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5"/>
    <p:sldMasterId id="2147484074" r:id="rId6"/>
  </p:sldMasterIdLst>
  <p:notesMasterIdLst>
    <p:notesMasterId r:id="rId56"/>
  </p:notesMasterIdLst>
  <p:handoutMasterIdLst>
    <p:handoutMasterId r:id="rId57"/>
  </p:handoutMasterIdLst>
  <p:sldIdLst>
    <p:sldId id="803" r:id="rId7"/>
    <p:sldId id="2076137869" r:id="rId8"/>
    <p:sldId id="826" r:id="rId9"/>
    <p:sldId id="2076137868" r:id="rId10"/>
    <p:sldId id="2076137867" r:id="rId11"/>
    <p:sldId id="2076137871" r:id="rId12"/>
    <p:sldId id="2076137905" r:id="rId13"/>
    <p:sldId id="2076137874" r:id="rId14"/>
    <p:sldId id="2076137875" r:id="rId15"/>
    <p:sldId id="2076137872" r:id="rId16"/>
    <p:sldId id="562" r:id="rId17"/>
    <p:sldId id="598" r:id="rId18"/>
    <p:sldId id="602" r:id="rId19"/>
    <p:sldId id="2076137873" r:id="rId20"/>
    <p:sldId id="612" r:id="rId21"/>
    <p:sldId id="260" r:id="rId22"/>
    <p:sldId id="646" r:id="rId23"/>
    <p:sldId id="709" r:id="rId24"/>
    <p:sldId id="527" r:id="rId25"/>
    <p:sldId id="711" r:id="rId26"/>
    <p:sldId id="542" r:id="rId27"/>
    <p:sldId id="538" r:id="rId28"/>
    <p:sldId id="2076137898" r:id="rId29"/>
    <p:sldId id="758" r:id="rId30"/>
    <p:sldId id="832" r:id="rId31"/>
    <p:sldId id="2076137876" r:id="rId32"/>
    <p:sldId id="2076137878" r:id="rId33"/>
    <p:sldId id="2076137877" r:id="rId34"/>
    <p:sldId id="2076137879" r:id="rId35"/>
    <p:sldId id="2076137880" r:id="rId36"/>
    <p:sldId id="2076137881" r:id="rId37"/>
    <p:sldId id="2076137883" r:id="rId38"/>
    <p:sldId id="2076137885" r:id="rId39"/>
    <p:sldId id="2076137886" r:id="rId40"/>
    <p:sldId id="2076137887" r:id="rId41"/>
    <p:sldId id="2076137888" r:id="rId42"/>
    <p:sldId id="2076137900" r:id="rId43"/>
    <p:sldId id="2076137889" r:id="rId44"/>
    <p:sldId id="2076137890" r:id="rId45"/>
    <p:sldId id="2076137903" r:id="rId46"/>
    <p:sldId id="2076137902" r:id="rId47"/>
    <p:sldId id="467" r:id="rId48"/>
    <p:sldId id="2076137893" r:id="rId49"/>
    <p:sldId id="2076137904" r:id="rId50"/>
    <p:sldId id="2076137894" r:id="rId51"/>
    <p:sldId id="2076137896" r:id="rId52"/>
    <p:sldId id="2076137895" r:id="rId53"/>
    <p:sldId id="2076137901" r:id="rId54"/>
    <p:sldId id="817" r:id="rId55"/>
  </p:sldIdLst>
  <p:sldSz cx="9144000" cy="5143500" type="screen16x9"/>
  <p:notesSz cx="6858000" cy="12573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53">
          <p15:clr>
            <a:srgbClr val="A4A3A4"/>
          </p15:clr>
        </p15:guide>
        <p15:guide id="2" orient="horz" pos="2387">
          <p15:clr>
            <a:srgbClr val="A4A3A4"/>
          </p15:clr>
        </p15:guide>
        <p15:guide id="3" orient="horz" pos="2095">
          <p15:clr>
            <a:srgbClr val="A4A3A4"/>
          </p15:clr>
        </p15:guide>
        <p15:guide id="4" orient="horz" pos="1963">
          <p15:clr>
            <a:srgbClr val="A4A3A4"/>
          </p15:clr>
        </p15:guide>
        <p15:guide id="5" orient="horz" pos="1652">
          <p15:clr>
            <a:srgbClr val="A4A3A4"/>
          </p15:clr>
        </p15:guide>
        <p15:guide id="6" orient="horz" pos="1368">
          <p15:clr>
            <a:srgbClr val="A4A3A4"/>
          </p15:clr>
        </p15:guide>
        <p15:guide id="7" pos="834">
          <p15:clr>
            <a:srgbClr val="A4A3A4"/>
          </p15:clr>
        </p15:guide>
        <p15:guide id="8" pos="5654">
          <p15:clr>
            <a:srgbClr val="A4A3A4"/>
          </p15:clr>
        </p15:guide>
        <p15:guide id="9" pos="5747">
          <p15:clr>
            <a:srgbClr val="A4A3A4"/>
          </p15:clr>
        </p15:guide>
        <p15:guide id="10" pos="5759">
          <p15:clr>
            <a:srgbClr val="A4A3A4"/>
          </p15:clr>
        </p15:guide>
        <p15:guide id="11" pos="5608">
          <p15:clr>
            <a:srgbClr val="A4A3A4"/>
          </p15:clr>
        </p15:guide>
        <p15:guide id="12" pos="3039">
          <p15:clr>
            <a:srgbClr val="A4A3A4"/>
          </p15:clr>
        </p15:guide>
        <p15:guide id="13" pos="2717">
          <p15:clr>
            <a:srgbClr val="A4A3A4"/>
          </p15:clr>
        </p15:guide>
        <p15:guide id="14" orient="horz" pos="3207">
          <p15:clr>
            <a:srgbClr val="A4A3A4"/>
          </p15:clr>
        </p15:guide>
        <p15:guide id="15" orient="horz" pos="2614">
          <p15:clr>
            <a:srgbClr val="A4A3A4"/>
          </p15:clr>
        </p15:guide>
        <p15:guide id="16" orient="horz" pos="1578">
          <p15:clr>
            <a:srgbClr val="A4A3A4"/>
          </p15:clr>
        </p15:guide>
        <p15:guide id="17" orient="horz" pos="1918">
          <p15:clr>
            <a:srgbClr val="A4A3A4"/>
          </p15:clr>
        </p15:guide>
        <p15:guide id="18" orient="horz" pos="552">
          <p15:clr>
            <a:srgbClr val="A4A3A4"/>
          </p15:clr>
        </p15:guide>
        <p15:guide id="19" orient="horz" pos="2186">
          <p15:clr>
            <a:srgbClr val="A4A3A4"/>
          </p15:clr>
        </p15:guide>
        <p15:guide id="20" pos="1560">
          <p15:clr>
            <a:srgbClr val="A4A3A4"/>
          </p15:clr>
        </p15:guide>
        <p15:guide id="21" pos="5155">
          <p15:clr>
            <a:srgbClr val="A4A3A4"/>
          </p15:clr>
        </p15:guide>
        <p15:guide id="22" pos="2844">
          <p15:clr>
            <a:srgbClr val="A4A3A4"/>
          </p15:clr>
        </p15:guide>
        <p15:guide id="23" pos="5563">
          <p15:clr>
            <a:srgbClr val="A4A3A4"/>
          </p15:clr>
        </p15:guide>
        <p15:guide id="24" pos="4219">
          <p15:clr>
            <a:srgbClr val="A4A3A4"/>
          </p15:clr>
        </p15:guide>
        <p15:guide id="25" orient="horz" pos="2795">
          <p15:clr>
            <a:srgbClr val="A4A3A4"/>
          </p15:clr>
        </p15:guide>
        <p15:guide id="26" orient="horz" pos="2332">
          <p15:clr>
            <a:srgbClr val="A4A3A4"/>
          </p15:clr>
        </p15:guide>
        <p15:guide id="27" orient="horz" pos="2750">
          <p15:clr>
            <a:srgbClr val="A4A3A4"/>
          </p15:clr>
        </p15:guide>
        <p15:guide id="28" orient="horz" pos="1324">
          <p15:clr>
            <a:srgbClr val="A4A3A4"/>
          </p15:clr>
        </p15:guide>
        <p15:guide id="29" pos="290">
          <p15:clr>
            <a:srgbClr val="A4A3A4"/>
          </p15:clr>
        </p15:guide>
        <p15:guide id="30" pos="288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bersens Wim" initials="LW" lastIdx="8" clrIdx="1">
    <p:extLst>
      <p:ext uri="{19B8F6BF-5375-455C-9EA6-DF929625EA0E}">
        <p15:presenceInfo xmlns:p15="http://schemas.microsoft.com/office/powerpoint/2012/main" userId="S-1-5-21-733938722-988983798-1851652334-37364" providerId="AD"/>
      </p:ext>
    </p:extLst>
  </p:cmAuthor>
  <p:cmAuthor id="2" name="Briers Christophe" initials="BC" lastIdx="2" clrIdx="2">
    <p:extLst>
      <p:ext uri="{19B8F6BF-5375-455C-9EA6-DF929625EA0E}">
        <p15:presenceInfo xmlns:p15="http://schemas.microsoft.com/office/powerpoint/2012/main" userId="S-1-5-21-733938722-988983798-1851652334-18407" providerId="AD"/>
      </p:ext>
    </p:extLst>
  </p:cmAuthor>
  <p:cmAuthor id="3" name="Depreter Bart" initials="DB" lastIdx="3" clrIdx="3">
    <p:extLst>
      <p:ext uri="{19B8F6BF-5375-455C-9EA6-DF929625EA0E}">
        <p15:presenceInfo xmlns:p15="http://schemas.microsoft.com/office/powerpoint/2012/main" userId="S-1-5-21-733938722-988983798-1851652334-3709" providerId="AD"/>
      </p:ext>
    </p:extLst>
  </p:cmAuthor>
  <p:cmAuthor id="4" name="Vanbrabant Sven" initials="VS" lastIdx="14" clrIdx="4">
    <p:extLst>
      <p:ext uri="{19B8F6BF-5375-455C-9EA6-DF929625EA0E}">
        <p15:presenceInfo xmlns:p15="http://schemas.microsoft.com/office/powerpoint/2012/main" userId="S::sven.vanbrabant@cegeka.com::7975cec7-ed36-47d3-a569-08ce0be5e83c" providerId="AD"/>
      </p:ext>
    </p:extLst>
  </p:cmAuthor>
  <p:cmAuthor id="5" name="de Heus Susanne" initials="dHS" lastIdx="1" clrIdx="5">
    <p:extLst>
      <p:ext uri="{19B8F6BF-5375-455C-9EA6-DF929625EA0E}">
        <p15:presenceInfo xmlns:p15="http://schemas.microsoft.com/office/powerpoint/2012/main" userId="S-1-5-21-733938722-988983798-1851652334-393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FFCC"/>
    <a:srgbClr val="FFFF00"/>
    <a:srgbClr val="FFCC99"/>
    <a:srgbClr val="F4F9FA"/>
    <a:srgbClr val="1397C3"/>
    <a:srgbClr val="8AA0A9"/>
    <a:srgbClr val="BFC5C9"/>
    <a:srgbClr val="F04C4B"/>
    <a:srgbClr val="006986"/>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3468E8-3A78-4FE8-BDCB-91A7337F604D}" v="113" dt="2022-05-17T06:31:56.6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Stijl, gemiddeld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82286" autoAdjust="0"/>
  </p:normalViewPr>
  <p:slideViewPr>
    <p:cSldViewPr snapToGrid="0">
      <p:cViewPr varScale="1">
        <p:scale>
          <a:sx n="91" d="100"/>
          <a:sy n="91" d="100"/>
        </p:scale>
        <p:origin x="1350" y="84"/>
      </p:cViewPr>
      <p:guideLst>
        <p:guide orient="horz" pos="2753"/>
        <p:guide orient="horz" pos="2387"/>
        <p:guide orient="horz" pos="2095"/>
        <p:guide orient="horz" pos="1963"/>
        <p:guide orient="horz" pos="1652"/>
        <p:guide orient="horz" pos="1368"/>
        <p:guide pos="834"/>
        <p:guide pos="5654"/>
        <p:guide pos="5747"/>
        <p:guide pos="5759"/>
        <p:guide pos="5608"/>
        <p:guide pos="3039"/>
        <p:guide pos="2717"/>
        <p:guide orient="horz" pos="3207"/>
        <p:guide orient="horz" pos="2614"/>
        <p:guide orient="horz" pos="1578"/>
        <p:guide orient="horz" pos="1918"/>
        <p:guide orient="horz" pos="552"/>
        <p:guide orient="horz" pos="2186"/>
        <p:guide pos="1560"/>
        <p:guide pos="5155"/>
        <p:guide pos="2844"/>
        <p:guide pos="5563"/>
        <p:guide pos="4219"/>
        <p:guide orient="horz" pos="2795"/>
        <p:guide orient="horz" pos="2332"/>
        <p:guide orient="horz" pos="2750"/>
        <p:guide orient="horz" pos="1324"/>
        <p:guide pos="290"/>
        <p:guide pos="288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commentAuthors" Target="commentAuthors.xml"/><Relationship Id="rId5" Type="http://schemas.openxmlformats.org/officeDocument/2006/relationships/slideMaster" Target="slideMasters/slideMaster1.xml"/><Relationship Id="rId61"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handoutMaster" Target="handoutMasters/handout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588EF6-28F2-4A17-A258-111C68A89C78}" type="doc">
      <dgm:prSet loTypeId="urn:microsoft.com/office/officeart/2005/8/layout/venn1" loCatId="relationship" qsTypeId="urn:microsoft.com/office/officeart/2005/8/quickstyle/simple1" qsCatId="simple" csTypeId="urn:microsoft.com/office/officeart/2005/8/colors/accent1_2" csCatId="accent1" phldr="1"/>
      <dgm:spPr/>
    </dgm:pt>
    <dgm:pt modelId="{87404199-D5F4-4B03-B2EE-7B0719344888}">
      <dgm:prSet phldrT="[Text]"/>
      <dgm:spPr/>
      <dgm:t>
        <a:bodyPr/>
        <a:lstStyle/>
        <a:p>
          <a:r>
            <a:rPr lang="en-US"/>
            <a:t>Build the right thing</a:t>
          </a:r>
          <a:endParaRPr lang="nl-BE"/>
        </a:p>
      </dgm:t>
    </dgm:pt>
    <dgm:pt modelId="{27611F2E-A84D-4D75-9D87-E11612020F0F}" type="parTrans" cxnId="{81E712F5-7A6D-4577-8608-E98370793214}">
      <dgm:prSet/>
      <dgm:spPr/>
      <dgm:t>
        <a:bodyPr/>
        <a:lstStyle/>
        <a:p>
          <a:endParaRPr lang="nl-BE"/>
        </a:p>
      </dgm:t>
    </dgm:pt>
    <dgm:pt modelId="{1E92A901-5C46-4690-95DD-F130926CE079}" type="sibTrans" cxnId="{81E712F5-7A6D-4577-8608-E98370793214}">
      <dgm:prSet/>
      <dgm:spPr/>
      <dgm:t>
        <a:bodyPr/>
        <a:lstStyle/>
        <a:p>
          <a:endParaRPr lang="nl-BE"/>
        </a:p>
      </dgm:t>
    </dgm:pt>
    <dgm:pt modelId="{E283B832-9819-44BE-B1FC-DA279192759F}">
      <dgm:prSet phldrT="[Text]"/>
      <dgm:spPr/>
      <dgm:t>
        <a:bodyPr/>
        <a:lstStyle/>
        <a:p>
          <a:r>
            <a:rPr lang="en-US" dirty="0"/>
            <a:t>Build the thing right</a:t>
          </a:r>
          <a:endParaRPr lang="nl-BE" dirty="0"/>
        </a:p>
      </dgm:t>
    </dgm:pt>
    <dgm:pt modelId="{1E546605-2002-45C2-B1E5-A38F5957F480}" type="parTrans" cxnId="{5A48A814-CE97-42ED-AB9A-4759AC0B6FBC}">
      <dgm:prSet/>
      <dgm:spPr/>
      <dgm:t>
        <a:bodyPr/>
        <a:lstStyle/>
        <a:p>
          <a:endParaRPr lang="nl-BE"/>
        </a:p>
      </dgm:t>
    </dgm:pt>
    <dgm:pt modelId="{49F11243-B88A-4835-98E5-0B8006F1C4A6}" type="sibTrans" cxnId="{5A48A814-CE97-42ED-AB9A-4759AC0B6FBC}">
      <dgm:prSet/>
      <dgm:spPr/>
      <dgm:t>
        <a:bodyPr/>
        <a:lstStyle/>
        <a:p>
          <a:endParaRPr lang="nl-BE"/>
        </a:p>
      </dgm:t>
    </dgm:pt>
    <dgm:pt modelId="{99F71F30-0BF9-4C03-A84D-5A6179D507A6}">
      <dgm:prSet phldrT="[Text]"/>
      <dgm:spPr/>
      <dgm:t>
        <a:bodyPr/>
        <a:lstStyle/>
        <a:p>
          <a:r>
            <a:rPr lang="en-US"/>
            <a:t>Build it fast</a:t>
          </a:r>
          <a:endParaRPr lang="nl-BE"/>
        </a:p>
      </dgm:t>
    </dgm:pt>
    <dgm:pt modelId="{EC31AF72-7C66-4288-96C0-F986E7A7D4BB}" type="parTrans" cxnId="{D735A2BC-A5A0-4414-A8F1-B211452F2117}">
      <dgm:prSet/>
      <dgm:spPr/>
      <dgm:t>
        <a:bodyPr/>
        <a:lstStyle/>
        <a:p>
          <a:endParaRPr lang="nl-BE"/>
        </a:p>
      </dgm:t>
    </dgm:pt>
    <dgm:pt modelId="{8AAE166A-A07D-4A3D-9655-57FC21E71C26}" type="sibTrans" cxnId="{D735A2BC-A5A0-4414-A8F1-B211452F2117}">
      <dgm:prSet/>
      <dgm:spPr/>
      <dgm:t>
        <a:bodyPr/>
        <a:lstStyle/>
        <a:p>
          <a:endParaRPr lang="nl-BE"/>
        </a:p>
      </dgm:t>
    </dgm:pt>
    <dgm:pt modelId="{E059992B-5844-48CD-B962-363271ADA12D}" type="pres">
      <dgm:prSet presAssocID="{F3588EF6-28F2-4A17-A258-111C68A89C78}" presName="compositeShape" presStyleCnt="0">
        <dgm:presLayoutVars>
          <dgm:chMax val="7"/>
          <dgm:dir/>
          <dgm:resizeHandles val="exact"/>
        </dgm:presLayoutVars>
      </dgm:prSet>
      <dgm:spPr/>
    </dgm:pt>
    <dgm:pt modelId="{9476FE98-AEFF-4B3E-A03C-52FA7B2D432B}" type="pres">
      <dgm:prSet presAssocID="{87404199-D5F4-4B03-B2EE-7B0719344888}" presName="circ1" presStyleLbl="vennNode1" presStyleIdx="0" presStyleCnt="3"/>
      <dgm:spPr/>
    </dgm:pt>
    <dgm:pt modelId="{C9A58DC9-1E0E-40AF-84E6-0BFAF5192776}" type="pres">
      <dgm:prSet presAssocID="{87404199-D5F4-4B03-B2EE-7B0719344888}" presName="circ1Tx" presStyleLbl="revTx" presStyleIdx="0" presStyleCnt="0">
        <dgm:presLayoutVars>
          <dgm:chMax val="0"/>
          <dgm:chPref val="0"/>
          <dgm:bulletEnabled val="1"/>
        </dgm:presLayoutVars>
      </dgm:prSet>
      <dgm:spPr/>
    </dgm:pt>
    <dgm:pt modelId="{75989CCD-A150-48C8-958C-DE4F16EBC7D7}" type="pres">
      <dgm:prSet presAssocID="{E283B832-9819-44BE-B1FC-DA279192759F}" presName="circ2" presStyleLbl="vennNode1" presStyleIdx="1" presStyleCnt="3"/>
      <dgm:spPr/>
    </dgm:pt>
    <dgm:pt modelId="{F696331A-1871-4F14-96F2-23490A75DDCB}" type="pres">
      <dgm:prSet presAssocID="{E283B832-9819-44BE-B1FC-DA279192759F}" presName="circ2Tx" presStyleLbl="revTx" presStyleIdx="0" presStyleCnt="0">
        <dgm:presLayoutVars>
          <dgm:chMax val="0"/>
          <dgm:chPref val="0"/>
          <dgm:bulletEnabled val="1"/>
        </dgm:presLayoutVars>
      </dgm:prSet>
      <dgm:spPr/>
    </dgm:pt>
    <dgm:pt modelId="{9177EE41-0D5D-4354-B6D4-353F71A3725B}" type="pres">
      <dgm:prSet presAssocID="{99F71F30-0BF9-4C03-A84D-5A6179D507A6}" presName="circ3" presStyleLbl="vennNode1" presStyleIdx="2" presStyleCnt="3"/>
      <dgm:spPr/>
    </dgm:pt>
    <dgm:pt modelId="{12311D1B-E236-4EAB-B7FC-6E4082AAF5E8}" type="pres">
      <dgm:prSet presAssocID="{99F71F30-0BF9-4C03-A84D-5A6179D507A6}" presName="circ3Tx" presStyleLbl="revTx" presStyleIdx="0" presStyleCnt="0">
        <dgm:presLayoutVars>
          <dgm:chMax val="0"/>
          <dgm:chPref val="0"/>
          <dgm:bulletEnabled val="1"/>
        </dgm:presLayoutVars>
      </dgm:prSet>
      <dgm:spPr/>
    </dgm:pt>
  </dgm:ptLst>
  <dgm:cxnLst>
    <dgm:cxn modelId="{5A48A814-CE97-42ED-AB9A-4759AC0B6FBC}" srcId="{F3588EF6-28F2-4A17-A258-111C68A89C78}" destId="{E283B832-9819-44BE-B1FC-DA279192759F}" srcOrd="1" destOrd="0" parTransId="{1E546605-2002-45C2-B1E5-A38F5957F480}" sibTransId="{49F11243-B88A-4835-98E5-0B8006F1C4A6}"/>
    <dgm:cxn modelId="{67283A27-4496-4C91-BB81-5DDBC7522709}" type="presOf" srcId="{87404199-D5F4-4B03-B2EE-7B0719344888}" destId="{9476FE98-AEFF-4B3E-A03C-52FA7B2D432B}" srcOrd="0" destOrd="0" presId="urn:microsoft.com/office/officeart/2005/8/layout/venn1"/>
    <dgm:cxn modelId="{BA51E735-6395-4DAD-93FF-E0ADC0A1D4F7}" type="presOf" srcId="{87404199-D5F4-4B03-B2EE-7B0719344888}" destId="{C9A58DC9-1E0E-40AF-84E6-0BFAF5192776}" srcOrd="1" destOrd="0" presId="urn:microsoft.com/office/officeart/2005/8/layout/venn1"/>
    <dgm:cxn modelId="{F9EE2B40-2EFD-460E-9B40-04CB8CD7EAF8}" type="presOf" srcId="{99F71F30-0BF9-4C03-A84D-5A6179D507A6}" destId="{9177EE41-0D5D-4354-B6D4-353F71A3725B}" srcOrd="0" destOrd="0" presId="urn:microsoft.com/office/officeart/2005/8/layout/venn1"/>
    <dgm:cxn modelId="{129C8A5F-F60C-428D-9C63-C9A96D0AF18E}" type="presOf" srcId="{E283B832-9819-44BE-B1FC-DA279192759F}" destId="{F696331A-1871-4F14-96F2-23490A75DDCB}" srcOrd="1" destOrd="0" presId="urn:microsoft.com/office/officeart/2005/8/layout/venn1"/>
    <dgm:cxn modelId="{428ED366-9E49-46AD-B6D6-7E6E7477938F}" type="presOf" srcId="{99F71F30-0BF9-4C03-A84D-5A6179D507A6}" destId="{12311D1B-E236-4EAB-B7FC-6E4082AAF5E8}" srcOrd="1" destOrd="0" presId="urn:microsoft.com/office/officeart/2005/8/layout/venn1"/>
    <dgm:cxn modelId="{692F4D6A-D600-4DE1-BC96-01DA45950656}" type="presOf" srcId="{E283B832-9819-44BE-B1FC-DA279192759F}" destId="{75989CCD-A150-48C8-958C-DE4F16EBC7D7}" srcOrd="0" destOrd="0" presId="urn:microsoft.com/office/officeart/2005/8/layout/venn1"/>
    <dgm:cxn modelId="{D735A2BC-A5A0-4414-A8F1-B211452F2117}" srcId="{F3588EF6-28F2-4A17-A258-111C68A89C78}" destId="{99F71F30-0BF9-4C03-A84D-5A6179D507A6}" srcOrd="2" destOrd="0" parTransId="{EC31AF72-7C66-4288-96C0-F986E7A7D4BB}" sibTransId="{8AAE166A-A07D-4A3D-9655-57FC21E71C26}"/>
    <dgm:cxn modelId="{52557AE1-354A-45AE-A041-2D2633AA3B70}" type="presOf" srcId="{F3588EF6-28F2-4A17-A258-111C68A89C78}" destId="{E059992B-5844-48CD-B962-363271ADA12D}" srcOrd="0" destOrd="0" presId="urn:microsoft.com/office/officeart/2005/8/layout/venn1"/>
    <dgm:cxn modelId="{81E712F5-7A6D-4577-8608-E98370793214}" srcId="{F3588EF6-28F2-4A17-A258-111C68A89C78}" destId="{87404199-D5F4-4B03-B2EE-7B0719344888}" srcOrd="0" destOrd="0" parTransId="{27611F2E-A84D-4D75-9D87-E11612020F0F}" sibTransId="{1E92A901-5C46-4690-95DD-F130926CE079}"/>
    <dgm:cxn modelId="{E3AA14FD-3707-4D54-B150-6D0186410A94}" type="presParOf" srcId="{E059992B-5844-48CD-B962-363271ADA12D}" destId="{9476FE98-AEFF-4B3E-A03C-52FA7B2D432B}" srcOrd="0" destOrd="0" presId="urn:microsoft.com/office/officeart/2005/8/layout/venn1"/>
    <dgm:cxn modelId="{16135EBD-8770-4C36-9D3D-5EB7F3CE68C2}" type="presParOf" srcId="{E059992B-5844-48CD-B962-363271ADA12D}" destId="{C9A58DC9-1E0E-40AF-84E6-0BFAF5192776}" srcOrd="1" destOrd="0" presId="urn:microsoft.com/office/officeart/2005/8/layout/venn1"/>
    <dgm:cxn modelId="{2EDFF6D4-2F5D-4D80-B2D9-8EF714EFDCA1}" type="presParOf" srcId="{E059992B-5844-48CD-B962-363271ADA12D}" destId="{75989CCD-A150-48C8-958C-DE4F16EBC7D7}" srcOrd="2" destOrd="0" presId="urn:microsoft.com/office/officeart/2005/8/layout/venn1"/>
    <dgm:cxn modelId="{C8AED9D1-F16B-4BE8-9352-FFE788807A3C}" type="presParOf" srcId="{E059992B-5844-48CD-B962-363271ADA12D}" destId="{F696331A-1871-4F14-96F2-23490A75DDCB}" srcOrd="3" destOrd="0" presId="urn:microsoft.com/office/officeart/2005/8/layout/venn1"/>
    <dgm:cxn modelId="{84039179-C489-4AB8-B717-7870DDF6B078}" type="presParOf" srcId="{E059992B-5844-48CD-B962-363271ADA12D}" destId="{9177EE41-0D5D-4354-B6D4-353F71A3725B}" srcOrd="4" destOrd="0" presId="urn:microsoft.com/office/officeart/2005/8/layout/venn1"/>
    <dgm:cxn modelId="{8E230F90-7B83-419F-AAFF-B0EBDCAEB9A9}" type="presParOf" srcId="{E059992B-5844-48CD-B962-363271ADA12D}" destId="{12311D1B-E236-4EAB-B7FC-6E4082AAF5E8}"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403D6F-A51A-49BF-BAB7-68B044639DF1}" type="doc">
      <dgm:prSet loTypeId="urn:diagrams.loki3.com/VaryingWidthList" loCatId="list" qsTypeId="urn:microsoft.com/office/officeart/2005/8/quickstyle/simple1" qsCatId="simple" csTypeId="urn:microsoft.com/office/officeart/2005/8/colors/accent1_2" csCatId="accent1" phldr="1"/>
      <dgm:spPr/>
    </dgm:pt>
    <dgm:pt modelId="{7708408E-8337-4470-AF73-FBB97C70431D}">
      <dgm:prSet phldrT="[Text]"/>
      <dgm:spPr/>
      <dgm:t>
        <a:bodyPr/>
        <a:lstStyle/>
        <a:p>
          <a:r>
            <a:rPr lang="en-US"/>
            <a:t>User interface</a:t>
          </a:r>
          <a:endParaRPr lang="nl-BE"/>
        </a:p>
      </dgm:t>
    </dgm:pt>
    <dgm:pt modelId="{8DD4CC02-4D33-461E-8810-9B2C2FD68DB0}" type="parTrans" cxnId="{16ED719C-A514-49BB-A958-C1D541CD1051}">
      <dgm:prSet/>
      <dgm:spPr/>
      <dgm:t>
        <a:bodyPr/>
        <a:lstStyle/>
        <a:p>
          <a:endParaRPr lang="nl-BE"/>
        </a:p>
      </dgm:t>
    </dgm:pt>
    <dgm:pt modelId="{FB819254-BA47-4914-A586-AEF1AEF8EE7C}" type="sibTrans" cxnId="{16ED719C-A514-49BB-A958-C1D541CD1051}">
      <dgm:prSet/>
      <dgm:spPr/>
      <dgm:t>
        <a:bodyPr/>
        <a:lstStyle/>
        <a:p>
          <a:endParaRPr lang="nl-BE"/>
        </a:p>
      </dgm:t>
    </dgm:pt>
    <dgm:pt modelId="{4D9BE684-BA22-4B14-9310-23D222A72877}">
      <dgm:prSet phldrT="[Text]"/>
      <dgm:spPr/>
      <dgm:t>
        <a:bodyPr/>
        <a:lstStyle/>
        <a:p>
          <a:r>
            <a:rPr lang="en-US"/>
            <a:t>Back-end</a:t>
          </a:r>
          <a:endParaRPr lang="nl-BE"/>
        </a:p>
      </dgm:t>
    </dgm:pt>
    <dgm:pt modelId="{BA3E8C52-E865-4855-BF4C-D0F9091FE175}" type="parTrans" cxnId="{FCBEEA6D-676E-4D12-AE14-43D52686B299}">
      <dgm:prSet/>
      <dgm:spPr/>
      <dgm:t>
        <a:bodyPr/>
        <a:lstStyle/>
        <a:p>
          <a:endParaRPr lang="nl-BE"/>
        </a:p>
      </dgm:t>
    </dgm:pt>
    <dgm:pt modelId="{5666FBAA-04D4-49E1-B9A9-2C7B37CDE869}" type="sibTrans" cxnId="{FCBEEA6D-676E-4D12-AE14-43D52686B299}">
      <dgm:prSet/>
      <dgm:spPr/>
      <dgm:t>
        <a:bodyPr/>
        <a:lstStyle/>
        <a:p>
          <a:endParaRPr lang="nl-BE"/>
        </a:p>
      </dgm:t>
    </dgm:pt>
    <dgm:pt modelId="{3D9D4DF8-8F34-4C74-9CE8-C85DB0855BC9}">
      <dgm:prSet phldrT="[Text]"/>
      <dgm:spPr/>
      <dgm:t>
        <a:bodyPr/>
        <a:lstStyle/>
        <a:p>
          <a:r>
            <a:rPr lang="en-US"/>
            <a:t>Database</a:t>
          </a:r>
          <a:endParaRPr lang="nl-BE"/>
        </a:p>
      </dgm:t>
    </dgm:pt>
    <dgm:pt modelId="{885CE2AA-E1CE-4B2D-ABCB-CEF2FA50FCF1}" type="parTrans" cxnId="{4A7E976F-BC1D-4CDD-BCEC-CD49A01954EF}">
      <dgm:prSet/>
      <dgm:spPr/>
      <dgm:t>
        <a:bodyPr/>
        <a:lstStyle/>
        <a:p>
          <a:endParaRPr lang="nl-BE"/>
        </a:p>
      </dgm:t>
    </dgm:pt>
    <dgm:pt modelId="{2D2195DF-E557-41F4-9ADD-7B718A8CFA53}" type="sibTrans" cxnId="{4A7E976F-BC1D-4CDD-BCEC-CD49A01954EF}">
      <dgm:prSet/>
      <dgm:spPr/>
      <dgm:t>
        <a:bodyPr/>
        <a:lstStyle/>
        <a:p>
          <a:endParaRPr lang="nl-BE"/>
        </a:p>
      </dgm:t>
    </dgm:pt>
    <dgm:pt modelId="{782EC346-3247-4D6A-BA14-D516AD0359D1}" type="pres">
      <dgm:prSet presAssocID="{DC403D6F-A51A-49BF-BAB7-68B044639DF1}" presName="Name0" presStyleCnt="0">
        <dgm:presLayoutVars>
          <dgm:resizeHandles/>
        </dgm:presLayoutVars>
      </dgm:prSet>
      <dgm:spPr/>
    </dgm:pt>
    <dgm:pt modelId="{22F4ADBC-579B-4447-B2BC-6E482F77E110}" type="pres">
      <dgm:prSet presAssocID="{7708408E-8337-4470-AF73-FBB97C70431D}" presName="text" presStyleLbl="node1" presStyleIdx="0" presStyleCnt="3">
        <dgm:presLayoutVars>
          <dgm:bulletEnabled val="1"/>
        </dgm:presLayoutVars>
      </dgm:prSet>
      <dgm:spPr/>
    </dgm:pt>
    <dgm:pt modelId="{FFB2FD59-C704-41BD-8DEA-5E3754C87E2D}" type="pres">
      <dgm:prSet presAssocID="{FB819254-BA47-4914-A586-AEF1AEF8EE7C}" presName="space" presStyleCnt="0"/>
      <dgm:spPr/>
    </dgm:pt>
    <dgm:pt modelId="{4D12B4B7-AD56-49B4-A2F3-2103054DCDEE}" type="pres">
      <dgm:prSet presAssocID="{4D9BE684-BA22-4B14-9310-23D222A72877}" presName="text" presStyleLbl="node1" presStyleIdx="1" presStyleCnt="3">
        <dgm:presLayoutVars>
          <dgm:bulletEnabled val="1"/>
        </dgm:presLayoutVars>
      </dgm:prSet>
      <dgm:spPr/>
    </dgm:pt>
    <dgm:pt modelId="{054B4640-9396-49E6-A711-39DA778DC6EA}" type="pres">
      <dgm:prSet presAssocID="{5666FBAA-04D4-49E1-B9A9-2C7B37CDE869}" presName="space" presStyleCnt="0"/>
      <dgm:spPr/>
    </dgm:pt>
    <dgm:pt modelId="{0F69AC71-F486-46EC-804F-E8EBD7D6630F}" type="pres">
      <dgm:prSet presAssocID="{3D9D4DF8-8F34-4C74-9CE8-C85DB0855BC9}" presName="text" presStyleLbl="node1" presStyleIdx="2" presStyleCnt="3">
        <dgm:presLayoutVars>
          <dgm:bulletEnabled val="1"/>
        </dgm:presLayoutVars>
      </dgm:prSet>
      <dgm:spPr/>
    </dgm:pt>
  </dgm:ptLst>
  <dgm:cxnLst>
    <dgm:cxn modelId="{AEDE180C-7C82-46D9-858E-5CCEEE182CE5}" type="presOf" srcId="{DC403D6F-A51A-49BF-BAB7-68B044639DF1}" destId="{782EC346-3247-4D6A-BA14-D516AD0359D1}" srcOrd="0" destOrd="0" presId="urn:diagrams.loki3.com/VaryingWidthList"/>
    <dgm:cxn modelId="{FBE17822-773E-49BF-A3AF-B6F66D4F898D}" type="presOf" srcId="{3D9D4DF8-8F34-4C74-9CE8-C85DB0855BC9}" destId="{0F69AC71-F486-46EC-804F-E8EBD7D6630F}" srcOrd="0" destOrd="0" presId="urn:diagrams.loki3.com/VaryingWidthList"/>
    <dgm:cxn modelId="{FCBEEA6D-676E-4D12-AE14-43D52686B299}" srcId="{DC403D6F-A51A-49BF-BAB7-68B044639DF1}" destId="{4D9BE684-BA22-4B14-9310-23D222A72877}" srcOrd="1" destOrd="0" parTransId="{BA3E8C52-E865-4855-BF4C-D0F9091FE175}" sibTransId="{5666FBAA-04D4-49E1-B9A9-2C7B37CDE869}"/>
    <dgm:cxn modelId="{4A7E976F-BC1D-4CDD-BCEC-CD49A01954EF}" srcId="{DC403D6F-A51A-49BF-BAB7-68B044639DF1}" destId="{3D9D4DF8-8F34-4C74-9CE8-C85DB0855BC9}" srcOrd="2" destOrd="0" parTransId="{885CE2AA-E1CE-4B2D-ABCB-CEF2FA50FCF1}" sibTransId="{2D2195DF-E557-41F4-9ADD-7B718A8CFA53}"/>
    <dgm:cxn modelId="{16ED719C-A514-49BB-A958-C1D541CD1051}" srcId="{DC403D6F-A51A-49BF-BAB7-68B044639DF1}" destId="{7708408E-8337-4470-AF73-FBB97C70431D}" srcOrd="0" destOrd="0" parTransId="{8DD4CC02-4D33-461E-8810-9B2C2FD68DB0}" sibTransId="{FB819254-BA47-4914-A586-AEF1AEF8EE7C}"/>
    <dgm:cxn modelId="{660CF7A8-7FF7-454F-B6EE-FEC9755EE099}" type="presOf" srcId="{7708408E-8337-4470-AF73-FBB97C70431D}" destId="{22F4ADBC-579B-4447-B2BC-6E482F77E110}" srcOrd="0" destOrd="0" presId="urn:diagrams.loki3.com/VaryingWidthList"/>
    <dgm:cxn modelId="{75C15DE4-1355-4156-93C2-BCF6681B6F89}" type="presOf" srcId="{4D9BE684-BA22-4B14-9310-23D222A72877}" destId="{4D12B4B7-AD56-49B4-A2F3-2103054DCDEE}" srcOrd="0" destOrd="0" presId="urn:diagrams.loki3.com/VaryingWidthList"/>
    <dgm:cxn modelId="{E8987453-6D56-428A-9C94-35A5FB497245}" type="presParOf" srcId="{782EC346-3247-4D6A-BA14-D516AD0359D1}" destId="{22F4ADBC-579B-4447-B2BC-6E482F77E110}" srcOrd="0" destOrd="0" presId="urn:diagrams.loki3.com/VaryingWidthList"/>
    <dgm:cxn modelId="{B03B7EFA-CE34-4C24-BC05-BD58D720935C}" type="presParOf" srcId="{782EC346-3247-4D6A-BA14-D516AD0359D1}" destId="{FFB2FD59-C704-41BD-8DEA-5E3754C87E2D}" srcOrd="1" destOrd="0" presId="urn:diagrams.loki3.com/VaryingWidthList"/>
    <dgm:cxn modelId="{C5347163-EA2B-4577-812D-55796DD3920F}" type="presParOf" srcId="{782EC346-3247-4D6A-BA14-D516AD0359D1}" destId="{4D12B4B7-AD56-49B4-A2F3-2103054DCDEE}" srcOrd="2" destOrd="0" presId="urn:diagrams.loki3.com/VaryingWidthList"/>
    <dgm:cxn modelId="{F4C6F91D-9C1B-4378-B6BA-3A9AD6E80975}" type="presParOf" srcId="{782EC346-3247-4D6A-BA14-D516AD0359D1}" destId="{054B4640-9396-49E6-A711-39DA778DC6EA}" srcOrd="3" destOrd="0" presId="urn:diagrams.loki3.com/VaryingWidthList"/>
    <dgm:cxn modelId="{1376BE75-6809-4CEA-A750-659D8855756A}" type="presParOf" srcId="{782EC346-3247-4D6A-BA14-D516AD0359D1}" destId="{0F69AC71-F486-46EC-804F-E8EBD7D6630F}" srcOrd="4"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403D6F-A51A-49BF-BAB7-68B044639DF1}" type="doc">
      <dgm:prSet loTypeId="urn:diagrams.loki3.com/VaryingWidthList" loCatId="list" qsTypeId="urn:microsoft.com/office/officeart/2005/8/quickstyle/simple1" qsCatId="simple" csTypeId="urn:microsoft.com/office/officeart/2005/8/colors/accent1_2" csCatId="accent1" phldr="1"/>
      <dgm:spPr/>
    </dgm:pt>
    <dgm:pt modelId="{7708408E-8337-4470-AF73-FBB97C70431D}">
      <dgm:prSet phldrT="[Text]"/>
      <dgm:spPr/>
      <dgm:t>
        <a:bodyPr/>
        <a:lstStyle/>
        <a:p>
          <a:r>
            <a:rPr lang="en-US"/>
            <a:t>User interface</a:t>
          </a:r>
          <a:endParaRPr lang="nl-BE"/>
        </a:p>
      </dgm:t>
    </dgm:pt>
    <dgm:pt modelId="{8DD4CC02-4D33-461E-8810-9B2C2FD68DB0}" type="parTrans" cxnId="{16ED719C-A514-49BB-A958-C1D541CD1051}">
      <dgm:prSet/>
      <dgm:spPr/>
      <dgm:t>
        <a:bodyPr/>
        <a:lstStyle/>
        <a:p>
          <a:endParaRPr lang="nl-BE"/>
        </a:p>
      </dgm:t>
    </dgm:pt>
    <dgm:pt modelId="{FB819254-BA47-4914-A586-AEF1AEF8EE7C}" type="sibTrans" cxnId="{16ED719C-A514-49BB-A958-C1D541CD1051}">
      <dgm:prSet/>
      <dgm:spPr/>
      <dgm:t>
        <a:bodyPr/>
        <a:lstStyle/>
        <a:p>
          <a:endParaRPr lang="nl-BE"/>
        </a:p>
      </dgm:t>
    </dgm:pt>
    <dgm:pt modelId="{4D9BE684-BA22-4B14-9310-23D222A72877}">
      <dgm:prSet phldrT="[Text]"/>
      <dgm:spPr/>
      <dgm:t>
        <a:bodyPr/>
        <a:lstStyle/>
        <a:p>
          <a:r>
            <a:rPr lang="en-US"/>
            <a:t>Back-end</a:t>
          </a:r>
          <a:endParaRPr lang="nl-BE"/>
        </a:p>
      </dgm:t>
    </dgm:pt>
    <dgm:pt modelId="{BA3E8C52-E865-4855-BF4C-D0F9091FE175}" type="parTrans" cxnId="{FCBEEA6D-676E-4D12-AE14-43D52686B299}">
      <dgm:prSet/>
      <dgm:spPr/>
      <dgm:t>
        <a:bodyPr/>
        <a:lstStyle/>
        <a:p>
          <a:endParaRPr lang="nl-BE"/>
        </a:p>
      </dgm:t>
    </dgm:pt>
    <dgm:pt modelId="{5666FBAA-04D4-49E1-B9A9-2C7B37CDE869}" type="sibTrans" cxnId="{FCBEEA6D-676E-4D12-AE14-43D52686B299}">
      <dgm:prSet/>
      <dgm:spPr/>
      <dgm:t>
        <a:bodyPr/>
        <a:lstStyle/>
        <a:p>
          <a:endParaRPr lang="nl-BE"/>
        </a:p>
      </dgm:t>
    </dgm:pt>
    <dgm:pt modelId="{3D9D4DF8-8F34-4C74-9CE8-C85DB0855BC9}">
      <dgm:prSet phldrT="[Text]"/>
      <dgm:spPr/>
      <dgm:t>
        <a:bodyPr/>
        <a:lstStyle/>
        <a:p>
          <a:r>
            <a:rPr lang="en-US"/>
            <a:t>Database</a:t>
          </a:r>
          <a:endParaRPr lang="nl-BE"/>
        </a:p>
      </dgm:t>
    </dgm:pt>
    <dgm:pt modelId="{885CE2AA-E1CE-4B2D-ABCB-CEF2FA50FCF1}" type="parTrans" cxnId="{4A7E976F-BC1D-4CDD-BCEC-CD49A01954EF}">
      <dgm:prSet/>
      <dgm:spPr/>
      <dgm:t>
        <a:bodyPr/>
        <a:lstStyle/>
        <a:p>
          <a:endParaRPr lang="nl-BE"/>
        </a:p>
      </dgm:t>
    </dgm:pt>
    <dgm:pt modelId="{2D2195DF-E557-41F4-9ADD-7B718A8CFA53}" type="sibTrans" cxnId="{4A7E976F-BC1D-4CDD-BCEC-CD49A01954EF}">
      <dgm:prSet/>
      <dgm:spPr/>
      <dgm:t>
        <a:bodyPr/>
        <a:lstStyle/>
        <a:p>
          <a:endParaRPr lang="nl-BE"/>
        </a:p>
      </dgm:t>
    </dgm:pt>
    <dgm:pt modelId="{782EC346-3247-4D6A-BA14-D516AD0359D1}" type="pres">
      <dgm:prSet presAssocID="{DC403D6F-A51A-49BF-BAB7-68B044639DF1}" presName="Name0" presStyleCnt="0">
        <dgm:presLayoutVars>
          <dgm:resizeHandles/>
        </dgm:presLayoutVars>
      </dgm:prSet>
      <dgm:spPr/>
    </dgm:pt>
    <dgm:pt modelId="{22F4ADBC-579B-4447-B2BC-6E482F77E110}" type="pres">
      <dgm:prSet presAssocID="{7708408E-8337-4470-AF73-FBB97C70431D}" presName="text" presStyleLbl="node1" presStyleIdx="0" presStyleCnt="3">
        <dgm:presLayoutVars>
          <dgm:bulletEnabled val="1"/>
        </dgm:presLayoutVars>
      </dgm:prSet>
      <dgm:spPr/>
    </dgm:pt>
    <dgm:pt modelId="{FFB2FD59-C704-41BD-8DEA-5E3754C87E2D}" type="pres">
      <dgm:prSet presAssocID="{FB819254-BA47-4914-A586-AEF1AEF8EE7C}" presName="space" presStyleCnt="0"/>
      <dgm:spPr/>
    </dgm:pt>
    <dgm:pt modelId="{4D12B4B7-AD56-49B4-A2F3-2103054DCDEE}" type="pres">
      <dgm:prSet presAssocID="{4D9BE684-BA22-4B14-9310-23D222A72877}" presName="text" presStyleLbl="node1" presStyleIdx="1" presStyleCnt="3">
        <dgm:presLayoutVars>
          <dgm:bulletEnabled val="1"/>
        </dgm:presLayoutVars>
      </dgm:prSet>
      <dgm:spPr/>
    </dgm:pt>
    <dgm:pt modelId="{054B4640-9396-49E6-A711-39DA778DC6EA}" type="pres">
      <dgm:prSet presAssocID="{5666FBAA-04D4-49E1-B9A9-2C7B37CDE869}" presName="space" presStyleCnt="0"/>
      <dgm:spPr/>
    </dgm:pt>
    <dgm:pt modelId="{0F69AC71-F486-46EC-804F-E8EBD7D6630F}" type="pres">
      <dgm:prSet presAssocID="{3D9D4DF8-8F34-4C74-9CE8-C85DB0855BC9}" presName="text" presStyleLbl="node1" presStyleIdx="2" presStyleCnt="3">
        <dgm:presLayoutVars>
          <dgm:bulletEnabled val="1"/>
        </dgm:presLayoutVars>
      </dgm:prSet>
      <dgm:spPr/>
    </dgm:pt>
  </dgm:ptLst>
  <dgm:cxnLst>
    <dgm:cxn modelId="{AEDE180C-7C82-46D9-858E-5CCEEE182CE5}" type="presOf" srcId="{DC403D6F-A51A-49BF-BAB7-68B044639DF1}" destId="{782EC346-3247-4D6A-BA14-D516AD0359D1}" srcOrd="0" destOrd="0" presId="urn:diagrams.loki3.com/VaryingWidthList"/>
    <dgm:cxn modelId="{FBE17822-773E-49BF-A3AF-B6F66D4F898D}" type="presOf" srcId="{3D9D4DF8-8F34-4C74-9CE8-C85DB0855BC9}" destId="{0F69AC71-F486-46EC-804F-E8EBD7D6630F}" srcOrd="0" destOrd="0" presId="urn:diagrams.loki3.com/VaryingWidthList"/>
    <dgm:cxn modelId="{FCBEEA6D-676E-4D12-AE14-43D52686B299}" srcId="{DC403D6F-A51A-49BF-BAB7-68B044639DF1}" destId="{4D9BE684-BA22-4B14-9310-23D222A72877}" srcOrd="1" destOrd="0" parTransId="{BA3E8C52-E865-4855-BF4C-D0F9091FE175}" sibTransId="{5666FBAA-04D4-49E1-B9A9-2C7B37CDE869}"/>
    <dgm:cxn modelId="{4A7E976F-BC1D-4CDD-BCEC-CD49A01954EF}" srcId="{DC403D6F-A51A-49BF-BAB7-68B044639DF1}" destId="{3D9D4DF8-8F34-4C74-9CE8-C85DB0855BC9}" srcOrd="2" destOrd="0" parTransId="{885CE2AA-E1CE-4B2D-ABCB-CEF2FA50FCF1}" sibTransId="{2D2195DF-E557-41F4-9ADD-7B718A8CFA53}"/>
    <dgm:cxn modelId="{16ED719C-A514-49BB-A958-C1D541CD1051}" srcId="{DC403D6F-A51A-49BF-BAB7-68B044639DF1}" destId="{7708408E-8337-4470-AF73-FBB97C70431D}" srcOrd="0" destOrd="0" parTransId="{8DD4CC02-4D33-461E-8810-9B2C2FD68DB0}" sibTransId="{FB819254-BA47-4914-A586-AEF1AEF8EE7C}"/>
    <dgm:cxn modelId="{660CF7A8-7FF7-454F-B6EE-FEC9755EE099}" type="presOf" srcId="{7708408E-8337-4470-AF73-FBB97C70431D}" destId="{22F4ADBC-579B-4447-B2BC-6E482F77E110}" srcOrd="0" destOrd="0" presId="urn:diagrams.loki3.com/VaryingWidthList"/>
    <dgm:cxn modelId="{75C15DE4-1355-4156-93C2-BCF6681B6F89}" type="presOf" srcId="{4D9BE684-BA22-4B14-9310-23D222A72877}" destId="{4D12B4B7-AD56-49B4-A2F3-2103054DCDEE}" srcOrd="0" destOrd="0" presId="urn:diagrams.loki3.com/VaryingWidthList"/>
    <dgm:cxn modelId="{E8987453-6D56-428A-9C94-35A5FB497245}" type="presParOf" srcId="{782EC346-3247-4D6A-BA14-D516AD0359D1}" destId="{22F4ADBC-579B-4447-B2BC-6E482F77E110}" srcOrd="0" destOrd="0" presId="urn:diagrams.loki3.com/VaryingWidthList"/>
    <dgm:cxn modelId="{B03B7EFA-CE34-4C24-BC05-BD58D720935C}" type="presParOf" srcId="{782EC346-3247-4D6A-BA14-D516AD0359D1}" destId="{FFB2FD59-C704-41BD-8DEA-5E3754C87E2D}" srcOrd="1" destOrd="0" presId="urn:diagrams.loki3.com/VaryingWidthList"/>
    <dgm:cxn modelId="{C5347163-EA2B-4577-812D-55796DD3920F}" type="presParOf" srcId="{782EC346-3247-4D6A-BA14-D516AD0359D1}" destId="{4D12B4B7-AD56-49B4-A2F3-2103054DCDEE}" srcOrd="2" destOrd="0" presId="urn:diagrams.loki3.com/VaryingWidthList"/>
    <dgm:cxn modelId="{F4C6F91D-9C1B-4378-B6BA-3A9AD6E80975}" type="presParOf" srcId="{782EC346-3247-4D6A-BA14-D516AD0359D1}" destId="{054B4640-9396-49E6-A711-39DA778DC6EA}" srcOrd="3" destOrd="0" presId="urn:diagrams.loki3.com/VaryingWidthList"/>
    <dgm:cxn modelId="{1376BE75-6809-4CEA-A750-659D8855756A}" type="presParOf" srcId="{782EC346-3247-4D6A-BA14-D516AD0359D1}" destId="{0F69AC71-F486-46EC-804F-E8EBD7D6630F}" srcOrd="4"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76FE98-AEFF-4B3E-A03C-52FA7B2D432B}">
      <dsp:nvSpPr>
        <dsp:cNvPr id="0" name=""/>
        <dsp:cNvSpPr/>
      </dsp:nvSpPr>
      <dsp:spPr>
        <a:xfrm>
          <a:off x="1828799" y="50799"/>
          <a:ext cx="2438400" cy="24384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r>
            <a:rPr lang="en-US" sz="3100" kern="1200"/>
            <a:t>Build the right thing</a:t>
          </a:r>
          <a:endParaRPr lang="nl-BE" sz="3100" kern="1200"/>
        </a:p>
      </dsp:txBody>
      <dsp:txXfrm>
        <a:off x="2153920" y="477519"/>
        <a:ext cx="1788160" cy="1097280"/>
      </dsp:txXfrm>
    </dsp:sp>
    <dsp:sp modelId="{75989CCD-A150-48C8-958C-DE4F16EBC7D7}">
      <dsp:nvSpPr>
        <dsp:cNvPr id="0" name=""/>
        <dsp:cNvSpPr/>
      </dsp:nvSpPr>
      <dsp:spPr>
        <a:xfrm>
          <a:off x="2708656" y="1574800"/>
          <a:ext cx="2438400" cy="24384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r>
            <a:rPr lang="en-US" sz="3100" kern="1200" dirty="0"/>
            <a:t>Build the thing right</a:t>
          </a:r>
          <a:endParaRPr lang="nl-BE" sz="3100" kern="1200" dirty="0"/>
        </a:p>
      </dsp:txBody>
      <dsp:txXfrm>
        <a:off x="3454400" y="2204720"/>
        <a:ext cx="1463040" cy="1341120"/>
      </dsp:txXfrm>
    </dsp:sp>
    <dsp:sp modelId="{9177EE41-0D5D-4354-B6D4-353F71A3725B}">
      <dsp:nvSpPr>
        <dsp:cNvPr id="0" name=""/>
        <dsp:cNvSpPr/>
      </dsp:nvSpPr>
      <dsp:spPr>
        <a:xfrm>
          <a:off x="948943" y="1574800"/>
          <a:ext cx="2438400" cy="24384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r>
            <a:rPr lang="en-US" sz="3100" kern="1200"/>
            <a:t>Build it fast</a:t>
          </a:r>
          <a:endParaRPr lang="nl-BE" sz="3100" kern="1200"/>
        </a:p>
      </dsp:txBody>
      <dsp:txXfrm>
        <a:off x="1178560" y="2204720"/>
        <a:ext cx="1463040" cy="1341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4ADBC-579B-4447-B2BC-6E482F77E110}">
      <dsp:nvSpPr>
        <dsp:cNvPr id="0" name=""/>
        <dsp:cNvSpPr/>
      </dsp:nvSpPr>
      <dsp:spPr>
        <a:xfrm>
          <a:off x="2016712" y="1594"/>
          <a:ext cx="4320000" cy="10523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139700" rIns="139700" bIns="139700" numCol="1" spcCol="1270" anchor="ctr" anchorCtr="0">
          <a:noAutofit/>
        </a:bodyPr>
        <a:lstStyle/>
        <a:p>
          <a:pPr marL="0" lvl="0" indent="0" algn="ctr" defTabSz="2444750">
            <a:lnSpc>
              <a:spcPct val="90000"/>
            </a:lnSpc>
            <a:spcBef>
              <a:spcPct val="0"/>
            </a:spcBef>
            <a:spcAft>
              <a:spcPct val="35000"/>
            </a:spcAft>
            <a:buNone/>
          </a:pPr>
          <a:r>
            <a:rPr lang="en-US" sz="5500" kern="1200"/>
            <a:t>User interface</a:t>
          </a:r>
          <a:endParaRPr lang="nl-BE" sz="5500" kern="1200"/>
        </a:p>
      </dsp:txBody>
      <dsp:txXfrm>
        <a:off x="2016712" y="1594"/>
        <a:ext cx="4320000" cy="1052354"/>
      </dsp:txXfrm>
    </dsp:sp>
    <dsp:sp modelId="{4D12B4B7-AD56-49B4-A2F3-2103054DCDEE}">
      <dsp:nvSpPr>
        <dsp:cNvPr id="0" name=""/>
        <dsp:cNvSpPr/>
      </dsp:nvSpPr>
      <dsp:spPr>
        <a:xfrm>
          <a:off x="2709623" y="1106566"/>
          <a:ext cx="2934178" cy="10523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139700" rIns="139700" bIns="139700" numCol="1" spcCol="1270" anchor="ctr" anchorCtr="0">
          <a:noAutofit/>
        </a:bodyPr>
        <a:lstStyle/>
        <a:p>
          <a:pPr marL="0" lvl="0" indent="0" algn="ctr" defTabSz="2444750">
            <a:lnSpc>
              <a:spcPct val="90000"/>
            </a:lnSpc>
            <a:spcBef>
              <a:spcPct val="0"/>
            </a:spcBef>
            <a:spcAft>
              <a:spcPct val="35000"/>
            </a:spcAft>
            <a:buNone/>
          </a:pPr>
          <a:r>
            <a:rPr lang="en-US" sz="5500" kern="1200"/>
            <a:t>Back-end</a:t>
          </a:r>
          <a:endParaRPr lang="nl-BE" sz="5500" kern="1200"/>
        </a:p>
      </dsp:txBody>
      <dsp:txXfrm>
        <a:off x="2709623" y="1106566"/>
        <a:ext cx="2934178" cy="1052354"/>
      </dsp:txXfrm>
    </dsp:sp>
    <dsp:sp modelId="{0F69AC71-F486-46EC-804F-E8EBD7D6630F}">
      <dsp:nvSpPr>
        <dsp:cNvPr id="0" name=""/>
        <dsp:cNvSpPr/>
      </dsp:nvSpPr>
      <dsp:spPr>
        <a:xfrm>
          <a:off x="2691712" y="2211538"/>
          <a:ext cx="2970000" cy="10523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139700" rIns="139700" bIns="139700" numCol="1" spcCol="1270" anchor="ctr" anchorCtr="0">
          <a:noAutofit/>
        </a:bodyPr>
        <a:lstStyle/>
        <a:p>
          <a:pPr marL="0" lvl="0" indent="0" algn="ctr" defTabSz="2444750">
            <a:lnSpc>
              <a:spcPct val="90000"/>
            </a:lnSpc>
            <a:spcBef>
              <a:spcPct val="0"/>
            </a:spcBef>
            <a:spcAft>
              <a:spcPct val="35000"/>
            </a:spcAft>
            <a:buNone/>
          </a:pPr>
          <a:r>
            <a:rPr lang="en-US" sz="5500" kern="1200"/>
            <a:t>Database</a:t>
          </a:r>
          <a:endParaRPr lang="nl-BE" sz="5500" kern="1200"/>
        </a:p>
      </dsp:txBody>
      <dsp:txXfrm>
        <a:off x="2691712" y="2211538"/>
        <a:ext cx="2970000" cy="10523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4ADBC-579B-4447-B2BC-6E482F77E110}">
      <dsp:nvSpPr>
        <dsp:cNvPr id="0" name=""/>
        <dsp:cNvSpPr/>
      </dsp:nvSpPr>
      <dsp:spPr>
        <a:xfrm>
          <a:off x="2016712" y="1594"/>
          <a:ext cx="4320000" cy="10523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139700" rIns="139700" bIns="139700" numCol="1" spcCol="1270" anchor="ctr" anchorCtr="0">
          <a:noAutofit/>
        </a:bodyPr>
        <a:lstStyle/>
        <a:p>
          <a:pPr marL="0" lvl="0" indent="0" algn="ctr" defTabSz="2444750">
            <a:lnSpc>
              <a:spcPct val="90000"/>
            </a:lnSpc>
            <a:spcBef>
              <a:spcPct val="0"/>
            </a:spcBef>
            <a:spcAft>
              <a:spcPct val="35000"/>
            </a:spcAft>
            <a:buNone/>
          </a:pPr>
          <a:r>
            <a:rPr lang="en-US" sz="5500" kern="1200"/>
            <a:t>User interface</a:t>
          </a:r>
          <a:endParaRPr lang="nl-BE" sz="5500" kern="1200"/>
        </a:p>
      </dsp:txBody>
      <dsp:txXfrm>
        <a:off x="2016712" y="1594"/>
        <a:ext cx="4320000" cy="1052354"/>
      </dsp:txXfrm>
    </dsp:sp>
    <dsp:sp modelId="{4D12B4B7-AD56-49B4-A2F3-2103054DCDEE}">
      <dsp:nvSpPr>
        <dsp:cNvPr id="0" name=""/>
        <dsp:cNvSpPr/>
      </dsp:nvSpPr>
      <dsp:spPr>
        <a:xfrm>
          <a:off x="2709623" y="1106566"/>
          <a:ext cx="2934178" cy="10523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139700" rIns="139700" bIns="139700" numCol="1" spcCol="1270" anchor="ctr" anchorCtr="0">
          <a:noAutofit/>
        </a:bodyPr>
        <a:lstStyle/>
        <a:p>
          <a:pPr marL="0" lvl="0" indent="0" algn="ctr" defTabSz="2444750">
            <a:lnSpc>
              <a:spcPct val="90000"/>
            </a:lnSpc>
            <a:spcBef>
              <a:spcPct val="0"/>
            </a:spcBef>
            <a:spcAft>
              <a:spcPct val="35000"/>
            </a:spcAft>
            <a:buNone/>
          </a:pPr>
          <a:r>
            <a:rPr lang="en-US" sz="5500" kern="1200"/>
            <a:t>Back-end</a:t>
          </a:r>
          <a:endParaRPr lang="nl-BE" sz="5500" kern="1200"/>
        </a:p>
      </dsp:txBody>
      <dsp:txXfrm>
        <a:off x="2709623" y="1106566"/>
        <a:ext cx="2934178" cy="1052354"/>
      </dsp:txXfrm>
    </dsp:sp>
    <dsp:sp modelId="{0F69AC71-F486-46EC-804F-E8EBD7D6630F}">
      <dsp:nvSpPr>
        <dsp:cNvPr id="0" name=""/>
        <dsp:cNvSpPr/>
      </dsp:nvSpPr>
      <dsp:spPr>
        <a:xfrm>
          <a:off x="2691712" y="2211538"/>
          <a:ext cx="2970000" cy="10523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139700" rIns="139700" bIns="139700" numCol="1" spcCol="1270" anchor="ctr" anchorCtr="0">
          <a:noAutofit/>
        </a:bodyPr>
        <a:lstStyle/>
        <a:p>
          <a:pPr marL="0" lvl="0" indent="0" algn="ctr" defTabSz="2444750">
            <a:lnSpc>
              <a:spcPct val="90000"/>
            </a:lnSpc>
            <a:spcBef>
              <a:spcPct val="0"/>
            </a:spcBef>
            <a:spcAft>
              <a:spcPct val="35000"/>
            </a:spcAft>
            <a:buNone/>
          </a:pPr>
          <a:r>
            <a:rPr lang="en-US" sz="5500" kern="1200"/>
            <a:t>Database</a:t>
          </a:r>
          <a:endParaRPr lang="nl-BE" sz="5500" kern="1200"/>
        </a:p>
      </dsp:txBody>
      <dsp:txXfrm>
        <a:off x="2691712" y="2211538"/>
        <a:ext cx="2970000" cy="105235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9099" cy="497205"/>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54939" y="0"/>
            <a:ext cx="2949099" cy="497205"/>
          </a:xfrm>
          <a:prstGeom prst="rect">
            <a:avLst/>
          </a:prstGeom>
        </p:spPr>
        <p:txBody>
          <a:bodyPr vert="horz" lIns="91440" tIns="45720" rIns="91440" bIns="45720" rtlCol="0"/>
          <a:lstStyle>
            <a:lvl1pPr algn="r">
              <a:defRPr sz="1200"/>
            </a:lvl1pPr>
          </a:lstStyle>
          <a:p>
            <a:fld id="{2F75142D-BA13-E44F-AC2A-9EFE5B932E5E}" type="datetimeFigureOut">
              <a:rPr lang="nl-NL" smtClean="0"/>
              <a:t>17-5-2022</a:t>
            </a:fld>
            <a:endParaRPr lang="nl-NL"/>
          </a:p>
        </p:txBody>
      </p:sp>
      <p:sp>
        <p:nvSpPr>
          <p:cNvPr id="4" name="Tijdelijke aanduiding voor voettekst 3"/>
          <p:cNvSpPr>
            <a:spLocks noGrp="1"/>
          </p:cNvSpPr>
          <p:nvPr>
            <p:ph type="ftr" sz="quarter" idx="2"/>
          </p:nvPr>
        </p:nvSpPr>
        <p:spPr>
          <a:xfrm>
            <a:off x="0" y="9445169"/>
            <a:ext cx="2949099" cy="497205"/>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54939" y="9445169"/>
            <a:ext cx="2949099" cy="497205"/>
          </a:xfrm>
          <a:prstGeom prst="rect">
            <a:avLst/>
          </a:prstGeom>
        </p:spPr>
        <p:txBody>
          <a:bodyPr vert="horz" lIns="91440" tIns="45720" rIns="91440" bIns="45720" rtlCol="0" anchor="b"/>
          <a:lstStyle>
            <a:lvl1pPr algn="r">
              <a:defRPr sz="1200"/>
            </a:lvl1pPr>
          </a:lstStyle>
          <a:p>
            <a:fld id="{3F21DA76-8CBF-7A43-B9AC-55672EC11523}" type="slidenum">
              <a:rPr lang="nl-NL" smtClean="0"/>
              <a:t>‹#›</a:t>
            </a:fld>
            <a:endParaRPr lang="nl-NL"/>
          </a:p>
        </p:txBody>
      </p:sp>
    </p:spTree>
    <p:extLst>
      <p:ext uri="{BB962C8B-B14F-4D97-AF65-F5344CB8AC3E}">
        <p14:creationId xmlns:p14="http://schemas.microsoft.com/office/powerpoint/2010/main" val="4794871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7205"/>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54939" y="0"/>
            <a:ext cx="2949099" cy="497205"/>
          </a:xfrm>
          <a:prstGeom prst="rect">
            <a:avLst/>
          </a:prstGeom>
        </p:spPr>
        <p:txBody>
          <a:bodyPr vert="horz" lIns="91440" tIns="45720" rIns="91440" bIns="45720" rtlCol="0"/>
          <a:lstStyle>
            <a:lvl1pPr algn="r">
              <a:defRPr sz="1200"/>
            </a:lvl1pPr>
          </a:lstStyle>
          <a:p>
            <a:fld id="{F9FFAF68-C215-40B8-8B74-1262D30EFFFA}" type="datetimeFigureOut">
              <a:rPr lang="nl-BE" smtClean="0"/>
              <a:t>17/05/2022</a:t>
            </a:fld>
            <a:endParaRPr lang="nl-BE"/>
          </a:p>
        </p:txBody>
      </p:sp>
      <p:sp>
        <p:nvSpPr>
          <p:cNvPr id="4" name="Slide Image Placeholder 3"/>
          <p:cNvSpPr>
            <a:spLocks noGrp="1" noRot="1" noChangeAspect="1"/>
          </p:cNvSpPr>
          <p:nvPr>
            <p:ph type="sldImg" idx="2"/>
          </p:nvPr>
        </p:nvSpPr>
        <p:spPr>
          <a:xfrm>
            <a:off x="88900" y="746125"/>
            <a:ext cx="6627813" cy="3729038"/>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0562" y="4723448"/>
            <a:ext cx="5444490" cy="447484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9445169"/>
            <a:ext cx="2949099" cy="497205"/>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54939" y="9445169"/>
            <a:ext cx="2949099" cy="497205"/>
          </a:xfrm>
          <a:prstGeom prst="rect">
            <a:avLst/>
          </a:prstGeom>
        </p:spPr>
        <p:txBody>
          <a:bodyPr vert="horz" lIns="91440" tIns="45720" rIns="91440" bIns="45720" rtlCol="0" anchor="b"/>
          <a:lstStyle>
            <a:lvl1pPr algn="r">
              <a:defRPr sz="1200"/>
            </a:lvl1pPr>
          </a:lstStyle>
          <a:p>
            <a:fld id="{C3F5553E-FBEA-4BEA-8048-97AEA32FE540}" type="slidenum">
              <a:rPr lang="nl-BE" smtClean="0"/>
              <a:t>‹#›</a:t>
            </a:fld>
            <a:endParaRPr lang="nl-BE"/>
          </a:p>
        </p:txBody>
      </p:sp>
    </p:spTree>
    <p:extLst>
      <p:ext uri="{BB962C8B-B14F-4D97-AF65-F5344CB8AC3E}">
        <p14:creationId xmlns:p14="http://schemas.microsoft.com/office/powerpoint/2010/main" val="12533279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[Talking</a:t>
            </a:r>
            <a:r>
              <a:rPr lang="en-US" baseline="0"/>
              <a:t> Points]</a:t>
            </a:r>
          </a:p>
          <a:p>
            <a:pPr marL="0" indent="0">
              <a:buNone/>
            </a:pPr>
            <a:endParaRPr lang="en-US"/>
          </a:p>
          <a:p>
            <a:pPr marL="228600" indent="-228600">
              <a:buAutoNum type="arabicPeriod"/>
            </a:pPr>
            <a:r>
              <a:rPr lang="en-US"/>
              <a:t>In 2020,</a:t>
            </a:r>
            <a:r>
              <a:rPr lang="en-US" baseline="0"/>
              <a:t> our turnover figure amounted to </a:t>
            </a:r>
            <a:r>
              <a:rPr lang="en-US"/>
              <a:t>640 million</a:t>
            </a:r>
            <a:r>
              <a:rPr lang="en-US" baseline="0"/>
              <a:t> euro</a:t>
            </a:r>
            <a:endParaRPr lang="en-US" baseline="0">
              <a:cs typeface="Calibri"/>
            </a:endParaRPr>
          </a:p>
          <a:p>
            <a:pPr marL="228600" indent="-228600">
              <a:buAutoNum type="arabicPeriod"/>
            </a:pPr>
            <a:r>
              <a:rPr lang="en-US" baseline="0"/>
              <a:t>We service over 2500 happy customers in 10+ countries worldwide; we also have 2 Cegeka-owned high performance data centers</a:t>
            </a:r>
            <a:endParaRPr lang="en-US" baseline="0">
              <a:cs typeface="Calibri"/>
            </a:endParaRPr>
          </a:p>
          <a:p>
            <a:pPr marL="228600" indent="-228600">
              <a:buAutoNum type="arabicPeriod"/>
            </a:pPr>
            <a:r>
              <a:rPr lang="en-US"/>
              <a:t>We</a:t>
            </a:r>
            <a:r>
              <a:rPr lang="en-US" baseline="0"/>
              <a:t> are a family-owned company, founded by our former CEO André </a:t>
            </a:r>
            <a:r>
              <a:rPr lang="en-US" baseline="0" err="1"/>
              <a:t>Knaepen</a:t>
            </a:r>
            <a:r>
              <a:rPr lang="en-US" baseline="0"/>
              <a:t> in </a:t>
            </a:r>
            <a:r>
              <a:rPr lang="en-US"/>
              <a:t>1992</a:t>
            </a:r>
            <a:endParaRPr lang="en-US">
              <a:cs typeface="Calibri"/>
            </a:endParaRPr>
          </a:p>
          <a:p>
            <a:pPr marL="228600" indent="-228600">
              <a:buAutoNum type="arabicPeriod"/>
            </a:pPr>
            <a:r>
              <a:rPr lang="en-US"/>
              <a:t>Over </a:t>
            </a:r>
            <a:r>
              <a:rPr lang="en-US" baseline="0"/>
              <a:t>the past </a:t>
            </a:r>
            <a:r>
              <a:rPr lang="en-US"/>
              <a:t>29 </a:t>
            </a:r>
            <a:r>
              <a:rPr lang="en-US" baseline="0"/>
              <a:t>years, the company has grown</a:t>
            </a:r>
            <a:r>
              <a:rPr lang="en-US"/>
              <a:t>,</a:t>
            </a:r>
            <a:r>
              <a:rPr lang="en-US" baseline="0"/>
              <a:t> from 25 </a:t>
            </a:r>
            <a:r>
              <a:rPr lang="en-US"/>
              <a:t>people to more than 5.000 employees</a:t>
            </a:r>
            <a:endParaRPr lang="en-US">
              <a:cs typeface="Calibri"/>
            </a:endParaRPr>
          </a:p>
          <a:p>
            <a:pPr marL="228600" indent="-228600">
              <a:buAutoNum type="arabicPeriod"/>
            </a:pPr>
            <a:endParaRPr lang="en-US">
              <a:cs typeface="Calibri"/>
            </a:endParaRPr>
          </a:p>
          <a:p>
            <a:endParaRPr lang="en-US"/>
          </a:p>
        </p:txBody>
      </p:sp>
      <p:sp>
        <p:nvSpPr>
          <p:cNvPr id="4" name="Slide Number Placeholder 3"/>
          <p:cNvSpPr>
            <a:spLocks noGrp="1"/>
          </p:cNvSpPr>
          <p:nvPr>
            <p:ph type="sldNum" sz="quarter" idx="5"/>
          </p:nvPr>
        </p:nvSpPr>
        <p:spPr/>
        <p:txBody>
          <a:bodyPr/>
          <a:lstStyle/>
          <a:p>
            <a:fld id="{C3F5553E-FBEA-4BEA-8048-97AEA32FE540}" type="slidenum">
              <a:rPr lang="nl-BE" smtClean="0"/>
              <a:t>3</a:t>
            </a:fld>
            <a:endParaRPr lang="nl-BE"/>
          </a:p>
        </p:txBody>
      </p:sp>
    </p:spTree>
    <p:extLst>
      <p:ext uri="{BB962C8B-B14F-4D97-AF65-F5344CB8AC3E}">
        <p14:creationId xmlns:p14="http://schemas.microsoft.com/office/powerpoint/2010/main" val="3166678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to eat an elephant or: how to tackle a big project</a:t>
            </a:r>
          </a:p>
          <a:p>
            <a:r>
              <a:rPr lang="en-US"/>
              <a:t>Sight of a big project / goal seems impossible to achieve </a:t>
            </a:r>
            <a:br>
              <a:rPr lang="en-US"/>
            </a:br>
            <a:r>
              <a:rPr lang="en-US"/>
              <a:t>Feel overwhelmed </a:t>
            </a:r>
          </a:p>
          <a:p>
            <a:endParaRPr lang="en-US"/>
          </a:p>
          <a:p>
            <a:r>
              <a:rPr lang="en-US"/>
              <a:t>Answer: one bite at a time </a:t>
            </a:r>
          </a:p>
          <a:p>
            <a:pPr marL="171450" indent="-171450">
              <a:buFont typeface="Arial" panose="020B0604020202020204" pitchFamily="34" charset="0"/>
              <a:buChar char="•"/>
            </a:pPr>
            <a:r>
              <a:rPr lang="en-US"/>
              <a:t>Every bite = tiny success &gt; reason to celebrate </a:t>
            </a:r>
          </a:p>
          <a:p>
            <a:pPr marL="171450" indent="-171450">
              <a:buFont typeface="Arial" panose="020B0604020202020204" pitchFamily="34" charset="0"/>
              <a:buChar char="•"/>
            </a:pPr>
            <a:r>
              <a:rPr lang="en-US"/>
              <a:t>Enjoy the process = important </a:t>
            </a:r>
          </a:p>
          <a:p>
            <a:pPr marL="171450" indent="-171450">
              <a:buFont typeface="Arial" panose="020B0604020202020204" pitchFamily="34" charset="0"/>
              <a:buChar char="•"/>
            </a:pPr>
            <a:r>
              <a:rPr lang="en-US"/>
              <a:t>Take action, no matter what happens</a:t>
            </a:r>
          </a:p>
          <a:p>
            <a:endParaRPr lang="en-US"/>
          </a:p>
        </p:txBody>
      </p:sp>
      <p:sp>
        <p:nvSpPr>
          <p:cNvPr id="4" name="Slide Number Placeholder 3"/>
          <p:cNvSpPr>
            <a:spLocks noGrp="1"/>
          </p:cNvSpPr>
          <p:nvPr>
            <p:ph type="sldNum" sz="quarter" idx="10"/>
          </p:nvPr>
        </p:nvSpPr>
        <p:spPr/>
        <p:txBody>
          <a:bodyPr/>
          <a:lstStyle/>
          <a:p>
            <a:fld id="{C3F5553E-FBEA-4BEA-8048-97AEA32FE540}" type="slidenum">
              <a:rPr lang="nl-BE" smtClean="0"/>
              <a:t>17</a:t>
            </a:fld>
            <a:endParaRPr lang="nl-BE"/>
          </a:p>
        </p:txBody>
      </p:sp>
    </p:spTree>
    <p:extLst>
      <p:ext uri="{BB962C8B-B14F-4D97-AF65-F5344CB8AC3E}">
        <p14:creationId xmlns:p14="http://schemas.microsoft.com/office/powerpoint/2010/main" val="2571636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If we first develop UI, but we don’t have a back-end, we cannot release our software </a:t>
            </a:r>
          </a:p>
          <a:p>
            <a:pPr marL="171450" indent="-171450">
              <a:buFont typeface="Arial"/>
              <a:buChar char="•"/>
            </a:pPr>
            <a:r>
              <a:rPr lang="en-US"/>
              <a:t>If we first deliver our back-end, but we don’t have a UI, we cannot release our software </a:t>
            </a:r>
          </a:p>
          <a:p>
            <a:pPr marL="171450" indent="-171450">
              <a:buFont typeface="Arial"/>
              <a:buChar char="•"/>
            </a:pPr>
            <a:r>
              <a:rPr lang="en-US"/>
              <a:t>If we have a database, but we don’t have a UI, we cannot release our software </a:t>
            </a:r>
            <a:endParaRPr lang="nl-BE"/>
          </a:p>
        </p:txBody>
      </p:sp>
      <p:sp>
        <p:nvSpPr>
          <p:cNvPr id="4" name="Slide Number Placeholder 3"/>
          <p:cNvSpPr>
            <a:spLocks noGrp="1"/>
          </p:cNvSpPr>
          <p:nvPr>
            <p:ph type="sldNum" sz="quarter" idx="5"/>
          </p:nvPr>
        </p:nvSpPr>
        <p:spPr/>
        <p:txBody>
          <a:bodyPr/>
          <a:lstStyle/>
          <a:p>
            <a:fld id="{C3F5553E-FBEA-4BEA-8048-97AEA32FE540}" type="slidenum">
              <a:rPr lang="nl-BE" smtClean="0"/>
              <a:t>18</a:t>
            </a:fld>
            <a:endParaRPr lang="nl-BE"/>
          </a:p>
        </p:txBody>
      </p:sp>
    </p:spTree>
    <p:extLst>
      <p:ext uri="{BB962C8B-B14F-4D97-AF65-F5344CB8AC3E}">
        <p14:creationId xmlns:p14="http://schemas.microsoft.com/office/powerpoint/2010/main" val="1363004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Need to know</a:t>
            </a:r>
          </a:p>
          <a:p>
            <a:endParaRPr lang="en-US" b="1"/>
          </a:p>
          <a:p>
            <a:pPr marL="171450" indent="-171450">
              <a:buFont typeface="Arial" panose="020B0604020202020204" pitchFamily="34" charset="0"/>
              <a:buChar char="•"/>
            </a:pPr>
            <a:r>
              <a:rPr lang="en-US" b="1"/>
              <a:t>End to end </a:t>
            </a:r>
            <a:r>
              <a:rPr lang="en-US" b="0"/>
              <a:t>slicing</a:t>
            </a:r>
          </a:p>
          <a:p>
            <a:pPr marL="171450" indent="-171450">
              <a:buFont typeface="Arial" panose="020B0604020202020204" pitchFamily="34" charset="0"/>
              <a:buChar char="•"/>
            </a:pPr>
            <a:r>
              <a:rPr lang="en-US" b="0"/>
              <a:t>We want a bite of every filling </a:t>
            </a:r>
          </a:p>
          <a:p>
            <a:pPr marL="171450" indent="-171450">
              <a:buFont typeface="Arial" panose="020B0604020202020204" pitchFamily="34" charset="0"/>
              <a:buChar char="•"/>
            </a:pPr>
            <a:r>
              <a:rPr lang="en-US" b="0"/>
              <a:t>All layers should be included in one bite </a:t>
            </a:r>
            <a:endParaRPr lang="nl-BE" b="0"/>
          </a:p>
        </p:txBody>
      </p:sp>
      <p:sp>
        <p:nvSpPr>
          <p:cNvPr id="4" name="Slide Number Placeholder 3"/>
          <p:cNvSpPr>
            <a:spLocks noGrp="1"/>
          </p:cNvSpPr>
          <p:nvPr>
            <p:ph type="sldNum" sz="quarter" idx="5"/>
          </p:nvPr>
        </p:nvSpPr>
        <p:spPr/>
        <p:txBody>
          <a:bodyPr/>
          <a:lstStyle/>
          <a:p>
            <a:fld id="{C3F5553E-FBEA-4BEA-8048-97AEA32FE540}" type="slidenum">
              <a:rPr lang="nl-BE" smtClean="0"/>
              <a:t>19</a:t>
            </a:fld>
            <a:endParaRPr lang="nl-BE"/>
          </a:p>
        </p:txBody>
      </p:sp>
    </p:spTree>
    <p:extLst>
      <p:ext uri="{BB962C8B-B14F-4D97-AF65-F5344CB8AC3E}">
        <p14:creationId xmlns:p14="http://schemas.microsoft.com/office/powerpoint/2010/main" val="1341468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E"/>
              <a:t>Elke</a:t>
            </a:r>
          </a:p>
          <a:p>
            <a:endParaRPr lang="en-BE"/>
          </a:p>
          <a:p>
            <a:r>
              <a:rPr lang="en-BE"/>
              <a:t>PRODUCT Increment. Bij iedere release moet er een werkbaar product klaar staan. </a:t>
            </a:r>
            <a:endParaRPr lang="nl-BE"/>
          </a:p>
          <a:p>
            <a:r>
              <a:rPr lang="nl-BE"/>
              <a:t>Manier om zich van A naar B te verplaatsen</a:t>
            </a:r>
          </a:p>
          <a:p>
            <a:r>
              <a:rPr lang="nl-BE"/>
              <a:t>Basis verplaatsing met skateboard  -</a:t>
            </a:r>
            <a:r>
              <a:rPr lang="nl-BE">
                <a:sym typeface="Wingdings" panose="05000000000000000000" pitchFamily="2" charset="2"/>
              </a:rPr>
              <a:t> luxe </a:t>
            </a:r>
            <a:r>
              <a:rPr lang="nl-BE" err="1">
                <a:sym typeface="Wingdings" panose="05000000000000000000" pitchFamily="2" charset="2"/>
              </a:rPr>
              <a:t>sjieke</a:t>
            </a:r>
            <a:r>
              <a:rPr lang="nl-BE">
                <a:sym typeface="Wingdings" panose="05000000000000000000" pitchFamily="2" charset="2"/>
              </a:rPr>
              <a:t> auto </a:t>
            </a:r>
            <a:endParaRPr lang="nl-BE"/>
          </a:p>
        </p:txBody>
      </p:sp>
    </p:spTree>
    <p:extLst>
      <p:ext uri="{BB962C8B-B14F-4D97-AF65-F5344CB8AC3E}">
        <p14:creationId xmlns:p14="http://schemas.microsoft.com/office/powerpoint/2010/main" val="3463129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a:t>Elke</a:t>
            </a:r>
          </a:p>
          <a:p>
            <a:endParaRPr lang="nl-BE"/>
          </a:p>
          <a:p>
            <a:r>
              <a:rPr lang="nl-BE"/>
              <a:t>einddoel</a:t>
            </a:r>
            <a:endParaRPr lang="en-BE"/>
          </a:p>
        </p:txBody>
      </p:sp>
    </p:spTree>
    <p:extLst>
      <p:ext uri="{BB962C8B-B14F-4D97-AF65-F5344CB8AC3E}">
        <p14:creationId xmlns:p14="http://schemas.microsoft.com/office/powerpoint/2010/main" val="439149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C3F5553E-FBEA-4BEA-8048-97AEA32FE540}" type="slidenum">
              <a:rPr lang="nl-BE" smtClean="0"/>
              <a:t>25</a:t>
            </a:fld>
            <a:endParaRPr lang="nl-BE"/>
          </a:p>
        </p:txBody>
      </p:sp>
    </p:spTree>
    <p:extLst>
      <p:ext uri="{BB962C8B-B14F-4D97-AF65-F5344CB8AC3E}">
        <p14:creationId xmlns:p14="http://schemas.microsoft.com/office/powerpoint/2010/main" val="1956585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1.Requirements are nailed down firmly by tests. </a:t>
            </a:r>
            <a:endParaRPr lang="en-US"/>
          </a:p>
          <a:p>
            <a:r>
              <a:rPr lang="en-US" dirty="0"/>
              <a:t>2.If the test is green before you write implementation, the test is wrong</a:t>
            </a:r>
            <a:endParaRPr lang="en-US" dirty="0">
              <a:cs typeface="Calibri"/>
            </a:endParaRPr>
          </a:p>
          <a:p>
            <a:r>
              <a:rPr lang="en-US" dirty="0"/>
              <a:t>3.Yup. By writing tests first, your code will naturally conform to an API. Instead of only the perspective of the problem solver</a:t>
            </a:r>
            <a:endParaRPr lang="en-US" dirty="0">
              <a:cs typeface="Calibri"/>
            </a:endParaRPr>
          </a:p>
          <a:p>
            <a:r>
              <a:rPr lang="en-US" dirty="0"/>
              <a:t>4.Write code that is </a:t>
            </a:r>
            <a:r>
              <a:rPr lang="en-US" i="1" dirty="0"/>
              <a:t>“testable by design”</a:t>
            </a:r>
            <a:r>
              <a:rPr lang="en-US" dirty="0"/>
              <a:t>. Not all code is equal when it comes to how easy it is to test. Write your code from in the beginning so that it can be easily tested. Don’t postpone it to the end!</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C3F5553E-FBEA-4BEA-8048-97AEA32FE540}" type="slidenum">
              <a:rPr lang="nl-BE" smtClean="0"/>
              <a:t>30</a:t>
            </a:fld>
            <a:endParaRPr lang="nl-BE"/>
          </a:p>
        </p:txBody>
      </p:sp>
    </p:spTree>
    <p:extLst>
      <p:ext uri="{BB962C8B-B14F-4D97-AF65-F5344CB8AC3E}">
        <p14:creationId xmlns:p14="http://schemas.microsoft.com/office/powerpoint/2010/main" val="2074351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a:p>
            <a:r>
              <a:rPr lang="nl-BE" sz="1200" b="1" kern="1200" dirty="0">
                <a:solidFill>
                  <a:schemeClr val="tx1"/>
                </a:solidFill>
                <a:effectLst/>
                <a:latin typeface="+mn-lt"/>
                <a:ea typeface="+mn-ea"/>
                <a:cs typeface="+mn-cs"/>
              </a:rPr>
              <a:t>Fast</a:t>
            </a:r>
            <a:r>
              <a:rPr lang="nl-BE" sz="1200" kern="1200" dirty="0">
                <a:solidFill>
                  <a:schemeClr val="tx1"/>
                </a:solidFill>
                <a:effectLst/>
                <a:latin typeface="+mn-lt"/>
                <a:ea typeface="+mn-ea"/>
                <a:cs typeface="+mn-cs"/>
              </a:rPr>
              <a:t>: we want </a:t>
            </a:r>
            <a:r>
              <a:rPr lang="en-US" sz="1200" kern="1200" dirty="0">
                <a:solidFill>
                  <a:schemeClr val="tx1"/>
                </a:solidFill>
                <a:effectLst/>
                <a:latin typeface="+mn-lt"/>
                <a:ea typeface="+mn-ea"/>
                <a:cs typeface="+mn-cs"/>
              </a:rPr>
              <a:t>to</a:t>
            </a:r>
            <a:r>
              <a:rPr lang="nl-BE" sz="1200" kern="1200" dirty="0">
                <a:solidFill>
                  <a:schemeClr val="tx1"/>
                </a:solidFill>
                <a:effectLst/>
                <a:latin typeface="+mn-lt"/>
                <a:ea typeface="+mn-ea"/>
                <a:cs typeface="+mn-cs"/>
              </a:rPr>
              <a:t> run the tests frequently</a:t>
            </a:r>
          </a:p>
          <a:p>
            <a:r>
              <a:rPr lang="nl-BE" sz="1200" b="1" kern="1200" dirty="0">
                <a:solidFill>
                  <a:schemeClr val="tx1"/>
                </a:solidFill>
                <a:effectLst/>
                <a:latin typeface="+mn-lt"/>
                <a:ea typeface="+mn-ea"/>
                <a:cs typeface="+mn-cs"/>
              </a:rPr>
              <a:t>Independent</a:t>
            </a:r>
            <a:r>
              <a:rPr lang="nl-BE" sz="1200" kern="1200" dirty="0">
                <a:solidFill>
                  <a:schemeClr val="tx1"/>
                </a:solidFill>
                <a:effectLst/>
                <a:latin typeface="+mn-lt"/>
                <a:ea typeface="+mn-ea"/>
                <a:cs typeface="+mn-cs"/>
              </a:rPr>
              <a:t>: tests should not depend on each other. In any order you like! = diagnostic difficult when one test makes other test fail</a:t>
            </a:r>
          </a:p>
          <a:p>
            <a:r>
              <a:rPr lang="nl-BE" sz="1200" b="1" kern="1200" dirty="0">
                <a:solidFill>
                  <a:schemeClr val="tx1"/>
                </a:solidFill>
                <a:effectLst/>
                <a:latin typeface="+mn-lt"/>
                <a:ea typeface="+mn-ea"/>
                <a:cs typeface="+mn-cs"/>
              </a:rPr>
              <a:t>Repeatable:</a:t>
            </a:r>
            <a:r>
              <a:rPr lang="nl-BE" sz="1200" b="0" kern="1200" dirty="0">
                <a:solidFill>
                  <a:schemeClr val="tx1"/>
                </a:solidFill>
                <a:effectLst/>
                <a:latin typeface="+mn-lt"/>
                <a:ea typeface="+mn-ea"/>
                <a:cs typeface="+mn-cs"/>
              </a:rPr>
              <a:t> should work all the times, not 9 out of 10. If test fail randomly and the code is 100% surely correct, then just like any signal that gives false alarm you will start ignoring it.</a:t>
            </a:r>
            <a:endParaRPr lang="nl-BE" sz="1200" b="1" kern="1200" dirty="0">
              <a:solidFill>
                <a:schemeClr val="tx1"/>
              </a:solidFill>
              <a:effectLst/>
              <a:latin typeface="+mn-lt"/>
              <a:ea typeface="+mn-ea"/>
              <a:cs typeface="+mn-cs"/>
            </a:endParaRPr>
          </a:p>
          <a:p>
            <a:r>
              <a:rPr lang="nl-BE" sz="1200" b="1" kern="1200" dirty="0">
                <a:solidFill>
                  <a:schemeClr val="tx1"/>
                </a:solidFill>
                <a:effectLst/>
                <a:latin typeface="+mn-lt"/>
                <a:ea typeface="+mn-ea"/>
                <a:cs typeface="+mn-cs"/>
              </a:rPr>
              <a:t>Self-validating</a:t>
            </a:r>
            <a:r>
              <a:rPr lang="nl-BE" sz="1200" kern="1200" dirty="0">
                <a:solidFill>
                  <a:schemeClr val="tx1"/>
                </a:solidFill>
                <a:effectLst/>
                <a:latin typeface="+mn-lt"/>
                <a:ea typeface="+mn-ea"/>
                <a:cs typeface="+mn-cs"/>
              </a:rPr>
              <a:t>: Tests should have a boolean output: Either they fail or they pass. &gt;No log files  </a:t>
            </a:r>
          </a:p>
          <a:p>
            <a:r>
              <a:rPr lang="en-US" sz="1200" b="1" kern="1200" dirty="0">
                <a:solidFill>
                  <a:schemeClr val="tx1"/>
                </a:solidFill>
                <a:effectLst/>
                <a:latin typeface="+mn-lt"/>
                <a:ea typeface="+mn-ea"/>
                <a:cs typeface="+mn-cs"/>
              </a:rPr>
              <a:t>Focused: </a:t>
            </a:r>
            <a:r>
              <a:rPr lang="en-US" sz="1200" b="0" kern="1200" dirty="0">
                <a:solidFill>
                  <a:schemeClr val="tx1"/>
                </a:solidFill>
                <a:effectLst/>
                <a:latin typeface="+mn-lt"/>
                <a:ea typeface="+mn-ea"/>
                <a:cs typeface="+mn-cs"/>
              </a:rPr>
              <a:t>only test a single aspect per test</a:t>
            </a:r>
          </a:p>
          <a:p>
            <a:r>
              <a:rPr lang="en-US" sz="1200" b="1" kern="1200" dirty="0">
                <a:solidFill>
                  <a:schemeClr val="tx1"/>
                </a:solidFill>
                <a:effectLst/>
                <a:latin typeface="+mn-lt"/>
                <a:ea typeface="+mn-ea"/>
                <a:cs typeface="+mn-cs"/>
              </a:rPr>
              <a:t>Readable:</a:t>
            </a:r>
            <a:r>
              <a:rPr lang="en-US" sz="1200" b="0" kern="1200" dirty="0">
                <a:solidFill>
                  <a:schemeClr val="tx1"/>
                </a:solidFill>
                <a:effectLst/>
                <a:latin typeface="+mn-lt"/>
                <a:ea typeface="+mn-ea"/>
                <a:cs typeface="+mn-cs"/>
              </a:rPr>
              <a:t> remember that tests document the code. Therefore it is also important to have them readable, so that someone who wants to see how a piece of code works, can quickly deduce it from reading the tests. </a:t>
            </a:r>
            <a:r>
              <a:rPr lang="en-US" sz="1200" b="1" kern="1200" dirty="0">
                <a:solidFill>
                  <a:schemeClr val="tx1"/>
                </a:solidFill>
                <a:effectLst/>
                <a:latin typeface="+mn-lt"/>
                <a:ea typeface="+mn-ea"/>
                <a:cs typeface="+mn-cs"/>
              </a:rPr>
              <a:t>Reading the tests should be enough for someone who wants to use your piece of code!</a:t>
            </a:r>
          </a:p>
          <a:p>
            <a:r>
              <a:rPr lang="en-US" sz="1200" b="1" kern="1200" dirty="0">
                <a:solidFill>
                  <a:schemeClr val="tx1"/>
                </a:solidFill>
                <a:effectLst/>
                <a:latin typeface="+mn-lt"/>
                <a:ea typeface="+mn-ea"/>
                <a:cs typeface="+mn-cs"/>
              </a:rPr>
              <a:t>Maintainable:</a:t>
            </a:r>
            <a:r>
              <a:rPr lang="en-US" sz="1200" b="0" kern="1200" dirty="0">
                <a:solidFill>
                  <a:schemeClr val="tx1"/>
                </a:solidFill>
                <a:effectLst/>
                <a:latin typeface="+mn-lt"/>
                <a:ea typeface="+mn-ea"/>
                <a:cs typeface="+mn-cs"/>
              </a:rPr>
              <a:t> tests must be just as maintainable as production code. Don’t believe that you will never need to refactor your test code! Quite the contrary, test code is just as important as production code!</a:t>
            </a:r>
            <a:endParaRPr lang="en-US" sz="1200" b="1" kern="1200" dirty="0">
              <a:solidFill>
                <a:schemeClr val="tx1"/>
              </a:solidFill>
              <a:effectLst/>
              <a:latin typeface="+mn-lt"/>
              <a:ea typeface="+mn-ea"/>
              <a:cs typeface="+mn-cs"/>
            </a:endParaRPr>
          </a:p>
          <a:p>
            <a:endParaRPr lang="nl-BE"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F5553E-FBEA-4BEA-8048-97AEA32FE540}" type="slidenum">
              <a:rPr lang="nl-BE" smtClean="0"/>
              <a:t>32</a:t>
            </a:fld>
            <a:endParaRPr lang="nl-BE"/>
          </a:p>
        </p:txBody>
      </p:sp>
    </p:spTree>
    <p:extLst>
      <p:ext uri="{BB962C8B-B14F-4D97-AF65-F5344CB8AC3E}">
        <p14:creationId xmlns:p14="http://schemas.microsoft.com/office/powerpoint/2010/main" val="2802051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Write a test: this is an automated, repeatable</a:t>
            </a:r>
            <a:r>
              <a:rPr lang="en-US" baseline="0" dirty="0"/>
              <a:t> test (using a </a:t>
            </a:r>
            <a:r>
              <a:rPr lang="en-US" baseline="0" dirty="0" err="1"/>
              <a:t>jUnit</a:t>
            </a:r>
            <a:r>
              <a:rPr lang="en-US" baseline="0" dirty="0"/>
              <a:t> style framework)</a:t>
            </a:r>
            <a:endParaRPr lang="en-US" dirty="0"/>
          </a:p>
          <a:p>
            <a:pPr marL="179043" indent="-179043">
              <a:buFontTx/>
              <a:buChar char="•"/>
            </a:pPr>
            <a:r>
              <a:rPr lang="en-US" dirty="0"/>
              <a:t>Run test: it is red… </a:t>
            </a:r>
            <a:r>
              <a:rPr lang="en-US" dirty="0" err="1"/>
              <a:t>ánd</a:t>
            </a:r>
            <a:r>
              <a:rPr lang="en-US" dirty="0"/>
              <a:t> because of the correct reasons</a:t>
            </a:r>
          </a:p>
          <a:p>
            <a:pPr marL="179043" indent="-179043">
              <a:buFontTx/>
              <a:buChar char="•"/>
            </a:pPr>
            <a:r>
              <a:rPr lang="en-US" dirty="0"/>
              <a:t>Write just enough code to pass the test (limit</a:t>
            </a:r>
            <a:r>
              <a:rPr lang="en-US" baseline="0" dirty="0"/>
              <a:t> scope) – this ensures a good coverage of your code</a:t>
            </a:r>
            <a:endParaRPr lang="en-US" dirty="0"/>
          </a:p>
          <a:p>
            <a:pPr marL="179043" indent="-179043">
              <a:buFontTx/>
              <a:buChar char="•"/>
            </a:pPr>
            <a:r>
              <a:rPr lang="en-US" dirty="0"/>
              <a:t>Run</a:t>
            </a:r>
            <a:r>
              <a:rPr lang="en-US" baseline="0" dirty="0"/>
              <a:t> test to see if it works</a:t>
            </a:r>
          </a:p>
          <a:p>
            <a:pPr marL="179043" indent="-179043">
              <a:buFontTx/>
              <a:buChar char="•"/>
            </a:pPr>
            <a:r>
              <a:rPr lang="en-US" baseline="0" dirty="0"/>
              <a:t>Refactor code/test if necessary, use tests as safety net</a:t>
            </a:r>
            <a:endParaRPr lang="en-US" dirty="0"/>
          </a:p>
          <a:p>
            <a:r>
              <a:rPr lang="en-US" dirty="0"/>
              <a:t>* R</a:t>
            </a:r>
            <a:r>
              <a:rPr lang="nl-BE" dirty="0"/>
              <a:t>epeat</a:t>
            </a:r>
            <a:r>
              <a:rPr lang="nl-BE" baseline="0" dirty="0"/>
              <a:t> entire cycle again and again</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33</a:t>
            </a:fld>
            <a:endParaRPr lang="nl-BE"/>
          </a:p>
        </p:txBody>
      </p:sp>
    </p:spTree>
    <p:extLst>
      <p:ext uri="{BB962C8B-B14F-4D97-AF65-F5344CB8AC3E}">
        <p14:creationId xmlns:p14="http://schemas.microsoft.com/office/powerpoint/2010/main" val="1899305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Vampires can hunt at 6 o clock</a:t>
            </a:r>
          </a:p>
        </p:txBody>
      </p:sp>
      <p:sp>
        <p:nvSpPr>
          <p:cNvPr id="4" name="Slide Number Placeholder 3"/>
          <p:cNvSpPr>
            <a:spLocks noGrp="1"/>
          </p:cNvSpPr>
          <p:nvPr>
            <p:ph type="sldNum" sz="quarter" idx="5"/>
          </p:nvPr>
        </p:nvSpPr>
        <p:spPr/>
        <p:txBody>
          <a:bodyPr/>
          <a:lstStyle/>
          <a:p>
            <a:fld id="{C3F5553E-FBEA-4BEA-8048-97AEA32FE540}" type="slidenum">
              <a:rPr lang="nl-BE" smtClean="0"/>
              <a:t>34</a:t>
            </a:fld>
            <a:endParaRPr lang="nl-BE"/>
          </a:p>
        </p:txBody>
      </p:sp>
    </p:spTree>
    <p:extLst>
      <p:ext uri="{BB962C8B-B14F-4D97-AF65-F5344CB8AC3E}">
        <p14:creationId xmlns:p14="http://schemas.microsoft.com/office/powerpoint/2010/main" val="3824326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[Talking Points]</a:t>
            </a:r>
          </a:p>
          <a:p>
            <a:endParaRPr lang="en-US"/>
          </a:p>
          <a:p>
            <a:r>
              <a:rPr lang="en-US"/>
              <a:t>As you can see, we truly are a European ICT integrator,</a:t>
            </a:r>
            <a:r>
              <a:rPr lang="en-US" baseline="0"/>
              <a:t> present in </a:t>
            </a:r>
            <a:r>
              <a:rPr lang="en-US"/>
              <a:t>11</a:t>
            </a:r>
            <a:r>
              <a:rPr lang="en-US" baseline="0"/>
              <a:t> European countries. We also have 2 data centers: one in Belgium (Hasselt), one in the Netherlands (Geleen).</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3F5553E-FBEA-4BEA-8048-97AEA32FE540}" type="slidenum">
              <a:rPr kumimoji="0" lang="nl-BE" sz="1200" b="0" i="0" u="none" strike="noStrike" kern="1200" cap="none" spc="0" normalizeH="0" baseline="0" noProof="0" smtClean="0">
                <a:ln>
                  <a:noFill/>
                </a:ln>
                <a:solidFill>
                  <a:srgbClr val="1E1E1E"/>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nl-BE" sz="1200" b="0" i="0" u="none" strike="noStrike" kern="1200" cap="none" spc="0" normalizeH="0" baseline="0" noProof="0">
              <a:ln>
                <a:noFill/>
              </a:ln>
              <a:solidFill>
                <a:srgbClr val="1E1E1E"/>
              </a:solidFill>
              <a:effectLst/>
              <a:uLnTx/>
              <a:uFillTx/>
              <a:latin typeface="Calibri"/>
              <a:ea typeface="+mn-ea"/>
              <a:cs typeface="+mn-cs"/>
            </a:endParaRPr>
          </a:p>
        </p:txBody>
      </p:sp>
    </p:spTree>
    <p:extLst>
      <p:ext uri="{BB962C8B-B14F-4D97-AF65-F5344CB8AC3E}">
        <p14:creationId xmlns:p14="http://schemas.microsoft.com/office/powerpoint/2010/main" val="1536607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Vampires can hunt at 6 o clock</a:t>
            </a:r>
          </a:p>
        </p:txBody>
      </p:sp>
      <p:sp>
        <p:nvSpPr>
          <p:cNvPr id="4" name="Slide Number Placeholder 3"/>
          <p:cNvSpPr>
            <a:spLocks noGrp="1"/>
          </p:cNvSpPr>
          <p:nvPr>
            <p:ph type="sldNum" sz="quarter" idx="5"/>
          </p:nvPr>
        </p:nvSpPr>
        <p:spPr/>
        <p:txBody>
          <a:bodyPr/>
          <a:lstStyle/>
          <a:p>
            <a:fld id="{C3F5553E-FBEA-4BEA-8048-97AEA32FE540}" type="slidenum">
              <a:rPr lang="nl-BE" smtClean="0"/>
              <a:t>36</a:t>
            </a:fld>
            <a:endParaRPr lang="nl-BE"/>
          </a:p>
        </p:txBody>
      </p:sp>
    </p:spTree>
    <p:extLst>
      <p:ext uri="{BB962C8B-B14F-4D97-AF65-F5344CB8AC3E}">
        <p14:creationId xmlns:p14="http://schemas.microsoft.com/office/powerpoint/2010/main" val="2815103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Vampires can hunt at 6 o clock</a:t>
            </a:r>
          </a:p>
        </p:txBody>
      </p:sp>
      <p:sp>
        <p:nvSpPr>
          <p:cNvPr id="4" name="Slide Number Placeholder 3"/>
          <p:cNvSpPr>
            <a:spLocks noGrp="1"/>
          </p:cNvSpPr>
          <p:nvPr>
            <p:ph type="sldNum" sz="quarter" idx="5"/>
          </p:nvPr>
        </p:nvSpPr>
        <p:spPr/>
        <p:txBody>
          <a:bodyPr/>
          <a:lstStyle/>
          <a:p>
            <a:fld id="{C3F5553E-FBEA-4BEA-8048-97AEA32FE540}" type="slidenum">
              <a:rPr lang="nl-BE" smtClean="0"/>
              <a:t>39</a:t>
            </a:fld>
            <a:endParaRPr lang="nl-BE"/>
          </a:p>
        </p:txBody>
      </p:sp>
    </p:spTree>
    <p:extLst>
      <p:ext uri="{BB962C8B-B14F-4D97-AF65-F5344CB8AC3E}">
        <p14:creationId xmlns:p14="http://schemas.microsoft.com/office/powerpoint/2010/main" val="3110027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01FEB169-8CA3-D148-A2C3-205138C18B08}" type="slidenum">
              <a:rPr lang="nl-NL" smtClean="0"/>
              <a:pPr/>
              <a:t>42</a:t>
            </a:fld>
            <a:endParaRPr lang="nl-NL"/>
          </a:p>
        </p:txBody>
      </p:sp>
    </p:spTree>
    <p:extLst>
      <p:ext uri="{BB962C8B-B14F-4D97-AF65-F5344CB8AC3E}">
        <p14:creationId xmlns:p14="http://schemas.microsoft.com/office/powerpoint/2010/main" val="2566091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Vampires can hunt at 6 o clock</a:t>
            </a:r>
          </a:p>
        </p:txBody>
      </p:sp>
      <p:sp>
        <p:nvSpPr>
          <p:cNvPr id="4" name="Slide Number Placeholder 3"/>
          <p:cNvSpPr>
            <a:spLocks noGrp="1"/>
          </p:cNvSpPr>
          <p:nvPr>
            <p:ph type="sldNum" sz="quarter" idx="5"/>
          </p:nvPr>
        </p:nvSpPr>
        <p:spPr/>
        <p:txBody>
          <a:bodyPr/>
          <a:lstStyle/>
          <a:p>
            <a:fld id="{C3F5553E-FBEA-4BEA-8048-97AEA32FE540}" type="slidenum">
              <a:rPr lang="nl-BE" smtClean="0"/>
              <a:t>43</a:t>
            </a:fld>
            <a:endParaRPr lang="nl-BE"/>
          </a:p>
        </p:txBody>
      </p:sp>
    </p:spTree>
    <p:extLst>
      <p:ext uri="{BB962C8B-B14F-4D97-AF65-F5344CB8AC3E}">
        <p14:creationId xmlns:p14="http://schemas.microsoft.com/office/powerpoint/2010/main" val="2288103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Belly growling exercise</a:t>
            </a:r>
            <a:endParaRPr lang="en-US" dirty="0">
              <a:cs typeface="Calibri"/>
            </a:endParaRPr>
          </a:p>
        </p:txBody>
      </p:sp>
      <p:sp>
        <p:nvSpPr>
          <p:cNvPr id="4" name="Slide Number Placeholder 3"/>
          <p:cNvSpPr>
            <a:spLocks noGrp="1"/>
          </p:cNvSpPr>
          <p:nvPr>
            <p:ph type="sldNum" sz="quarter" idx="5"/>
          </p:nvPr>
        </p:nvSpPr>
        <p:spPr/>
        <p:txBody>
          <a:bodyPr/>
          <a:lstStyle/>
          <a:p>
            <a:fld id="{C3F5553E-FBEA-4BEA-8048-97AEA32FE540}" type="slidenum">
              <a:rPr lang="nl-BE" smtClean="0"/>
              <a:t>44</a:t>
            </a:fld>
            <a:endParaRPr lang="nl-BE"/>
          </a:p>
        </p:txBody>
      </p:sp>
    </p:spTree>
    <p:extLst>
      <p:ext uri="{BB962C8B-B14F-4D97-AF65-F5344CB8AC3E}">
        <p14:creationId xmlns:p14="http://schemas.microsoft.com/office/powerpoint/2010/main" val="209811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Vampires can hunt at 6 o clock</a:t>
            </a:r>
          </a:p>
        </p:txBody>
      </p:sp>
      <p:sp>
        <p:nvSpPr>
          <p:cNvPr id="4" name="Slide Number Placeholder 3"/>
          <p:cNvSpPr>
            <a:spLocks noGrp="1"/>
          </p:cNvSpPr>
          <p:nvPr>
            <p:ph type="sldNum" sz="quarter" idx="5"/>
          </p:nvPr>
        </p:nvSpPr>
        <p:spPr/>
        <p:txBody>
          <a:bodyPr/>
          <a:lstStyle/>
          <a:p>
            <a:fld id="{C3F5553E-FBEA-4BEA-8048-97AEA32FE540}" type="slidenum">
              <a:rPr lang="nl-BE" smtClean="0"/>
              <a:t>45</a:t>
            </a:fld>
            <a:endParaRPr lang="nl-BE"/>
          </a:p>
        </p:txBody>
      </p:sp>
    </p:spTree>
    <p:extLst>
      <p:ext uri="{BB962C8B-B14F-4D97-AF65-F5344CB8AC3E}">
        <p14:creationId xmlns:p14="http://schemas.microsoft.com/office/powerpoint/2010/main" val="3127281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Proportions</a:t>
            </a:r>
            <a:r>
              <a:rPr lang="nl-BE" dirty="0"/>
              <a:t> of </a:t>
            </a:r>
            <a:r>
              <a:rPr lang="nl-BE" dirty="0" err="1"/>
              <a:t>the</a:t>
            </a:r>
            <a:r>
              <a:rPr lang="nl-BE" dirty="0"/>
              <a:t> </a:t>
            </a:r>
            <a:r>
              <a:rPr lang="nl-BE" dirty="0" err="1"/>
              <a:t>needed</a:t>
            </a:r>
            <a:r>
              <a:rPr lang="nl-BE" dirty="0"/>
              <a:t> test </a:t>
            </a:r>
            <a:r>
              <a:rPr lang="nl-BE" dirty="0" err="1"/>
              <a:t>for</a:t>
            </a:r>
            <a:r>
              <a:rPr lang="nl-BE" dirty="0"/>
              <a:t> TDD. </a:t>
            </a:r>
          </a:p>
        </p:txBody>
      </p:sp>
      <p:sp>
        <p:nvSpPr>
          <p:cNvPr id="4" name="Slide Number Placeholder 3"/>
          <p:cNvSpPr>
            <a:spLocks noGrp="1"/>
          </p:cNvSpPr>
          <p:nvPr>
            <p:ph type="sldNum" sz="quarter" idx="5"/>
          </p:nvPr>
        </p:nvSpPr>
        <p:spPr/>
        <p:txBody>
          <a:bodyPr/>
          <a:lstStyle/>
          <a:p>
            <a:fld id="{C3F5553E-FBEA-4BEA-8048-97AEA32FE540}" type="slidenum">
              <a:rPr lang="nl-BE" smtClean="0"/>
              <a:t>46</a:t>
            </a:fld>
            <a:endParaRPr lang="nl-BE"/>
          </a:p>
        </p:txBody>
      </p:sp>
    </p:spTree>
    <p:extLst>
      <p:ext uri="{BB962C8B-B14F-4D97-AF65-F5344CB8AC3E}">
        <p14:creationId xmlns:p14="http://schemas.microsoft.com/office/powerpoint/2010/main" val="1252537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Sidenote</a:t>
            </a:r>
            <a:r>
              <a:rPr lang="nl-BE" dirty="0"/>
              <a:t>: in BDD </a:t>
            </a:r>
            <a:r>
              <a:rPr lang="nl-BE" dirty="0" err="1"/>
              <a:t>less</a:t>
            </a:r>
            <a:r>
              <a:rPr lang="nl-BE" dirty="0"/>
              <a:t> unit tests </a:t>
            </a:r>
            <a:r>
              <a:rPr lang="nl-BE" dirty="0" err="1"/>
              <a:t>and</a:t>
            </a:r>
            <a:r>
              <a:rPr lang="nl-BE" dirty="0"/>
              <a:t> more </a:t>
            </a:r>
            <a:r>
              <a:rPr lang="nl-BE" dirty="0" err="1"/>
              <a:t>integration</a:t>
            </a:r>
            <a:r>
              <a:rPr lang="nl-BE" dirty="0"/>
              <a:t> tests. </a:t>
            </a:r>
            <a:r>
              <a:rPr lang="nl-BE" dirty="0" err="1"/>
              <a:t>So</a:t>
            </a:r>
            <a:r>
              <a:rPr lang="nl-BE" dirty="0"/>
              <a:t> </a:t>
            </a:r>
            <a:r>
              <a:rPr lang="nl-BE" dirty="0" err="1"/>
              <a:t>there</a:t>
            </a:r>
            <a:r>
              <a:rPr lang="nl-BE" dirty="0"/>
              <a:t> are </a:t>
            </a:r>
            <a:r>
              <a:rPr lang="nl-BE" dirty="0" err="1"/>
              <a:t>alternatives</a:t>
            </a:r>
            <a:r>
              <a:rPr lang="nl-BE" dirty="0"/>
              <a:t> </a:t>
            </a:r>
            <a:r>
              <a:rPr lang="nl-BE" dirty="0" err="1"/>
              <a:t>for</a:t>
            </a:r>
            <a:r>
              <a:rPr lang="nl-BE" dirty="0"/>
              <a:t> </a:t>
            </a:r>
            <a:r>
              <a:rPr lang="nl-BE" dirty="0" err="1"/>
              <a:t>the</a:t>
            </a:r>
            <a:r>
              <a:rPr lang="nl-BE" dirty="0"/>
              <a:t> </a:t>
            </a:r>
            <a:r>
              <a:rPr lang="nl-BE" dirty="0" err="1"/>
              <a:t>pyramid</a:t>
            </a:r>
            <a:r>
              <a:rPr lang="nl-BE" dirty="0"/>
              <a:t>. Just make </a:t>
            </a:r>
            <a:r>
              <a:rPr lang="nl-BE" dirty="0" err="1"/>
              <a:t>sure</a:t>
            </a:r>
            <a:r>
              <a:rPr lang="nl-BE" dirty="0"/>
              <a:t> </a:t>
            </a:r>
            <a:r>
              <a:rPr lang="nl-BE" dirty="0" err="1"/>
              <a:t>you</a:t>
            </a:r>
            <a:r>
              <a:rPr lang="nl-BE" dirty="0"/>
              <a:t> have </a:t>
            </a:r>
            <a:r>
              <a:rPr lang="nl-BE" dirty="0" err="1"/>
              <a:t>sufficient</a:t>
            </a:r>
            <a:r>
              <a:rPr lang="nl-BE" dirty="0"/>
              <a:t> tests.</a:t>
            </a:r>
          </a:p>
        </p:txBody>
      </p:sp>
      <p:sp>
        <p:nvSpPr>
          <p:cNvPr id="4" name="Slide Number Placeholder 3"/>
          <p:cNvSpPr>
            <a:spLocks noGrp="1"/>
          </p:cNvSpPr>
          <p:nvPr>
            <p:ph type="sldNum" sz="quarter" idx="5"/>
          </p:nvPr>
        </p:nvSpPr>
        <p:spPr/>
        <p:txBody>
          <a:bodyPr/>
          <a:lstStyle/>
          <a:p>
            <a:fld id="{C3F5553E-FBEA-4BEA-8048-97AEA32FE540}" type="slidenum">
              <a:rPr lang="nl-BE" smtClean="0"/>
              <a:t>47</a:t>
            </a:fld>
            <a:endParaRPr lang="nl-BE"/>
          </a:p>
        </p:txBody>
      </p:sp>
    </p:spTree>
    <p:extLst>
      <p:ext uri="{BB962C8B-B14F-4D97-AF65-F5344CB8AC3E}">
        <p14:creationId xmlns:p14="http://schemas.microsoft.com/office/powerpoint/2010/main" val="3496685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Talking Points</a:t>
            </a:r>
          </a:p>
          <a:p>
            <a:r>
              <a:rPr lang="en-US"/>
              <a:t>Slide Market Approach</a:t>
            </a:r>
          </a:p>
          <a:p>
            <a:endParaRPr lang="en-US"/>
          </a:p>
          <a:p>
            <a:r>
              <a:rPr lang="en-US"/>
              <a:t>In line with our ambition to be a trusted advisor for out clients we developed the Cegeka organization around the Data - Applications - Infrastructure activities.</a:t>
            </a:r>
          </a:p>
          <a:p>
            <a:endParaRPr lang="en-US"/>
          </a:p>
          <a:p>
            <a:r>
              <a:rPr lang="en-US"/>
              <a:t>These three business lines are strongly interconnected, ensuring strong mutual cooperation and a shared market approach. In addition, we are positioning so-called subsidiaries within the Cegeka Group, which operate with more autonomy, and are characterized by specific market approaches, expertise and business models: </a:t>
            </a:r>
          </a:p>
          <a:p>
            <a:r>
              <a:rPr lang="en-US"/>
              <a:t> </a:t>
            </a:r>
          </a:p>
          <a:p>
            <a:pPr marL="171450" indent="-171450">
              <a:buFont typeface="Arial"/>
              <a:buChar char="•"/>
            </a:pPr>
            <a:r>
              <a:rPr lang="en-US" b="1" err="1"/>
              <a:t>Citymesh</a:t>
            </a:r>
            <a:r>
              <a:rPr lang="en-US"/>
              <a:t> is the Cegeka Group's specialist for mobile connectivity solutions in the business-to-business market.</a:t>
            </a:r>
          </a:p>
          <a:p>
            <a:pPr marL="171450" indent="-171450">
              <a:buFont typeface="Arial"/>
              <a:buChar char="•"/>
            </a:pPr>
            <a:r>
              <a:rPr lang="en-US" b="1" err="1"/>
              <a:t>Nexuzhealth</a:t>
            </a:r>
            <a:r>
              <a:rPr lang="en-US"/>
              <a:t> develops specific solutions for the healthcare sector.</a:t>
            </a:r>
          </a:p>
          <a:p>
            <a:pPr marL="171450" indent="-171450">
              <a:buFont typeface="Arial"/>
              <a:buChar char="•"/>
            </a:pPr>
            <a:r>
              <a:rPr lang="en-US" b="1"/>
              <a:t>Cegeka Business Solutions</a:t>
            </a:r>
            <a:r>
              <a:rPr lang="en-US"/>
              <a:t> (an integration of Business Solutions and </a:t>
            </a:r>
            <a:r>
              <a:rPr lang="en-US" err="1"/>
              <a:t>cegeka-dsa</a:t>
            </a:r>
            <a:r>
              <a:rPr lang="en-US"/>
              <a:t>) is our European Dynamics House, the Cegeka Microsoft partner for D365.  </a:t>
            </a:r>
          </a:p>
          <a:p>
            <a:endParaRPr lang="en-BE">
              <a:cs typeface="Calibri"/>
            </a:endParaRPr>
          </a:p>
          <a:p>
            <a:endParaRPr lang="en-BE"/>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3F5553E-FBEA-4BEA-8048-97AEA32FE540}" type="slidenum">
              <a:rPr kumimoji="0" lang="nl-BE" sz="1200" b="0" i="0" u="none" strike="noStrike" kern="1200" cap="none" spc="0" normalizeH="0" baseline="0" noProof="0" smtClean="0">
                <a:ln>
                  <a:noFill/>
                </a:ln>
                <a:solidFill>
                  <a:srgbClr val="1E1E1E"/>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nl-BE" sz="1200" b="0" i="0" u="none" strike="noStrike" kern="1200" cap="none" spc="0" normalizeH="0" baseline="0" noProof="0">
              <a:ln>
                <a:noFill/>
              </a:ln>
              <a:solidFill>
                <a:srgbClr val="1E1E1E"/>
              </a:solidFill>
              <a:effectLst/>
              <a:uLnTx/>
              <a:uFillTx/>
              <a:latin typeface="Calibri"/>
              <a:ea typeface="+mn-ea"/>
              <a:cs typeface="+mn-cs"/>
            </a:endParaRPr>
          </a:p>
        </p:txBody>
      </p:sp>
    </p:spTree>
    <p:extLst>
      <p:ext uri="{BB962C8B-B14F-4D97-AF65-F5344CB8AC3E}">
        <p14:creationId xmlns:p14="http://schemas.microsoft.com/office/powerpoint/2010/main" val="2049803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C3F5553E-FBEA-4BEA-8048-97AEA32FE540}" type="slidenum">
              <a:rPr lang="nl-BE" smtClean="0"/>
              <a:t>8</a:t>
            </a:fld>
            <a:endParaRPr lang="nl-BE"/>
          </a:p>
        </p:txBody>
      </p:sp>
    </p:spTree>
    <p:extLst>
      <p:ext uri="{BB962C8B-B14F-4D97-AF65-F5344CB8AC3E}">
        <p14:creationId xmlns:p14="http://schemas.microsoft.com/office/powerpoint/2010/main" val="1199624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Build the right thing: juiste dingen maken om business impact te hebben terwijl er altijd meer kan gebeuren dan dat er tijd of budget is – terwijl je niet op voorhand weet wat de impact zal zijn van iets wat je bouwt op je business</a:t>
            </a:r>
            <a:endParaRPr lang="en-US"/>
          </a:p>
          <a:p>
            <a:r>
              <a:rPr lang="en-US"/>
              <a:t>Build the thing right: TDD, definition of done, </a:t>
            </a:r>
          </a:p>
          <a:p>
            <a:r>
              <a:rPr lang="en-US"/>
              <a:t>Build it fast: potentially shippable product </a:t>
            </a:r>
            <a:endParaRPr lang="nl-BE"/>
          </a:p>
        </p:txBody>
      </p:sp>
      <p:sp>
        <p:nvSpPr>
          <p:cNvPr id="4" name="Slide Number Placeholder 3"/>
          <p:cNvSpPr>
            <a:spLocks noGrp="1"/>
          </p:cNvSpPr>
          <p:nvPr>
            <p:ph type="sldNum" sz="quarter" idx="5"/>
          </p:nvPr>
        </p:nvSpPr>
        <p:spPr/>
        <p:txBody>
          <a:bodyPr/>
          <a:lstStyle/>
          <a:p>
            <a:fld id="{C3F5553E-FBEA-4BEA-8048-97AEA32FE540}" type="slidenum">
              <a:rPr lang="nl-BE" smtClean="0"/>
              <a:t>11</a:t>
            </a:fld>
            <a:endParaRPr lang="nl-BE"/>
          </a:p>
        </p:txBody>
      </p:sp>
    </p:spTree>
    <p:extLst>
      <p:ext uri="{BB962C8B-B14F-4D97-AF65-F5344CB8AC3E}">
        <p14:creationId xmlns:p14="http://schemas.microsoft.com/office/powerpoint/2010/main" val="3627459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defTabSz="914303">
              <a:lnSpc>
                <a:spcPct val="100000"/>
              </a:lnSpc>
              <a:spcBef>
                <a:spcPts val="0"/>
              </a:spcBef>
              <a:spcAft>
                <a:spcPts val="600"/>
              </a:spcAft>
              <a:defRPr/>
            </a:pPr>
            <a:r>
              <a:rPr lang="en-US" b="1" dirty="0"/>
              <a:t>Lore</a:t>
            </a:r>
          </a:p>
          <a:p>
            <a:pPr defTabSz="914303">
              <a:lnSpc>
                <a:spcPct val="100000"/>
              </a:lnSpc>
              <a:spcBef>
                <a:spcPts val="0"/>
              </a:spcBef>
              <a:spcAft>
                <a:spcPts val="600"/>
              </a:spcAft>
              <a:defRPr/>
            </a:pPr>
            <a:endParaRPr lang="en-US" b="1" dirty="0"/>
          </a:p>
          <a:p>
            <a:pPr defTabSz="914303">
              <a:lnSpc>
                <a:spcPct val="100000"/>
              </a:lnSpc>
              <a:spcBef>
                <a:spcPts val="0"/>
              </a:spcBef>
              <a:spcAft>
                <a:spcPts val="600"/>
              </a:spcAft>
              <a:defRPr/>
            </a:pPr>
            <a:r>
              <a:rPr lang="en-US" b="1" dirty="0"/>
              <a:t>Trainer Guidance: </a:t>
            </a:r>
          </a:p>
          <a:p>
            <a:pPr marL="171450" indent="-171450">
              <a:lnSpc>
                <a:spcPct val="100000"/>
              </a:lnSpc>
              <a:spcAft>
                <a:spcPts val="600"/>
              </a:spcAft>
              <a:buFont typeface="Arial" charset="0"/>
              <a:buChar char="•"/>
            </a:pPr>
            <a:r>
              <a:rPr lang="en-US" sz="1200" b="0" i="0" u="none" strike="noStrike" kern="1200" cap="none" dirty="0">
                <a:solidFill>
                  <a:schemeClr val="tx1"/>
                </a:solidFill>
                <a:effectLst/>
                <a:latin typeface="Calibri"/>
                <a:ea typeface="Calibri"/>
                <a:cs typeface="Calibri"/>
                <a:sym typeface="Calibri"/>
              </a:rPr>
              <a:t>In the 1990s, responding to the many challenges of waterfall processes, some lighter-weight and more iterative development methods arose. In 2001, many of the leaders of these frameworks came together in Snowbird, Utah. While there were differences of opinion on the specific merits of one method over another, the attendees agreed that their shared values and beliefs dwarfed the differences. The result was a Manifesto for Agile Software Development, a turning point that clarified the new approach and started to bring the benefits of these innovative methods to the whole development industry.</a:t>
            </a:r>
          </a:p>
          <a:p>
            <a:pPr marL="171450" indent="-171450">
              <a:lnSpc>
                <a:spcPct val="100000"/>
              </a:lnSpc>
              <a:spcBef>
                <a:spcPts val="0"/>
              </a:spcBef>
              <a:spcAft>
                <a:spcPts val="600"/>
              </a:spcAft>
              <a:buFont typeface="Arial" charset="0"/>
              <a:buChar char="•"/>
            </a:pPr>
            <a:r>
              <a:rPr lang="en-US" dirty="0"/>
              <a:t>That was the Lean, now let’s look at Agile.  It was that Agile</a:t>
            </a:r>
            <a:r>
              <a:rPr lang="en-US" baseline="0" dirty="0"/>
              <a:t> Manifesto that kick-started this. </a:t>
            </a:r>
            <a:r>
              <a:rPr lang="en-US" dirty="0"/>
              <a:t>It’s absolutely</a:t>
            </a:r>
            <a:r>
              <a:rPr lang="en-US" baseline="0" dirty="0"/>
              <a:t> imperative that the </a:t>
            </a:r>
            <a:r>
              <a:rPr lang="en-US" dirty="0"/>
              <a:t>organization </a:t>
            </a:r>
            <a:r>
              <a:rPr lang="en-US" b="1" dirty="0"/>
              <a:t>understands and embraces ALL</a:t>
            </a:r>
            <a:r>
              <a:rPr lang="en-US" b="1" baseline="0" dirty="0"/>
              <a:t> </a:t>
            </a:r>
            <a:r>
              <a:rPr lang="en-US" baseline="0" dirty="0"/>
              <a:t>of this.  If they don’t, we simply can’t go forward with anything until they do.</a:t>
            </a:r>
          </a:p>
          <a:p>
            <a:pPr marL="0" lvl="0" indent="0">
              <a:spcBef>
                <a:spcPts val="0"/>
              </a:spcBef>
              <a:spcAft>
                <a:spcPts val="0"/>
              </a:spcAft>
              <a:buNone/>
            </a:pPr>
            <a:endParaRPr dirty="0"/>
          </a:p>
        </p:txBody>
      </p:sp>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8019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3" name="Shape 31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indent="0">
              <a:buClr>
                <a:srgbClr val="1E1E1E"/>
              </a:buClr>
              <a:buSzPts val="1200"/>
            </a:pPr>
            <a:r>
              <a:rPr lang="en-US" dirty="0"/>
              <a:t>Lore (Frank start breakout rooms) -&gt; Elke (</a:t>
            </a:r>
            <a:r>
              <a:rPr lang="en-US" dirty="0" err="1"/>
              <a:t>volgende</a:t>
            </a:r>
            <a:r>
              <a:rPr lang="en-US" dirty="0"/>
              <a:t> slide)</a:t>
            </a:r>
          </a:p>
          <a:p>
            <a:pPr marL="0" indent="0">
              <a:buClr>
                <a:srgbClr val="1E1E1E"/>
              </a:buClr>
              <a:buSzPts val="1200"/>
            </a:pPr>
            <a:endParaRPr lang="en-US" dirty="0"/>
          </a:p>
          <a:p>
            <a:pPr marL="0" indent="0">
              <a:buClr>
                <a:srgbClr val="1E1E1E"/>
              </a:buClr>
              <a:buSzPts val="1200"/>
            </a:pPr>
            <a:r>
              <a:rPr lang="en-US" dirty="0" err="1"/>
              <a:t>Deze</a:t>
            </a:r>
            <a:r>
              <a:rPr lang="en-US" dirty="0"/>
              <a:t> 12 </a:t>
            </a:r>
            <a:r>
              <a:rPr lang="en-US" dirty="0" err="1"/>
              <a:t>principes</a:t>
            </a:r>
            <a:r>
              <a:rPr lang="en-US" dirty="0"/>
              <a:t> </a:t>
            </a:r>
            <a:r>
              <a:rPr lang="en-US" dirty="0" err="1"/>
              <a:t>worden</a:t>
            </a:r>
            <a:r>
              <a:rPr lang="en-US" dirty="0"/>
              <a:t> </a:t>
            </a:r>
            <a:r>
              <a:rPr lang="en-US" dirty="0" err="1"/>
              <a:t>gevolgd</a:t>
            </a:r>
            <a:r>
              <a:rPr lang="en-US" dirty="0"/>
              <a:t> om values tot stand </a:t>
            </a:r>
            <a:r>
              <a:rPr lang="en-US" dirty="0" err="1"/>
              <a:t>te</a:t>
            </a:r>
            <a:r>
              <a:rPr lang="en-US" dirty="0"/>
              <a:t> </a:t>
            </a:r>
            <a:r>
              <a:rPr lang="en-US" dirty="0" err="1"/>
              <a:t>brengen</a:t>
            </a:r>
            <a:r>
              <a:rPr lang="en-US" dirty="0"/>
              <a:t> </a:t>
            </a:r>
            <a:r>
              <a:rPr lang="en-US" dirty="0" err="1"/>
              <a:t>en</a:t>
            </a:r>
            <a:r>
              <a:rPr lang="en-US" dirty="0"/>
              <a:t> </a:t>
            </a:r>
            <a:r>
              <a:rPr lang="en-US" dirty="0" err="1"/>
              <a:t>te</a:t>
            </a:r>
            <a:r>
              <a:rPr lang="en-US" dirty="0"/>
              <a:t> </a:t>
            </a:r>
            <a:r>
              <a:rPr lang="en-US" dirty="0" err="1"/>
              <a:t>concretiseren</a:t>
            </a:r>
            <a:r>
              <a:rPr lang="en-US" dirty="0"/>
              <a:t>. </a:t>
            </a:r>
          </a:p>
          <a:p>
            <a:pPr marL="0" indent="0">
              <a:buSzPts val="1200"/>
            </a:pPr>
            <a:endParaRPr lang="en-US" dirty="0"/>
          </a:p>
          <a:p>
            <a:pPr marL="0" indent="0">
              <a:buSzPts val="1200"/>
            </a:pPr>
            <a:r>
              <a:rPr lang="en-US" dirty="0" err="1"/>
              <a:t>Discussie</a:t>
            </a:r>
            <a:r>
              <a:rPr lang="en-US" dirty="0"/>
              <a:t> in </a:t>
            </a:r>
            <a:r>
              <a:rPr lang="en-US" dirty="0" err="1"/>
              <a:t>groepjes</a:t>
            </a:r>
            <a:r>
              <a:rPr lang="en-US" dirty="0"/>
              <a:t> van 3-4</a:t>
            </a:r>
          </a:p>
          <a:p>
            <a:pPr marL="0" indent="0">
              <a:buSzPts val="1200"/>
            </a:pPr>
            <a:r>
              <a:rPr lang="en-US" dirty="0" err="1"/>
              <a:t>Vraag</a:t>
            </a:r>
            <a:r>
              <a:rPr lang="en-US" dirty="0"/>
              <a:t>: </a:t>
            </a:r>
            <a:r>
              <a:rPr lang="en-US" dirty="0" err="1"/>
              <a:t>Welke</a:t>
            </a:r>
            <a:r>
              <a:rPr lang="en-US" dirty="0"/>
              <a:t> van </a:t>
            </a:r>
            <a:r>
              <a:rPr lang="en-US" dirty="0" err="1"/>
              <a:t>deze</a:t>
            </a:r>
            <a:r>
              <a:rPr lang="en-US" dirty="0"/>
              <a:t> principles </a:t>
            </a:r>
            <a:r>
              <a:rPr lang="en-US" dirty="0" err="1"/>
              <a:t>herken</a:t>
            </a:r>
            <a:r>
              <a:rPr lang="en-US" dirty="0"/>
              <a:t> of </a:t>
            </a:r>
            <a:r>
              <a:rPr lang="en-US" dirty="0" err="1"/>
              <a:t>heb</a:t>
            </a:r>
            <a:r>
              <a:rPr lang="en-US" dirty="0"/>
              <a:t> je </a:t>
            </a:r>
            <a:r>
              <a:rPr lang="en-US" dirty="0" err="1"/>
              <a:t>vandaag</a:t>
            </a:r>
            <a:r>
              <a:rPr lang="en-US" dirty="0"/>
              <a:t> NIET in je project </a:t>
            </a:r>
            <a:r>
              <a:rPr lang="en-US" dirty="0" err="1"/>
              <a:t>en</a:t>
            </a:r>
            <a:r>
              <a:rPr lang="en-US" dirty="0"/>
              <a:t> </a:t>
            </a:r>
            <a:r>
              <a:rPr lang="en-US" dirty="0" err="1"/>
              <a:t>zouden</a:t>
            </a:r>
            <a:r>
              <a:rPr lang="en-US" dirty="0"/>
              <a:t> </a:t>
            </a:r>
            <a:r>
              <a:rPr lang="en-US" dirty="0" err="1"/>
              <a:t>een</a:t>
            </a:r>
            <a:r>
              <a:rPr lang="en-US" dirty="0"/>
              <a:t> </a:t>
            </a:r>
            <a:r>
              <a:rPr lang="en-US" dirty="0" err="1"/>
              <a:t>meerwaarde</a:t>
            </a:r>
            <a:r>
              <a:rPr lang="en-US" dirty="0"/>
              <a:t> </a:t>
            </a:r>
            <a:r>
              <a:rPr lang="en-US" dirty="0" err="1"/>
              <a:t>kunnen</a:t>
            </a:r>
            <a:r>
              <a:rPr lang="en-US" dirty="0"/>
              <a:t> </a:t>
            </a:r>
            <a:r>
              <a:rPr lang="en-US" dirty="0" err="1"/>
              <a:t>betekenen</a:t>
            </a:r>
            <a:r>
              <a:rPr lang="en-US" dirty="0"/>
              <a:t>? Komen er principles </a:t>
            </a:r>
            <a:r>
              <a:rPr lang="en-US" dirty="0" err="1"/>
              <a:t>terug</a:t>
            </a:r>
            <a:r>
              <a:rPr lang="en-US" dirty="0"/>
              <a:t>?</a:t>
            </a:r>
          </a:p>
          <a:p>
            <a:pPr marL="0" indent="0">
              <a:buSzPts val="1200"/>
            </a:pPr>
            <a:r>
              <a:rPr lang="en-US" dirty="0" err="1"/>
              <a:t>Nadien</a:t>
            </a:r>
            <a:r>
              <a:rPr lang="en-US" dirty="0"/>
              <a:t> 1 </a:t>
            </a:r>
            <a:r>
              <a:rPr lang="en-US" dirty="0" err="1"/>
              <a:t>afgevaardigde</a:t>
            </a:r>
            <a:r>
              <a:rPr lang="en-US" dirty="0"/>
              <a:t> </a:t>
            </a:r>
            <a:r>
              <a:rPr lang="en-US" dirty="0" err="1"/>
              <a:t>kan</a:t>
            </a:r>
            <a:r>
              <a:rPr lang="en-US" dirty="0"/>
              <a:t> </a:t>
            </a:r>
            <a:r>
              <a:rPr lang="en-US" dirty="0" err="1"/>
              <a:t>principes</a:t>
            </a:r>
            <a:r>
              <a:rPr lang="en-US" dirty="0"/>
              <a:t> </a:t>
            </a:r>
            <a:r>
              <a:rPr lang="en-US" dirty="0" err="1"/>
              <a:t>komen</a:t>
            </a:r>
            <a:r>
              <a:rPr lang="en-US" dirty="0"/>
              <a:t> </a:t>
            </a:r>
            <a:r>
              <a:rPr lang="en-US" dirty="0" err="1"/>
              <a:t>toelichten</a:t>
            </a:r>
            <a:endParaRPr lang="en-US" dirty="0"/>
          </a:p>
          <a:p>
            <a:pPr marL="0" indent="0">
              <a:buSzPts val="1200"/>
            </a:pPr>
            <a:endParaRPr lang="en-US" dirty="0"/>
          </a:p>
          <a:p>
            <a:pPr marL="0" indent="0">
              <a:buSzPts val="1200"/>
            </a:pPr>
            <a:endParaRPr lang="en-US" dirty="0"/>
          </a:p>
          <a:p>
            <a:pPr marL="0" indent="0">
              <a:buSzPts val="1200"/>
            </a:pPr>
            <a:endParaRPr lang="en-US" dirty="0"/>
          </a:p>
          <a:p>
            <a:pPr marL="0" indent="0">
              <a:buSzPts val="1200"/>
            </a:pPr>
            <a:r>
              <a:rPr lang="en-US" dirty="0" err="1"/>
              <a:t>Discussie</a:t>
            </a:r>
            <a:r>
              <a:rPr lang="en-US" dirty="0"/>
              <a:t> in </a:t>
            </a:r>
            <a:r>
              <a:rPr lang="en-US" dirty="0" err="1"/>
              <a:t>groepjes</a:t>
            </a:r>
            <a:r>
              <a:rPr lang="en-US" dirty="0"/>
              <a:t> per 2-3 (2-3 principles </a:t>
            </a:r>
            <a:r>
              <a:rPr lang="en-US" dirty="0" err="1"/>
              <a:t>bespreken</a:t>
            </a:r>
            <a:r>
              <a:rPr lang="en-US" dirty="0"/>
              <a:t>): Wat </a:t>
            </a:r>
            <a:r>
              <a:rPr lang="en-US" dirty="0" err="1"/>
              <a:t>betekent</a:t>
            </a:r>
            <a:r>
              <a:rPr lang="en-US" dirty="0"/>
              <a:t> </a:t>
            </a:r>
            <a:r>
              <a:rPr lang="en-US" dirty="0" err="1"/>
              <a:t>dit</a:t>
            </a:r>
            <a:r>
              <a:rPr lang="en-US" dirty="0"/>
              <a:t> </a:t>
            </a:r>
            <a:r>
              <a:rPr lang="en-US" dirty="0" err="1"/>
              <a:t>voor</a:t>
            </a:r>
            <a:r>
              <a:rPr lang="en-US" dirty="0"/>
              <a:t> u? Hoe </a:t>
            </a:r>
            <a:r>
              <a:rPr lang="en-US" dirty="0" err="1"/>
              <a:t>zie</a:t>
            </a:r>
            <a:r>
              <a:rPr lang="en-US" dirty="0"/>
              <a:t> je </a:t>
            </a:r>
            <a:r>
              <a:rPr lang="en-US" dirty="0" err="1"/>
              <a:t>dit</a:t>
            </a:r>
            <a:r>
              <a:rPr lang="en-US" dirty="0"/>
              <a:t> (</a:t>
            </a:r>
            <a:r>
              <a:rPr lang="en-US" dirty="0" err="1"/>
              <a:t>niet</a:t>
            </a:r>
            <a:r>
              <a:rPr lang="en-US" dirty="0"/>
              <a:t>) in je </a:t>
            </a:r>
            <a:r>
              <a:rPr lang="en-US" dirty="0" err="1"/>
              <a:t>huidige</a:t>
            </a:r>
            <a:r>
              <a:rPr lang="en-US" dirty="0"/>
              <a:t>/</a:t>
            </a:r>
            <a:r>
              <a:rPr lang="en-US" dirty="0" err="1"/>
              <a:t>vorige</a:t>
            </a:r>
            <a:r>
              <a:rPr lang="en-US" dirty="0"/>
              <a:t> project?</a:t>
            </a:r>
          </a:p>
          <a:p>
            <a:pPr marL="0" indent="0">
              <a:buSzPts val="1200"/>
            </a:pPr>
            <a:r>
              <a:rPr lang="en-US" dirty="0" err="1"/>
              <a:t>Eerst</a:t>
            </a:r>
            <a:r>
              <a:rPr lang="en-US" dirty="0"/>
              <a:t> </a:t>
            </a:r>
            <a:r>
              <a:rPr lang="en-US" dirty="0" err="1"/>
              <a:t>hebben</a:t>
            </a:r>
            <a:r>
              <a:rPr lang="en-US" dirty="0"/>
              <a:t> we </a:t>
            </a:r>
            <a:r>
              <a:rPr lang="en-US" dirty="0" err="1"/>
              <a:t>dit</a:t>
            </a:r>
            <a:r>
              <a:rPr lang="en-US" dirty="0"/>
              <a:t> </a:t>
            </a:r>
            <a:r>
              <a:rPr lang="en-US" dirty="0" err="1"/>
              <a:t>na</a:t>
            </a:r>
            <a:r>
              <a:rPr lang="en-US" dirty="0"/>
              <a:t> de </a:t>
            </a:r>
            <a:r>
              <a:rPr lang="en-US" dirty="0" err="1"/>
              <a:t>discussie</a:t>
            </a:r>
            <a:r>
              <a:rPr lang="en-US" dirty="0"/>
              <a:t> in </a:t>
            </a:r>
            <a:r>
              <a:rPr lang="en-US" dirty="0" err="1"/>
              <a:t>een</a:t>
            </a:r>
            <a:r>
              <a:rPr lang="en-US" dirty="0"/>
              <a:t> breakout room, laten </a:t>
            </a:r>
            <a:r>
              <a:rPr lang="en-US" dirty="0" err="1"/>
              <a:t>voorbrengen</a:t>
            </a:r>
            <a:r>
              <a:rPr lang="en-US" dirty="0"/>
              <a:t>. </a:t>
            </a:r>
            <a:r>
              <a:rPr lang="en-US" dirty="0" err="1"/>
              <a:t>Blijkt</a:t>
            </a:r>
            <a:r>
              <a:rPr lang="en-US" dirty="0"/>
              <a:t> </a:t>
            </a:r>
            <a:r>
              <a:rPr lang="en-US" dirty="0" err="1"/>
              <a:t>dat</a:t>
            </a:r>
            <a:r>
              <a:rPr lang="en-US" dirty="0"/>
              <a:t> </a:t>
            </a:r>
            <a:r>
              <a:rPr lang="en-US" dirty="0" err="1"/>
              <a:t>dit</a:t>
            </a:r>
            <a:r>
              <a:rPr lang="en-US" dirty="0"/>
              <a:t> </a:t>
            </a:r>
            <a:r>
              <a:rPr lang="en-US" dirty="0" err="1"/>
              <a:t>te</a:t>
            </a:r>
            <a:r>
              <a:rPr lang="en-US" dirty="0"/>
              <a:t> </a:t>
            </a:r>
            <a:r>
              <a:rPr lang="en-US" dirty="0" err="1"/>
              <a:t>veel</a:t>
            </a:r>
            <a:r>
              <a:rPr lang="en-US" dirty="0"/>
              <a:t> </a:t>
            </a:r>
            <a:r>
              <a:rPr lang="en-US" dirty="0" err="1"/>
              <a:t>tijd</a:t>
            </a:r>
            <a:r>
              <a:rPr lang="en-US" dirty="0"/>
              <a:t> in </a:t>
            </a:r>
            <a:r>
              <a:rPr lang="en-US" dirty="0" err="1"/>
              <a:t>beslag</a:t>
            </a:r>
            <a:r>
              <a:rPr lang="en-US" dirty="0"/>
              <a:t> </a:t>
            </a:r>
            <a:r>
              <a:rPr lang="en-US" dirty="0" err="1"/>
              <a:t>neemt</a:t>
            </a:r>
            <a:r>
              <a:rPr lang="en-US" dirty="0"/>
              <a:t>. </a:t>
            </a:r>
            <a:r>
              <a:rPr lang="en-US" dirty="0" err="1"/>
              <a:t>Onze</a:t>
            </a:r>
            <a:r>
              <a:rPr lang="en-US" dirty="0"/>
              <a:t> </a:t>
            </a:r>
            <a:r>
              <a:rPr lang="en-US" dirty="0" err="1"/>
              <a:t>volgende</a:t>
            </a:r>
            <a:r>
              <a:rPr lang="en-US" dirty="0"/>
              <a:t> </a:t>
            </a:r>
            <a:r>
              <a:rPr lang="en-US" dirty="0" err="1"/>
              <a:t>aanpak</a:t>
            </a:r>
            <a:r>
              <a:rPr lang="en-US" dirty="0"/>
              <a:t> </a:t>
            </a:r>
            <a:r>
              <a:rPr lang="en-US" dirty="0" err="1"/>
              <a:t>zou</a:t>
            </a:r>
            <a:r>
              <a:rPr lang="en-US" dirty="0"/>
              <a:t> </a:t>
            </a:r>
            <a:r>
              <a:rPr lang="en-US" dirty="0" err="1"/>
              <a:t>zijn</a:t>
            </a:r>
            <a:r>
              <a:rPr lang="en-US" dirty="0"/>
              <a:t>: </a:t>
            </a:r>
            <a:r>
              <a:rPr lang="en-US" dirty="0" err="1"/>
              <a:t>discussie</a:t>
            </a:r>
            <a:r>
              <a:rPr lang="en-US" dirty="0"/>
              <a:t> in </a:t>
            </a:r>
            <a:r>
              <a:rPr lang="en-US" dirty="0" err="1"/>
              <a:t>kleine</a:t>
            </a:r>
            <a:r>
              <a:rPr lang="en-US" dirty="0"/>
              <a:t> </a:t>
            </a:r>
            <a:r>
              <a:rPr lang="en-US" dirty="0" err="1"/>
              <a:t>groepjes</a:t>
            </a:r>
            <a:r>
              <a:rPr lang="en-US" dirty="0"/>
              <a:t>, </a:t>
            </a:r>
            <a:r>
              <a:rPr lang="en-US" dirty="0" err="1"/>
              <a:t>daarna</a:t>
            </a:r>
            <a:r>
              <a:rPr lang="en-US" dirty="0"/>
              <a:t> </a:t>
            </a:r>
            <a:r>
              <a:rPr lang="en-US" dirty="0" err="1"/>
              <a:t>kort</a:t>
            </a:r>
            <a:r>
              <a:rPr lang="en-US" dirty="0"/>
              <a:t> </a:t>
            </a:r>
            <a:r>
              <a:rPr lang="en-US" dirty="0" err="1"/>
              <a:t>zelf</a:t>
            </a:r>
            <a:r>
              <a:rPr lang="en-US" dirty="0"/>
              <a:t> even </a:t>
            </a:r>
            <a:r>
              <a:rPr lang="en-US" dirty="0" err="1"/>
              <a:t>overlopen</a:t>
            </a:r>
            <a:r>
              <a:rPr lang="en-US" dirty="0"/>
              <a:t>.</a:t>
            </a:r>
          </a:p>
          <a:p>
            <a:pPr marL="0" indent="0">
              <a:buSzPts val="1200"/>
            </a:pPr>
            <a:endParaRPr lang="en-US" dirty="0"/>
          </a:p>
          <a:p>
            <a:pPr marL="171450" marR="0" lvl="0" indent="-171450" algn="l">
              <a:spcBef>
                <a:spcPts val="0"/>
              </a:spcBef>
              <a:spcAft>
                <a:spcPts val="0"/>
              </a:spcAft>
              <a:buClr>
                <a:srgbClr val="1E1E1E"/>
              </a:buClr>
              <a:buSzPts val="1200"/>
              <a:buFont typeface="Calibri"/>
              <a:buChar char="-"/>
            </a:pPr>
            <a:r>
              <a:rPr lang="en-US" sz="1200" b="0" i="0" u="none" strike="noStrike" cap="none" dirty="0">
                <a:solidFill>
                  <a:srgbClr val="1E1E1E"/>
                </a:solidFill>
                <a:latin typeface="Calibri"/>
                <a:ea typeface="Calibri"/>
                <a:cs typeface="Calibri"/>
                <a:sym typeface="Calibri"/>
              </a:rPr>
              <a:t>Simplicity: KISS (Keep It Short &amp; Simple)</a:t>
            </a:r>
            <a:endParaRPr dirty="0"/>
          </a:p>
          <a:p>
            <a:pPr marL="171450" marR="0" lvl="0" indent="-171450" algn="l" rtl="0">
              <a:spcBef>
                <a:spcPts val="0"/>
              </a:spcBef>
              <a:spcAft>
                <a:spcPts val="0"/>
              </a:spcAft>
              <a:buClr>
                <a:srgbClr val="1E1E1E"/>
              </a:buClr>
              <a:buSzPts val="1200"/>
              <a:buFont typeface="Calibri"/>
              <a:buChar char="-"/>
            </a:pPr>
            <a:r>
              <a:rPr lang="en-US" dirty="0"/>
              <a:t>Some </a:t>
            </a:r>
            <a:r>
              <a:rPr lang="en-US" sz="1200" b="0" i="0" u="none" strike="noStrike" cap="none" dirty="0" err="1">
                <a:solidFill>
                  <a:srgbClr val="1E1E1E"/>
                </a:solidFill>
                <a:latin typeface="Calibri"/>
                <a:ea typeface="Calibri"/>
                <a:cs typeface="Calibri"/>
                <a:sym typeface="Calibri"/>
              </a:rPr>
              <a:t>principes</a:t>
            </a:r>
            <a:r>
              <a:rPr lang="en-US" dirty="0"/>
              <a:t>, highlights that we haven’t dealt with yet</a:t>
            </a:r>
            <a:endParaRPr sz="1200" b="0" i="0" u="none" strike="noStrike" cap="none" dirty="0">
              <a:solidFill>
                <a:srgbClr val="1E1E1E"/>
              </a:solidFill>
              <a:latin typeface="Calibri"/>
              <a:ea typeface="Calibri"/>
              <a:cs typeface="Calibri"/>
              <a:sym typeface="Calibri"/>
            </a:endParaRPr>
          </a:p>
          <a:p>
            <a:pPr marL="171450" marR="0" lvl="0" indent="-171450" algn="l" rtl="0">
              <a:spcBef>
                <a:spcPts val="0"/>
              </a:spcBef>
              <a:spcAft>
                <a:spcPts val="0"/>
              </a:spcAft>
              <a:buClr>
                <a:srgbClr val="1E1E1E"/>
              </a:buClr>
              <a:buSzPts val="1200"/>
              <a:buFont typeface="Calibri"/>
              <a:buChar char="-"/>
            </a:pPr>
            <a:r>
              <a:rPr lang="en-US" dirty="0"/>
              <a:t>Focus on </a:t>
            </a:r>
            <a:r>
              <a:rPr lang="en-US" sz="1200" b="0" i="0" u="none" strike="noStrike" cap="none" dirty="0">
                <a:solidFill>
                  <a:srgbClr val="1E1E1E"/>
                </a:solidFill>
                <a:latin typeface="Calibri"/>
                <a:ea typeface="Calibri"/>
                <a:cs typeface="Calibri"/>
                <a:sym typeface="Calibri"/>
              </a:rPr>
              <a:t>software development: deliver software frequently, business + developers, measure of progress = working software, technical excellence</a:t>
            </a:r>
            <a:endParaRPr dirty="0"/>
          </a:p>
        </p:txBody>
      </p:sp>
    </p:spTree>
    <p:extLst>
      <p:ext uri="{BB962C8B-B14F-4D97-AF65-F5344CB8AC3E}">
        <p14:creationId xmlns:p14="http://schemas.microsoft.com/office/powerpoint/2010/main" val="1379568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a:t>Elke</a:t>
            </a:r>
          </a:p>
          <a:p>
            <a:endParaRPr lang="nl-BE" dirty="0"/>
          </a:p>
          <a:p>
            <a:r>
              <a:rPr lang="nl-BE" dirty="0"/>
              <a:t>Slides toevoegen met afbeeldingen over de verschillen </a:t>
            </a:r>
          </a:p>
          <a:p>
            <a:r>
              <a:rPr lang="nl-BE" dirty="0"/>
              <a:t>Verder in de training verdiepen in scrum </a:t>
            </a:r>
          </a:p>
        </p:txBody>
      </p:sp>
    </p:spTree>
    <p:extLst>
      <p:ext uri="{BB962C8B-B14F-4D97-AF65-F5344CB8AC3E}">
        <p14:creationId xmlns:p14="http://schemas.microsoft.com/office/powerpoint/2010/main" val="2278661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9" name="Shape 20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rgbClr val="1E1E1E"/>
                </a:solidFill>
                <a:latin typeface="Calibri"/>
                <a:ea typeface="Calibri"/>
                <a:cs typeface="Calibri"/>
                <a:sym typeface="Calibri"/>
              </a:rPr>
              <a:t>Elke</a:t>
            </a:r>
          </a:p>
          <a:p>
            <a:pPr marL="0" marR="0" lvl="0" indent="0" algn="l" rtl="0">
              <a:spcBef>
                <a:spcPts val="0"/>
              </a:spcBef>
              <a:spcAft>
                <a:spcPts val="0"/>
              </a:spcAft>
              <a:buNone/>
            </a:pPr>
            <a:endParaRPr lang="en-US" sz="1200" b="0" i="0" u="none" strike="noStrike" cap="none" dirty="0">
              <a:solidFill>
                <a:srgbClr val="1E1E1E"/>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rgbClr val="1E1E1E"/>
                </a:solidFill>
                <a:latin typeface="Calibri"/>
                <a:ea typeface="Calibri"/>
                <a:cs typeface="Calibri"/>
                <a:sym typeface="Calibri"/>
              </a:rPr>
              <a:t>Why Agile?</a:t>
            </a:r>
            <a:endParaRPr dirty="0"/>
          </a:p>
          <a:p>
            <a:pPr marL="0" indent="0">
              <a:buFontTx/>
              <a:buNone/>
            </a:pPr>
            <a:endParaRPr lang="en-US" dirty="0"/>
          </a:p>
          <a:p>
            <a:pPr marL="171450" indent="-171450">
              <a:buFontTx/>
              <a:buChar char="-"/>
            </a:pPr>
            <a:r>
              <a:rPr lang="en-US" dirty="0"/>
              <a:t>Ben je al </a:t>
            </a:r>
            <a:r>
              <a:rPr lang="en-US" dirty="0" err="1"/>
              <a:t>overtuigd</a:t>
            </a:r>
            <a:r>
              <a:rPr lang="en-US" dirty="0"/>
              <a:t>  van de </a:t>
            </a:r>
            <a:r>
              <a:rPr lang="en-US" dirty="0" err="1"/>
              <a:t>voordelen</a:t>
            </a:r>
            <a:r>
              <a:rPr lang="en-US" dirty="0"/>
              <a:t> of </a:t>
            </a:r>
            <a:r>
              <a:rPr lang="en-US" dirty="0" err="1"/>
              <a:t>nog</a:t>
            </a:r>
            <a:r>
              <a:rPr lang="en-US" dirty="0"/>
              <a:t> </a:t>
            </a:r>
            <a:r>
              <a:rPr lang="en-US" dirty="0" err="1"/>
              <a:t>niet</a:t>
            </a:r>
            <a:r>
              <a:rPr lang="en-US" dirty="0"/>
              <a:t> </a:t>
            </a:r>
            <a:r>
              <a:rPr lang="en-US" dirty="0" err="1"/>
              <a:t>helemaal</a:t>
            </a:r>
            <a:r>
              <a:rPr lang="en-US" dirty="0"/>
              <a:t>? </a:t>
            </a:r>
          </a:p>
          <a:p>
            <a:pPr marL="628650" lvl="1" indent="-171450">
              <a:buFontTx/>
              <a:buChar char="-"/>
            </a:pPr>
            <a:r>
              <a:rPr lang="en-US" dirty="0" err="1"/>
              <a:t>Reageer</a:t>
            </a:r>
            <a:r>
              <a:rPr lang="en-US" dirty="0"/>
              <a:t> met hart, … </a:t>
            </a:r>
            <a:endParaRPr lang="nl-BE" dirty="0"/>
          </a:p>
          <a:p>
            <a:pPr marL="628650" lvl="1" indent="-171450">
              <a:buFontTx/>
              <a:buChar char="-"/>
            </a:pPr>
            <a:r>
              <a:rPr lang="nl-BE" dirty="0"/>
              <a:t>Reageer met verbaasde </a:t>
            </a:r>
            <a:r>
              <a:rPr lang="nl-BE" dirty="0" err="1"/>
              <a:t>emoticon</a:t>
            </a:r>
            <a:r>
              <a:rPr lang="nl-BE" dirty="0"/>
              <a:t> </a:t>
            </a:r>
          </a:p>
          <a:p>
            <a:pPr marL="628650" lvl="1" indent="-171450">
              <a:buFontTx/>
              <a:buChar char="-"/>
            </a:pPr>
            <a:r>
              <a:rPr lang="nl-BE" dirty="0"/>
              <a:t>Steek je hand op als je nog een vraag of aanvulling hebt </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20538"/>
            <a:ext cx="9144000" cy="5182726"/>
          </a:xfrm>
          <a:prstGeom prst="rect">
            <a:avLst/>
          </a:prstGeom>
        </p:spPr>
      </p:pic>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12656" y="555526"/>
            <a:ext cx="2267502" cy="815943"/>
          </a:xfrm>
          <a:prstGeom prst="rect">
            <a:avLst/>
          </a:prstGeom>
        </p:spPr>
      </p:pic>
      <p:sp>
        <p:nvSpPr>
          <p:cNvPr id="3" name="Text Placeholder 2"/>
          <p:cNvSpPr>
            <a:spLocks noGrp="1"/>
          </p:cNvSpPr>
          <p:nvPr>
            <p:ph type="body" sz="quarter" idx="10"/>
          </p:nvPr>
        </p:nvSpPr>
        <p:spPr>
          <a:xfrm>
            <a:off x="457907" y="1818416"/>
            <a:ext cx="6239755" cy="1507397"/>
          </a:xfrm>
          <a:prstGeom prst="rect">
            <a:avLst/>
          </a:prstGeom>
        </p:spPr>
        <p:txBody>
          <a:bodyPr>
            <a:noAutofit/>
          </a:bodyPr>
          <a:lstStyle>
            <a:lvl1pPr marL="0" indent="0" algn="l">
              <a:lnSpc>
                <a:spcPct val="80000"/>
              </a:lnSpc>
              <a:spcBef>
                <a:spcPts val="0"/>
              </a:spcBef>
              <a:buNone/>
              <a:defRPr sz="3600" b="1">
                <a:solidFill>
                  <a:schemeClr val="bg1"/>
                </a:solidFill>
              </a:defRPr>
            </a:lvl1pPr>
            <a:lvl2pPr>
              <a:defRPr sz="2800"/>
            </a:lvl2pPr>
            <a:lvl3pPr>
              <a:defRPr sz="2800"/>
            </a:lvl3pPr>
            <a:lvl4pPr>
              <a:defRPr sz="2800"/>
            </a:lvl4pPr>
            <a:lvl5pPr>
              <a:defRPr sz="2800"/>
            </a:lvl5pPr>
          </a:lstStyle>
          <a:p>
            <a:pPr lvl="0"/>
            <a:r>
              <a:rPr lang="en-US"/>
              <a:t>Edit Master text styles</a:t>
            </a:r>
          </a:p>
        </p:txBody>
      </p:sp>
      <p:sp>
        <p:nvSpPr>
          <p:cNvPr id="4" name="Text Placeholder 3"/>
          <p:cNvSpPr>
            <a:spLocks noGrp="1"/>
          </p:cNvSpPr>
          <p:nvPr>
            <p:ph type="body" sz="quarter" idx="11" hasCustomPrompt="1"/>
          </p:nvPr>
        </p:nvSpPr>
        <p:spPr>
          <a:xfrm>
            <a:off x="467544" y="3601941"/>
            <a:ext cx="5389563" cy="277042"/>
          </a:xfrm>
        </p:spPr>
        <p:txBody>
          <a:bodyPr>
            <a:noAutofit/>
          </a:bodyPr>
          <a:lstStyle>
            <a:lvl1pPr marL="446400" indent="0" algn="l">
              <a:lnSpc>
                <a:spcPct val="100000"/>
              </a:lnSpc>
              <a:spcBef>
                <a:spcPts val="0"/>
              </a:spcBef>
              <a:buNone/>
              <a:defRPr sz="1600" baseline="0">
                <a:solidFill>
                  <a:srgbClr val="FFFFFF"/>
                </a:solidFill>
              </a:defRPr>
            </a:lvl1pPr>
            <a:lvl2pPr marL="447675" indent="0">
              <a:buNone/>
              <a:defRPr sz="1000">
                <a:solidFill>
                  <a:schemeClr val="tx2">
                    <a:lumMod val="60000"/>
                    <a:lumOff val="40000"/>
                  </a:schemeClr>
                </a:solidFill>
              </a:defRPr>
            </a:lvl2pPr>
            <a:lvl3pPr marL="511175" indent="0">
              <a:buNone/>
              <a:defRPr sz="1200">
                <a:solidFill>
                  <a:schemeClr val="tx2">
                    <a:lumMod val="60000"/>
                    <a:lumOff val="40000"/>
                  </a:schemeClr>
                </a:solidFill>
              </a:defRPr>
            </a:lvl3pPr>
            <a:lvl4pPr marL="741362" indent="0">
              <a:buNone/>
              <a:defRPr sz="1200">
                <a:solidFill>
                  <a:schemeClr val="tx2">
                    <a:lumMod val="60000"/>
                    <a:lumOff val="40000"/>
                  </a:schemeClr>
                </a:solidFill>
              </a:defRPr>
            </a:lvl4pPr>
            <a:lvl5pPr marL="1031875" indent="0">
              <a:buNone/>
              <a:defRPr sz="1200">
                <a:solidFill>
                  <a:schemeClr val="tx2">
                    <a:lumMod val="60000"/>
                    <a:lumOff val="40000"/>
                  </a:schemeClr>
                </a:solidFill>
              </a:defRPr>
            </a:lvl5pPr>
          </a:lstStyle>
          <a:p>
            <a:pPr lvl="0"/>
            <a:r>
              <a:rPr lang="en-US"/>
              <a:t>Name, Family name, job function</a:t>
            </a:r>
          </a:p>
        </p:txBody>
      </p:sp>
      <p:sp>
        <p:nvSpPr>
          <p:cNvPr id="7" name="Text Placeholder 6"/>
          <p:cNvSpPr>
            <a:spLocks noGrp="1"/>
          </p:cNvSpPr>
          <p:nvPr>
            <p:ph type="body" sz="quarter" idx="12" hasCustomPrompt="1"/>
          </p:nvPr>
        </p:nvSpPr>
        <p:spPr>
          <a:xfrm>
            <a:off x="467544" y="4015658"/>
            <a:ext cx="5389563" cy="271809"/>
          </a:xfrm>
        </p:spPr>
        <p:txBody>
          <a:bodyPr>
            <a:noAutofit/>
          </a:bodyPr>
          <a:lstStyle>
            <a:lvl1pPr marL="446400" indent="0">
              <a:lnSpc>
                <a:spcPct val="80000"/>
              </a:lnSpc>
              <a:spcBef>
                <a:spcPts val="0"/>
              </a:spcBef>
              <a:buNone/>
              <a:defRPr sz="1200" cap="all" baseline="0">
                <a:solidFill>
                  <a:srgbClr val="FFFFFF"/>
                </a:solidFill>
              </a:defRPr>
            </a:lvl1pPr>
            <a:lvl4pPr marL="447675" indent="0">
              <a:spcBef>
                <a:spcPts val="0"/>
              </a:spcBef>
              <a:buNone/>
              <a:defRPr sz="1000">
                <a:solidFill>
                  <a:schemeClr val="tx2">
                    <a:lumMod val="60000"/>
                    <a:lumOff val="40000"/>
                  </a:schemeClr>
                </a:solidFill>
              </a:defRPr>
            </a:lvl4pPr>
          </a:lstStyle>
          <a:p>
            <a:pPr lvl="0"/>
            <a:r>
              <a:rPr lang="en-US"/>
              <a:t>Month 0, 0000</a:t>
            </a:r>
            <a:endParaRPr lang="nl-BE"/>
          </a:p>
        </p:txBody>
      </p:sp>
    </p:spTree>
    <p:extLst>
      <p:ext uri="{BB962C8B-B14F-4D97-AF65-F5344CB8AC3E}">
        <p14:creationId xmlns:p14="http://schemas.microsoft.com/office/powerpoint/2010/main" val="2875369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s slide">
    <p:spTree>
      <p:nvGrpSpPr>
        <p:cNvPr id="1" name=""/>
        <p:cNvGrpSpPr/>
        <p:nvPr/>
      </p:nvGrpSpPr>
      <p:grpSpPr>
        <a:xfrm>
          <a:off x="0" y="0"/>
          <a:ext cx="0" cy="0"/>
          <a:chOff x="0" y="0"/>
          <a:chExt cx="0" cy="0"/>
        </a:xfrm>
      </p:grpSpPr>
      <p:sp>
        <p:nvSpPr>
          <p:cNvPr id="10" name="Content Placeholder 3"/>
          <p:cNvSpPr>
            <a:spLocks noGrp="1"/>
          </p:cNvSpPr>
          <p:nvPr>
            <p:ph sz="half" idx="2"/>
          </p:nvPr>
        </p:nvSpPr>
        <p:spPr>
          <a:xfrm>
            <a:off x="398097" y="1247849"/>
            <a:ext cx="3905334" cy="3268116"/>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10"/>
          </p:nvPr>
        </p:nvSpPr>
        <p:spPr>
          <a:xfrm>
            <a:off x="4815424" y="1247848"/>
            <a:ext cx="3933040" cy="3268117"/>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Autofit/>
          </a:bodyPr>
          <a:lstStyle/>
          <a:p>
            <a:r>
              <a:rPr lang="en-US"/>
              <a:t>Click to edit Master title style</a:t>
            </a:r>
            <a:endParaRPr lang="nl-BE"/>
          </a:p>
        </p:txBody>
      </p:sp>
      <p:sp>
        <p:nvSpPr>
          <p:cNvPr id="14" name="Text Placeholder 16"/>
          <p:cNvSpPr>
            <a:spLocks noGrp="1"/>
          </p:cNvSpPr>
          <p:nvPr>
            <p:ph type="body" sz="quarter" idx="11" hasCustomPrompt="1"/>
          </p:nvPr>
        </p:nvSpPr>
        <p:spPr>
          <a:xfrm>
            <a:off x="395288" y="633413"/>
            <a:ext cx="8353425" cy="354012"/>
          </a:xfrm>
        </p:spPr>
        <p:txBody>
          <a:bodyPr anchor="b">
            <a:noAutofit/>
          </a:bodyPr>
          <a:lstStyle>
            <a:lvl1pPr marL="0" indent="0" algn="ctr">
              <a:lnSpc>
                <a:spcPct val="80000"/>
              </a:lnSpc>
              <a:spcBef>
                <a:spcPts val="0"/>
              </a:spcBef>
              <a:buNone/>
              <a:defRPr>
                <a:solidFill>
                  <a:schemeClr val="tx2">
                    <a:lumMod val="60000"/>
                    <a:lumOff val="40000"/>
                  </a:schemeClr>
                </a:solidFill>
              </a:defRPr>
            </a:lvl1pPr>
          </a:lstStyle>
          <a:p>
            <a:pPr lvl="0"/>
            <a:r>
              <a:rPr lang="en-US"/>
              <a:t>Click to add subtitle</a:t>
            </a:r>
            <a:endParaRPr lang="nl-BE"/>
          </a:p>
        </p:txBody>
      </p:sp>
      <p:cxnSp>
        <p:nvCxnSpPr>
          <p:cNvPr id="7" name="Straight Connector 6"/>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F16AC4E6-3F56-429C-909D-9BB08491312C}"/>
              </a:ext>
            </a:extLst>
          </p:cNvPr>
          <p:cNvPicPr>
            <a:picLocks noChangeAspect="1"/>
          </p:cNvPicPr>
          <p:nvPr userDrawn="1"/>
        </p:nvPicPr>
        <p:blipFill rotWithShape="1">
          <a:blip r:embed="rId2"/>
          <a:srcRect l="3126" t="15622" r="-9375" b="-19937"/>
          <a:stretch/>
        </p:blipFill>
        <p:spPr>
          <a:xfrm>
            <a:off x="7884000" y="4664346"/>
            <a:ext cx="1224000" cy="480818"/>
          </a:xfrm>
          <a:prstGeom prst="rect">
            <a:avLst/>
          </a:prstGeom>
          <a:noFill/>
        </p:spPr>
      </p:pic>
    </p:spTree>
    <p:extLst>
      <p:ext uri="{BB962C8B-B14F-4D97-AF65-F5344CB8AC3E}">
        <p14:creationId xmlns:p14="http://schemas.microsoft.com/office/powerpoint/2010/main" val="4336732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slide Title only">
    <p:spTree>
      <p:nvGrpSpPr>
        <p:cNvPr id="1" name=""/>
        <p:cNvGrpSpPr/>
        <p:nvPr/>
      </p:nvGrpSpPr>
      <p:grpSpPr>
        <a:xfrm>
          <a:off x="0" y="0"/>
          <a:ext cx="0" cy="0"/>
          <a:chOff x="0" y="0"/>
          <a:chExt cx="0" cy="0"/>
        </a:xfrm>
      </p:grpSpPr>
      <p:sp>
        <p:nvSpPr>
          <p:cNvPr id="10" name="Content Placeholder 3"/>
          <p:cNvSpPr>
            <a:spLocks noGrp="1"/>
          </p:cNvSpPr>
          <p:nvPr>
            <p:ph sz="half" idx="2"/>
          </p:nvPr>
        </p:nvSpPr>
        <p:spPr>
          <a:xfrm>
            <a:off x="398097" y="1247849"/>
            <a:ext cx="3905334" cy="3268116"/>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10"/>
          </p:nvPr>
        </p:nvSpPr>
        <p:spPr>
          <a:xfrm>
            <a:off x="4815424" y="1247848"/>
            <a:ext cx="3933040" cy="3268117"/>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395536" y="195486"/>
            <a:ext cx="8352928" cy="730800"/>
          </a:xfrm>
        </p:spPr>
        <p:txBody>
          <a:bodyPr>
            <a:noAutofit/>
          </a:bodyPr>
          <a:lstStyle/>
          <a:p>
            <a:r>
              <a:rPr lang="en-US"/>
              <a:t>Click to edit Master title style</a:t>
            </a:r>
            <a:endParaRPr lang="nl-BE"/>
          </a:p>
        </p:txBody>
      </p:sp>
      <p:cxnSp>
        <p:nvCxnSpPr>
          <p:cNvPr id="6" name="Straight Connector 5"/>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839C8CC1-8238-4803-8571-E499F2FE6579}"/>
              </a:ext>
            </a:extLst>
          </p:cNvPr>
          <p:cNvPicPr>
            <a:picLocks noChangeAspect="1"/>
          </p:cNvPicPr>
          <p:nvPr userDrawn="1"/>
        </p:nvPicPr>
        <p:blipFill rotWithShape="1">
          <a:blip r:embed="rId2"/>
          <a:srcRect l="3126" t="15622" r="-9375" b="-19937"/>
          <a:stretch/>
        </p:blipFill>
        <p:spPr>
          <a:xfrm>
            <a:off x="7884000" y="4664346"/>
            <a:ext cx="1224000" cy="480818"/>
          </a:xfrm>
          <a:prstGeom prst="rect">
            <a:avLst/>
          </a:prstGeom>
          <a:noFill/>
        </p:spPr>
      </p:pic>
    </p:spTree>
    <p:extLst>
      <p:ext uri="{BB962C8B-B14F-4D97-AF65-F5344CB8AC3E}">
        <p14:creationId xmlns:p14="http://schemas.microsoft.com/office/powerpoint/2010/main" val="7841376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nl-BE"/>
          </a:p>
        </p:txBody>
      </p:sp>
      <p:sp>
        <p:nvSpPr>
          <p:cNvPr id="19" name="Text Placeholder 16"/>
          <p:cNvSpPr>
            <a:spLocks noGrp="1"/>
          </p:cNvSpPr>
          <p:nvPr>
            <p:ph type="body" sz="quarter" idx="14" hasCustomPrompt="1"/>
          </p:nvPr>
        </p:nvSpPr>
        <p:spPr>
          <a:xfrm>
            <a:off x="395288" y="633413"/>
            <a:ext cx="8353425" cy="354012"/>
          </a:xfrm>
        </p:spPr>
        <p:txBody>
          <a:bodyPr anchor="b">
            <a:noAutofit/>
          </a:bodyPr>
          <a:lstStyle>
            <a:lvl1pPr marL="0" indent="0" algn="ctr">
              <a:lnSpc>
                <a:spcPct val="80000"/>
              </a:lnSpc>
              <a:spcBef>
                <a:spcPts val="0"/>
              </a:spcBef>
              <a:buNone/>
              <a:defRPr>
                <a:solidFill>
                  <a:schemeClr val="tx2">
                    <a:lumMod val="60000"/>
                    <a:lumOff val="40000"/>
                  </a:schemeClr>
                </a:solidFill>
              </a:defRPr>
            </a:lvl1pPr>
          </a:lstStyle>
          <a:p>
            <a:pPr lvl="0"/>
            <a:r>
              <a:rPr lang="en-US"/>
              <a:t>Click to add subtitle</a:t>
            </a:r>
            <a:endParaRPr lang="nl-BE"/>
          </a:p>
        </p:txBody>
      </p:sp>
      <p:sp>
        <p:nvSpPr>
          <p:cNvPr id="21" name="Content Placeholder 3"/>
          <p:cNvSpPr>
            <a:spLocks noGrp="1"/>
          </p:cNvSpPr>
          <p:nvPr>
            <p:ph sz="half" idx="2"/>
          </p:nvPr>
        </p:nvSpPr>
        <p:spPr>
          <a:xfrm>
            <a:off x="398097" y="1247849"/>
            <a:ext cx="2517719" cy="3268116"/>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3"/>
          <p:cNvSpPr>
            <a:spLocks noGrp="1"/>
          </p:cNvSpPr>
          <p:nvPr>
            <p:ph sz="half" idx="15"/>
          </p:nvPr>
        </p:nvSpPr>
        <p:spPr>
          <a:xfrm>
            <a:off x="3300567" y="1247849"/>
            <a:ext cx="2517719" cy="3268116"/>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p:cNvSpPr>
            <a:spLocks noGrp="1"/>
          </p:cNvSpPr>
          <p:nvPr>
            <p:ph sz="half" idx="16"/>
          </p:nvPr>
        </p:nvSpPr>
        <p:spPr>
          <a:xfrm>
            <a:off x="6230745" y="1247849"/>
            <a:ext cx="2517719" cy="3268116"/>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74D1A239-3989-419A-8C76-1BAA32032B82}"/>
              </a:ext>
            </a:extLst>
          </p:cNvPr>
          <p:cNvPicPr>
            <a:picLocks noChangeAspect="1"/>
          </p:cNvPicPr>
          <p:nvPr userDrawn="1"/>
        </p:nvPicPr>
        <p:blipFill rotWithShape="1">
          <a:blip r:embed="rId2"/>
          <a:srcRect l="3126" t="15622" r="-9375" b="-19937"/>
          <a:stretch/>
        </p:blipFill>
        <p:spPr>
          <a:xfrm>
            <a:off x="7884000" y="4664346"/>
            <a:ext cx="1224000" cy="480818"/>
          </a:xfrm>
          <a:prstGeom prst="rect">
            <a:avLst/>
          </a:prstGeom>
          <a:noFill/>
        </p:spPr>
      </p:pic>
    </p:spTree>
    <p:extLst>
      <p:ext uri="{BB962C8B-B14F-4D97-AF65-F5344CB8AC3E}">
        <p14:creationId xmlns:p14="http://schemas.microsoft.com/office/powerpoint/2010/main" val="1651965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s slid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352928" cy="730800"/>
          </a:xfrm>
        </p:spPr>
        <p:txBody>
          <a:bodyPr>
            <a:noAutofit/>
          </a:bodyPr>
          <a:lstStyle/>
          <a:p>
            <a:r>
              <a:rPr lang="en-US"/>
              <a:t>Click to edit Master title style</a:t>
            </a:r>
            <a:endParaRPr lang="nl-BE"/>
          </a:p>
        </p:txBody>
      </p:sp>
      <p:sp>
        <p:nvSpPr>
          <p:cNvPr id="21" name="Content Placeholder 3"/>
          <p:cNvSpPr>
            <a:spLocks noGrp="1"/>
          </p:cNvSpPr>
          <p:nvPr>
            <p:ph sz="half" idx="2"/>
          </p:nvPr>
        </p:nvSpPr>
        <p:spPr>
          <a:xfrm>
            <a:off x="398097" y="1247849"/>
            <a:ext cx="2517719" cy="3268116"/>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3"/>
          <p:cNvSpPr>
            <a:spLocks noGrp="1"/>
          </p:cNvSpPr>
          <p:nvPr>
            <p:ph sz="half" idx="15"/>
          </p:nvPr>
        </p:nvSpPr>
        <p:spPr>
          <a:xfrm>
            <a:off x="3300567" y="1247849"/>
            <a:ext cx="2517719" cy="3268116"/>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p:cNvSpPr>
            <a:spLocks noGrp="1"/>
          </p:cNvSpPr>
          <p:nvPr>
            <p:ph sz="half" idx="16"/>
          </p:nvPr>
        </p:nvSpPr>
        <p:spPr>
          <a:xfrm>
            <a:off x="6230745" y="1247849"/>
            <a:ext cx="2517719" cy="3268116"/>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09A163B1-7711-42A3-BA6F-036997C7C47B}"/>
              </a:ext>
            </a:extLst>
          </p:cNvPr>
          <p:cNvPicPr>
            <a:picLocks noChangeAspect="1"/>
          </p:cNvPicPr>
          <p:nvPr userDrawn="1"/>
        </p:nvPicPr>
        <p:blipFill rotWithShape="1">
          <a:blip r:embed="rId2"/>
          <a:srcRect l="3126" t="15622" r="-9375" b="-19937"/>
          <a:stretch/>
        </p:blipFill>
        <p:spPr>
          <a:xfrm>
            <a:off x="7884000" y="4664346"/>
            <a:ext cx="1224000" cy="480818"/>
          </a:xfrm>
          <a:prstGeom prst="rect">
            <a:avLst/>
          </a:prstGeom>
          <a:noFill/>
        </p:spPr>
      </p:pic>
    </p:spTree>
    <p:extLst>
      <p:ext uri="{BB962C8B-B14F-4D97-AF65-F5344CB8AC3E}">
        <p14:creationId xmlns:p14="http://schemas.microsoft.com/office/powerpoint/2010/main" val="24568761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620458-9614-47DD-A3B1-BCB7C2EA7155}"/>
              </a:ext>
            </a:extLst>
          </p:cNvPr>
          <p:cNvPicPr>
            <a:picLocks noChangeAspect="1"/>
          </p:cNvPicPr>
          <p:nvPr userDrawn="1"/>
        </p:nvPicPr>
        <p:blipFill rotWithShape="1">
          <a:blip r:embed="rId2"/>
          <a:srcRect l="3126" t="15622" r="-9375" b="-19937"/>
          <a:stretch/>
        </p:blipFill>
        <p:spPr>
          <a:xfrm>
            <a:off x="7884000" y="4664346"/>
            <a:ext cx="1224000" cy="480818"/>
          </a:xfrm>
          <a:prstGeom prst="rect">
            <a:avLst/>
          </a:prstGeom>
          <a:noFill/>
        </p:spPr>
      </p:pic>
    </p:spTree>
    <p:extLst>
      <p:ext uri="{BB962C8B-B14F-4D97-AF65-F5344CB8AC3E}">
        <p14:creationId xmlns:p14="http://schemas.microsoft.com/office/powerpoint/2010/main" val="21093921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5931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 Slid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52782" y="4633534"/>
            <a:ext cx="1160933" cy="417752"/>
          </a:xfrm>
          <a:prstGeom prst="rect">
            <a:avLst/>
          </a:prstGeom>
          <a:noFill/>
        </p:spPr>
      </p:pic>
    </p:spTree>
    <p:extLst>
      <p:ext uri="{BB962C8B-B14F-4D97-AF65-F5344CB8AC3E}">
        <p14:creationId xmlns:p14="http://schemas.microsoft.com/office/powerpoint/2010/main" val="12267716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blue Slid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163448"/>
          </a:solidFill>
          <a:ln>
            <a:solidFill>
              <a:srgbClr val="16344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52782" y="4633534"/>
            <a:ext cx="1160933" cy="417752"/>
          </a:xfrm>
          <a:prstGeom prst="rect">
            <a:avLst/>
          </a:prstGeom>
          <a:noFill/>
        </p:spPr>
      </p:pic>
    </p:spTree>
    <p:extLst>
      <p:ext uri="{BB962C8B-B14F-4D97-AF65-F5344CB8AC3E}">
        <p14:creationId xmlns:p14="http://schemas.microsoft.com/office/powerpoint/2010/main" val="34123021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d Slid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EA323C"/>
          </a:solidFill>
          <a:ln>
            <a:solidFill>
              <a:srgbClr val="EA323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52782" y="4633534"/>
            <a:ext cx="1160933" cy="417752"/>
          </a:xfrm>
          <a:prstGeom prst="rect">
            <a:avLst/>
          </a:prstGeom>
          <a:noFill/>
        </p:spPr>
      </p:pic>
    </p:spTree>
    <p:extLst>
      <p:ext uri="{BB962C8B-B14F-4D97-AF65-F5344CB8AC3E}">
        <p14:creationId xmlns:p14="http://schemas.microsoft.com/office/powerpoint/2010/main" val="605154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blue Slide 2">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52782" y="4633534"/>
            <a:ext cx="1160933" cy="417752"/>
          </a:xfrm>
          <a:prstGeom prst="rect">
            <a:avLst/>
          </a:prstGeom>
          <a:noFill/>
        </p:spPr>
      </p:pic>
    </p:spTree>
    <p:extLst>
      <p:ext uri="{BB962C8B-B14F-4D97-AF65-F5344CB8AC3E}">
        <p14:creationId xmlns:p14="http://schemas.microsoft.com/office/powerpoint/2010/main" val="24546364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userDrawn="1"/>
        </p:nvSpPr>
        <p:spPr>
          <a:xfrm>
            <a:off x="180434" y="166563"/>
            <a:ext cx="8771855" cy="4802566"/>
          </a:xfrm>
          <a:prstGeom prst="rect">
            <a:avLst/>
          </a:prstGeom>
          <a:solidFill>
            <a:srgbClr val="0098C3"/>
          </a:solidFill>
          <a:ln>
            <a:solidFill>
              <a:srgbClr val="0098C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hasCustomPrompt="1"/>
          </p:nvPr>
        </p:nvSpPr>
        <p:spPr>
          <a:xfrm>
            <a:off x="0" y="1894688"/>
            <a:ext cx="9144000" cy="729675"/>
          </a:xfrm>
        </p:spPr>
        <p:txBody>
          <a:bodyPr>
            <a:normAutofit/>
          </a:bodyPr>
          <a:lstStyle>
            <a:lvl1pPr algn="ctr">
              <a:defRPr sz="4000">
                <a:solidFill>
                  <a:srgbClr val="FFFFFF"/>
                </a:solidFill>
              </a:defRPr>
            </a:lvl1pPr>
          </a:lstStyle>
          <a:p>
            <a:r>
              <a:rPr lang="nl-BE"/>
              <a:t>Click to edit master title style</a:t>
            </a:r>
            <a:endParaRPr lang="en-US"/>
          </a:p>
        </p:txBody>
      </p:sp>
      <p:sp>
        <p:nvSpPr>
          <p:cNvPr id="5" name="Text Placeholder 4"/>
          <p:cNvSpPr>
            <a:spLocks noGrp="1"/>
          </p:cNvSpPr>
          <p:nvPr>
            <p:ph type="body" sz="quarter" idx="10"/>
          </p:nvPr>
        </p:nvSpPr>
        <p:spPr>
          <a:xfrm>
            <a:off x="0" y="2499742"/>
            <a:ext cx="9144000" cy="576312"/>
          </a:xfrm>
        </p:spPr>
        <p:txBody>
          <a:bodyPr>
            <a:normAutofit/>
          </a:bodyPr>
          <a:lstStyle>
            <a:lvl1pPr marL="0" indent="0" algn="ctr">
              <a:buNone/>
              <a:defRPr sz="2800" b="1">
                <a:solidFill>
                  <a:srgbClr val="24556C"/>
                </a:solidFill>
              </a:defRPr>
            </a:lvl1pPr>
          </a:lstStyle>
          <a:p>
            <a:pPr lvl="0"/>
            <a:r>
              <a:rPr lang="en-US"/>
              <a:t>Edit Master text styles</a:t>
            </a:r>
          </a:p>
        </p:txBody>
      </p:sp>
      <p:cxnSp>
        <p:nvCxnSpPr>
          <p:cNvPr id="6" name="Straight Connector 5"/>
          <p:cNvCxnSpPr/>
          <p:nvPr userDrawn="1"/>
        </p:nvCxnSpPr>
        <p:spPr>
          <a:xfrm>
            <a:off x="4423574" y="3867894"/>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4423574" y="1419622"/>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432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 person slide">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3528392" y="4454346"/>
            <a:ext cx="2123728" cy="169277"/>
          </a:xfrm>
          <a:prstGeom prst="rect">
            <a:avLst/>
          </a:prstGeom>
        </p:spPr>
        <p:txBody>
          <a:bodyPr wrap="square" lIns="0" tIns="0" rIns="0" bIns="0">
            <a:spAutoFit/>
          </a:bodyPr>
          <a:lstStyle/>
          <a:p>
            <a:pPr algn="ctr"/>
            <a:r>
              <a:rPr lang="en-US" sz="1100" b="1" i="0" spc="300">
                <a:solidFill>
                  <a:schemeClr val="accent1"/>
                </a:solidFill>
                <a:latin typeface="Calibri" panose="020F0502020204030204" pitchFamily="34" charset="0"/>
                <a:cs typeface="Calibri" panose="020F0502020204030204" pitchFamily="34" charset="0"/>
              </a:rPr>
              <a:t>WWW.CEGEKA.COM</a:t>
            </a:r>
          </a:p>
        </p:txBody>
      </p:sp>
      <p:pic>
        <p:nvPicPr>
          <p:cNvPr id="19" name="Picture 18"/>
          <p:cNvPicPr>
            <a:picLocks noChangeAspect="1"/>
          </p:cNvPicPr>
          <p:nvPr userDrawn="1"/>
        </p:nvPicPr>
        <p:blipFill rotWithShape="1">
          <a:blip r:embed="rId2"/>
          <a:srcRect l="5049" t="15622" r="9550" b="7138"/>
          <a:stretch/>
        </p:blipFill>
        <p:spPr>
          <a:xfrm>
            <a:off x="3635896" y="3274939"/>
            <a:ext cx="1827263" cy="661238"/>
          </a:xfrm>
          <a:prstGeom prst="rect">
            <a:avLst/>
          </a:prstGeom>
          <a:noFill/>
        </p:spPr>
      </p:pic>
      <p:pic>
        <p:nvPicPr>
          <p:cNvPr id="25" name="Picture 24"/>
          <p:cNvPicPr>
            <a:picLocks noChangeAspect="1"/>
          </p:cNvPicPr>
          <p:nvPr userDrawn="1"/>
        </p:nvPicPr>
        <p:blipFill rotWithShape="1">
          <a:blip r:embed="rId3" cstate="print">
            <a:extLst>
              <a:ext uri="{28A0092B-C50C-407E-A947-70E740481C1C}">
                <a14:useLocalDpi xmlns:a14="http://schemas.microsoft.com/office/drawing/2010/main"/>
              </a:ext>
            </a:extLst>
          </a:blip>
          <a:srcRect t="49564" b="418"/>
          <a:stretch/>
        </p:blipFill>
        <p:spPr>
          <a:xfrm>
            <a:off x="0" y="0"/>
            <a:ext cx="9144000" cy="2592288"/>
          </a:xfrm>
          <a:prstGeom prst="rect">
            <a:avLst/>
          </a:prstGeom>
        </p:spPr>
      </p:pic>
      <p:cxnSp>
        <p:nvCxnSpPr>
          <p:cNvPr id="26" name="Straight Connector 25">
            <a:extLst>
              <a:ext uri="{FF2B5EF4-FFF2-40B4-BE49-F238E27FC236}">
                <a16:creationId xmlns:a16="http://schemas.microsoft.com/office/drawing/2014/main" id="{2B304456-2482-6849-98AA-1DA4BCA2707E}"/>
              </a:ext>
            </a:extLst>
          </p:cNvPr>
          <p:cNvCxnSpPr/>
          <p:nvPr userDrawn="1"/>
        </p:nvCxnSpPr>
        <p:spPr>
          <a:xfrm>
            <a:off x="4423574" y="4155926"/>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1953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Dark blue Slide 2">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52782" y="4633534"/>
            <a:ext cx="1160933" cy="417752"/>
          </a:xfrm>
          <a:prstGeom prst="rect">
            <a:avLst/>
          </a:prstGeom>
          <a:noFill/>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5536" y="4700420"/>
            <a:ext cx="962785" cy="356729"/>
          </a:xfrm>
          <a:prstGeom prst="rect">
            <a:avLst/>
          </a:prstGeom>
        </p:spPr>
      </p:pic>
      <p:sp>
        <p:nvSpPr>
          <p:cNvPr id="7" name="Title 1">
            <a:extLst>
              <a:ext uri="{FF2B5EF4-FFF2-40B4-BE49-F238E27FC236}">
                <a16:creationId xmlns:a16="http://schemas.microsoft.com/office/drawing/2014/main" id="{74362C78-612E-104D-B915-2AB56C1FD3B3}"/>
              </a:ext>
            </a:extLst>
          </p:cNvPr>
          <p:cNvSpPr>
            <a:spLocks noGrp="1"/>
          </p:cNvSpPr>
          <p:nvPr>
            <p:ph type="title"/>
          </p:nvPr>
        </p:nvSpPr>
        <p:spPr>
          <a:xfrm>
            <a:off x="395536" y="0"/>
            <a:ext cx="8352928" cy="633352"/>
          </a:xfrm>
        </p:spPr>
        <p:txBody>
          <a:bodyPr>
            <a:noAutofit/>
          </a:bodyPr>
          <a:lstStyle>
            <a:lvl1pPr>
              <a:defRPr>
                <a:solidFill>
                  <a:schemeClr val="bg1"/>
                </a:solidFill>
              </a:defRPr>
            </a:lvl1pPr>
          </a:lstStyle>
          <a:p>
            <a:r>
              <a:rPr lang="en-US"/>
              <a:t>Click to edit Master title style</a:t>
            </a:r>
            <a:endParaRPr lang="nl-BE"/>
          </a:p>
        </p:txBody>
      </p:sp>
      <p:sp>
        <p:nvSpPr>
          <p:cNvPr id="8" name="Text Placeholder 16">
            <a:extLst>
              <a:ext uri="{FF2B5EF4-FFF2-40B4-BE49-F238E27FC236}">
                <a16:creationId xmlns:a16="http://schemas.microsoft.com/office/drawing/2014/main" id="{BDD72670-4E08-324A-9D3E-05537E1E0777}"/>
              </a:ext>
            </a:extLst>
          </p:cNvPr>
          <p:cNvSpPr>
            <a:spLocks noGrp="1"/>
          </p:cNvSpPr>
          <p:nvPr>
            <p:ph type="body" sz="quarter" idx="11" hasCustomPrompt="1"/>
          </p:nvPr>
        </p:nvSpPr>
        <p:spPr>
          <a:xfrm>
            <a:off x="395288" y="633413"/>
            <a:ext cx="8353425" cy="354012"/>
          </a:xfrm>
        </p:spPr>
        <p:txBody>
          <a:bodyPr anchor="b">
            <a:noAutofit/>
          </a:bodyPr>
          <a:lstStyle>
            <a:lvl1pPr marL="0" indent="0" algn="ctr">
              <a:lnSpc>
                <a:spcPct val="80000"/>
              </a:lnSpc>
              <a:spcBef>
                <a:spcPts val="0"/>
              </a:spcBef>
              <a:buNone/>
              <a:defRPr>
                <a:solidFill>
                  <a:schemeClr val="tx2">
                    <a:lumMod val="60000"/>
                    <a:lumOff val="40000"/>
                  </a:schemeClr>
                </a:solidFill>
              </a:defRPr>
            </a:lvl1pPr>
          </a:lstStyle>
          <a:p>
            <a:pPr lvl="0"/>
            <a:r>
              <a:rPr lang="en-US"/>
              <a:t>Click to add subtitle</a:t>
            </a:r>
            <a:endParaRPr lang="nl-BE"/>
          </a:p>
        </p:txBody>
      </p:sp>
      <p:sp>
        <p:nvSpPr>
          <p:cNvPr id="9" name="Content Placeholder 4">
            <a:extLst>
              <a:ext uri="{FF2B5EF4-FFF2-40B4-BE49-F238E27FC236}">
                <a16:creationId xmlns:a16="http://schemas.microsoft.com/office/drawing/2014/main" id="{CC41A5D5-6E86-7C47-AC8D-BC32AAFB0D98}"/>
              </a:ext>
            </a:extLst>
          </p:cNvPr>
          <p:cNvSpPr>
            <a:spLocks noGrp="1"/>
          </p:cNvSpPr>
          <p:nvPr>
            <p:ph sz="quarter" idx="12"/>
          </p:nvPr>
        </p:nvSpPr>
        <p:spPr>
          <a:xfrm>
            <a:off x="395536" y="1251284"/>
            <a:ext cx="8352928" cy="326468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marL="1314450" indent="-282575">
              <a:buClr>
                <a:schemeClr val="bg1"/>
              </a:buClr>
              <a:buFont typeface="Arial" panose="020B0604020202020204" pitchFamily="34" charset="0"/>
              <a:buChar cha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27160571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nl-BE"/>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CE262F16-9057-42CE-9674-AAE53F5C2EF2}" type="datetimeFigureOut">
              <a:rPr lang="nl-BE" smtClean="0"/>
              <a:t>17/05/2022</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963A7873-1BD5-43B8-BEFD-B4FBF2440636}" type="slidenum">
              <a:rPr lang="nl-BE" smtClean="0"/>
              <a:t>‹#›</a:t>
            </a:fld>
            <a:endParaRPr lang="nl-BE"/>
          </a:p>
        </p:txBody>
      </p:sp>
    </p:spTree>
    <p:extLst>
      <p:ext uri="{BB962C8B-B14F-4D97-AF65-F5344CB8AC3E}">
        <p14:creationId xmlns:p14="http://schemas.microsoft.com/office/powerpoint/2010/main" val="19178457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tandard slide Title only">
  <p:cSld name="1_Standard slide Title onl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95536" y="195485"/>
            <a:ext cx="8352929" cy="730802"/>
          </a:xfrm>
          <a:prstGeom prst="rect">
            <a:avLst/>
          </a:prstGeom>
          <a:noFill/>
          <a:ln>
            <a:noFill/>
          </a:ln>
        </p:spPr>
        <p:txBody>
          <a:bodyPr spcFirstLastPara="1" wrap="square" lIns="91425" tIns="91425" rIns="91425" bIns="91425" anchor="b" anchorCtr="0"/>
          <a:lstStyle>
            <a:lvl1pPr marR="0" lvl="0" algn="ctr" rtl="0">
              <a:lnSpc>
                <a:spcPct val="80000"/>
              </a:lnSpc>
              <a:spcBef>
                <a:spcPts val="0"/>
              </a:spcBef>
              <a:spcAft>
                <a:spcPts val="0"/>
              </a:spcAft>
              <a:buClr>
                <a:schemeClr val="accent4"/>
              </a:buClr>
              <a:buSzPts val="2700"/>
              <a:buFont typeface="Calibri"/>
              <a:buNone/>
              <a:defRPr sz="2700" b="1" i="0" u="none" strike="noStrike" cap="none">
                <a:solidFill>
                  <a:schemeClr val="accent4"/>
                </a:solidFill>
                <a:latin typeface="Calibri"/>
                <a:ea typeface="Calibri"/>
                <a:cs typeface="Calibri"/>
                <a:sym typeface="Calibri"/>
              </a:defRPr>
            </a:lvl1pPr>
            <a:lvl2pPr marR="0" lvl="1" algn="ctr" rtl="0">
              <a:lnSpc>
                <a:spcPct val="80000"/>
              </a:lnSpc>
              <a:spcBef>
                <a:spcPts val="0"/>
              </a:spcBef>
              <a:spcAft>
                <a:spcPts val="0"/>
              </a:spcAft>
              <a:buClr>
                <a:schemeClr val="accent4"/>
              </a:buClr>
              <a:buSzPts val="2700"/>
              <a:buFont typeface="Calibri"/>
              <a:buNone/>
              <a:defRPr sz="2700" b="1" i="0" u="none" strike="noStrike" cap="none">
                <a:solidFill>
                  <a:schemeClr val="accent4"/>
                </a:solidFill>
                <a:latin typeface="Calibri"/>
                <a:ea typeface="Calibri"/>
                <a:cs typeface="Calibri"/>
                <a:sym typeface="Calibri"/>
              </a:defRPr>
            </a:lvl2pPr>
            <a:lvl3pPr marR="0" lvl="2" algn="ctr" rtl="0">
              <a:lnSpc>
                <a:spcPct val="80000"/>
              </a:lnSpc>
              <a:spcBef>
                <a:spcPts val="0"/>
              </a:spcBef>
              <a:spcAft>
                <a:spcPts val="0"/>
              </a:spcAft>
              <a:buClr>
                <a:schemeClr val="accent4"/>
              </a:buClr>
              <a:buSzPts val="2700"/>
              <a:buFont typeface="Calibri"/>
              <a:buNone/>
              <a:defRPr sz="2700" b="1" i="0" u="none" strike="noStrike" cap="none">
                <a:solidFill>
                  <a:schemeClr val="accent4"/>
                </a:solidFill>
                <a:latin typeface="Calibri"/>
                <a:ea typeface="Calibri"/>
                <a:cs typeface="Calibri"/>
                <a:sym typeface="Calibri"/>
              </a:defRPr>
            </a:lvl3pPr>
            <a:lvl4pPr marR="0" lvl="3" algn="ctr" rtl="0">
              <a:lnSpc>
                <a:spcPct val="80000"/>
              </a:lnSpc>
              <a:spcBef>
                <a:spcPts val="0"/>
              </a:spcBef>
              <a:spcAft>
                <a:spcPts val="0"/>
              </a:spcAft>
              <a:buClr>
                <a:schemeClr val="accent4"/>
              </a:buClr>
              <a:buSzPts val="2700"/>
              <a:buFont typeface="Calibri"/>
              <a:buNone/>
              <a:defRPr sz="2700" b="1" i="0" u="none" strike="noStrike" cap="none">
                <a:solidFill>
                  <a:schemeClr val="accent4"/>
                </a:solidFill>
                <a:latin typeface="Calibri"/>
                <a:ea typeface="Calibri"/>
                <a:cs typeface="Calibri"/>
                <a:sym typeface="Calibri"/>
              </a:defRPr>
            </a:lvl4pPr>
            <a:lvl5pPr marR="0" lvl="4" algn="ctr" rtl="0">
              <a:lnSpc>
                <a:spcPct val="80000"/>
              </a:lnSpc>
              <a:spcBef>
                <a:spcPts val="0"/>
              </a:spcBef>
              <a:spcAft>
                <a:spcPts val="0"/>
              </a:spcAft>
              <a:buClr>
                <a:schemeClr val="accent4"/>
              </a:buClr>
              <a:buSzPts val="2700"/>
              <a:buFont typeface="Calibri"/>
              <a:buNone/>
              <a:defRPr sz="2700" b="1" i="0" u="none" strike="noStrike" cap="none">
                <a:solidFill>
                  <a:schemeClr val="accent4"/>
                </a:solidFill>
                <a:latin typeface="Calibri"/>
                <a:ea typeface="Calibri"/>
                <a:cs typeface="Calibri"/>
                <a:sym typeface="Calibri"/>
              </a:defRPr>
            </a:lvl5pPr>
            <a:lvl6pPr marR="0" lvl="5" algn="ctr" rtl="0">
              <a:lnSpc>
                <a:spcPct val="80000"/>
              </a:lnSpc>
              <a:spcBef>
                <a:spcPts val="0"/>
              </a:spcBef>
              <a:spcAft>
                <a:spcPts val="0"/>
              </a:spcAft>
              <a:buClr>
                <a:schemeClr val="accent4"/>
              </a:buClr>
              <a:buSzPts val="2700"/>
              <a:buFont typeface="Calibri"/>
              <a:buNone/>
              <a:defRPr sz="2700" b="1" i="0" u="none" strike="noStrike" cap="none">
                <a:solidFill>
                  <a:schemeClr val="accent4"/>
                </a:solidFill>
                <a:latin typeface="Calibri"/>
                <a:ea typeface="Calibri"/>
                <a:cs typeface="Calibri"/>
                <a:sym typeface="Calibri"/>
              </a:defRPr>
            </a:lvl6pPr>
            <a:lvl7pPr marR="0" lvl="6" algn="ctr" rtl="0">
              <a:lnSpc>
                <a:spcPct val="80000"/>
              </a:lnSpc>
              <a:spcBef>
                <a:spcPts val="0"/>
              </a:spcBef>
              <a:spcAft>
                <a:spcPts val="0"/>
              </a:spcAft>
              <a:buClr>
                <a:schemeClr val="accent4"/>
              </a:buClr>
              <a:buSzPts val="2700"/>
              <a:buFont typeface="Calibri"/>
              <a:buNone/>
              <a:defRPr sz="2700" b="1" i="0" u="none" strike="noStrike" cap="none">
                <a:solidFill>
                  <a:schemeClr val="accent4"/>
                </a:solidFill>
                <a:latin typeface="Calibri"/>
                <a:ea typeface="Calibri"/>
                <a:cs typeface="Calibri"/>
                <a:sym typeface="Calibri"/>
              </a:defRPr>
            </a:lvl7pPr>
            <a:lvl8pPr marR="0" lvl="7" algn="ctr" rtl="0">
              <a:lnSpc>
                <a:spcPct val="80000"/>
              </a:lnSpc>
              <a:spcBef>
                <a:spcPts val="0"/>
              </a:spcBef>
              <a:spcAft>
                <a:spcPts val="0"/>
              </a:spcAft>
              <a:buClr>
                <a:schemeClr val="accent4"/>
              </a:buClr>
              <a:buSzPts val="2700"/>
              <a:buFont typeface="Calibri"/>
              <a:buNone/>
              <a:defRPr sz="2700" b="1" i="0" u="none" strike="noStrike" cap="none">
                <a:solidFill>
                  <a:schemeClr val="accent4"/>
                </a:solidFill>
                <a:latin typeface="Calibri"/>
                <a:ea typeface="Calibri"/>
                <a:cs typeface="Calibri"/>
                <a:sym typeface="Calibri"/>
              </a:defRPr>
            </a:lvl8pPr>
            <a:lvl9pPr marR="0" lvl="8" algn="ctr" rtl="0">
              <a:lnSpc>
                <a:spcPct val="80000"/>
              </a:lnSpc>
              <a:spcBef>
                <a:spcPts val="0"/>
              </a:spcBef>
              <a:spcAft>
                <a:spcPts val="0"/>
              </a:spcAft>
              <a:buClr>
                <a:schemeClr val="accent4"/>
              </a:buClr>
              <a:buSzPts val="2700"/>
              <a:buFont typeface="Calibri"/>
              <a:buNone/>
              <a:defRPr sz="2700" b="1" i="0" u="none" strike="noStrike" cap="none">
                <a:solidFill>
                  <a:schemeClr val="accent4"/>
                </a:solidFill>
                <a:latin typeface="Calibri"/>
                <a:ea typeface="Calibri"/>
                <a:cs typeface="Calibri"/>
                <a:sym typeface="Calibri"/>
              </a:defRPr>
            </a:lvl9pPr>
          </a:lstStyle>
          <a:p>
            <a:endParaRPr/>
          </a:p>
        </p:txBody>
      </p:sp>
      <p:sp>
        <p:nvSpPr>
          <p:cNvPr id="22" name="Shape 22"/>
          <p:cNvSpPr txBox="1">
            <a:spLocks noGrp="1"/>
          </p:cNvSpPr>
          <p:nvPr>
            <p:ph type="body" idx="1"/>
          </p:nvPr>
        </p:nvSpPr>
        <p:spPr>
          <a:xfrm>
            <a:off x="395536" y="1251283"/>
            <a:ext cx="8352929" cy="3264684"/>
          </a:xfrm>
          <a:prstGeom prst="rect">
            <a:avLst/>
          </a:prstGeom>
          <a:noFill/>
          <a:ln>
            <a:noFill/>
          </a:ln>
        </p:spPr>
        <p:txBody>
          <a:bodyPr spcFirstLastPara="1" wrap="square" lIns="91425" tIns="91425" rIns="91425" bIns="91425" anchor="t" anchorCtr="0"/>
          <a:lstStyle>
            <a:lvl1pPr marL="457200" marR="0" lvl="0" indent="-368300" algn="l" rtl="0">
              <a:lnSpc>
                <a:spcPct val="150000"/>
              </a:lnSpc>
              <a:spcBef>
                <a:spcPts val="0"/>
              </a:spcBef>
              <a:spcAft>
                <a:spcPts val="0"/>
              </a:spcAft>
              <a:buClr>
                <a:schemeClr val="accent1"/>
              </a:buClr>
              <a:buSzPts val="2200"/>
              <a:buFont typeface="Arial"/>
              <a:buChar char="•"/>
              <a:defRPr sz="2200" b="0" i="0" u="none" strike="noStrike" cap="none">
                <a:solidFill>
                  <a:schemeClr val="accent4"/>
                </a:solidFill>
                <a:latin typeface="Calibri"/>
                <a:ea typeface="Calibri"/>
                <a:cs typeface="Calibri"/>
                <a:sym typeface="Calibri"/>
              </a:defRPr>
            </a:lvl1pPr>
            <a:lvl2pPr marL="914400" marR="0" lvl="1" indent="-368300" algn="l" rtl="0">
              <a:lnSpc>
                <a:spcPct val="150000"/>
              </a:lnSpc>
              <a:spcBef>
                <a:spcPts val="0"/>
              </a:spcBef>
              <a:spcAft>
                <a:spcPts val="0"/>
              </a:spcAft>
              <a:buClr>
                <a:schemeClr val="accent1"/>
              </a:buClr>
              <a:buSzPts val="2200"/>
              <a:buFont typeface="Arial"/>
              <a:buChar char="–"/>
              <a:defRPr sz="2200" b="0" i="0" u="none" strike="noStrike" cap="none">
                <a:solidFill>
                  <a:schemeClr val="accent4"/>
                </a:solidFill>
                <a:latin typeface="Calibri"/>
                <a:ea typeface="Calibri"/>
                <a:cs typeface="Calibri"/>
                <a:sym typeface="Calibri"/>
              </a:defRPr>
            </a:lvl2pPr>
            <a:lvl3pPr marL="1371600" marR="0" lvl="2" indent="-368300" algn="l" rtl="0">
              <a:lnSpc>
                <a:spcPct val="150000"/>
              </a:lnSpc>
              <a:spcBef>
                <a:spcPts val="0"/>
              </a:spcBef>
              <a:spcAft>
                <a:spcPts val="0"/>
              </a:spcAft>
              <a:buClr>
                <a:schemeClr val="accent1"/>
              </a:buClr>
              <a:buSzPts val="2200"/>
              <a:buFont typeface="Arial"/>
              <a:buChar char="•"/>
              <a:defRPr sz="2200" b="0" i="0" u="none" strike="noStrike" cap="none">
                <a:solidFill>
                  <a:schemeClr val="accent4"/>
                </a:solidFill>
                <a:latin typeface="Calibri"/>
                <a:ea typeface="Calibri"/>
                <a:cs typeface="Calibri"/>
                <a:sym typeface="Calibri"/>
              </a:defRPr>
            </a:lvl3pPr>
            <a:lvl4pPr marL="1828800" marR="0" lvl="3" indent="-368300" algn="l" rtl="0">
              <a:lnSpc>
                <a:spcPct val="150000"/>
              </a:lnSpc>
              <a:spcBef>
                <a:spcPts val="0"/>
              </a:spcBef>
              <a:spcAft>
                <a:spcPts val="0"/>
              </a:spcAft>
              <a:buClr>
                <a:schemeClr val="accent1"/>
              </a:buClr>
              <a:buSzPts val="2200"/>
              <a:buFont typeface="Arial"/>
              <a:buChar char="–"/>
              <a:defRPr sz="2200" b="0" i="0" u="none" strike="noStrike" cap="none">
                <a:solidFill>
                  <a:schemeClr val="accent4"/>
                </a:solidFill>
                <a:latin typeface="Calibri"/>
                <a:ea typeface="Calibri"/>
                <a:cs typeface="Calibri"/>
                <a:sym typeface="Calibri"/>
              </a:defRPr>
            </a:lvl4pPr>
            <a:lvl5pPr marL="2286000" marR="0" lvl="4" indent="-368300" algn="l" rtl="0">
              <a:lnSpc>
                <a:spcPct val="150000"/>
              </a:lnSpc>
              <a:spcBef>
                <a:spcPts val="0"/>
              </a:spcBef>
              <a:spcAft>
                <a:spcPts val="0"/>
              </a:spcAft>
              <a:buClr>
                <a:schemeClr val="accent1"/>
              </a:buClr>
              <a:buSzPts val="2200"/>
              <a:buFont typeface="Arial"/>
              <a:buChar char="»"/>
              <a:defRPr sz="2200" b="0" i="0" u="none" strike="noStrike" cap="none">
                <a:solidFill>
                  <a:schemeClr val="accent4"/>
                </a:solidFill>
                <a:latin typeface="Calibri"/>
                <a:ea typeface="Calibri"/>
                <a:cs typeface="Calibri"/>
                <a:sym typeface="Calibri"/>
              </a:defRPr>
            </a:lvl5pPr>
            <a:lvl6pPr marL="2743200" marR="0" lvl="5" indent="-368300" algn="l" rtl="0">
              <a:lnSpc>
                <a:spcPct val="150000"/>
              </a:lnSpc>
              <a:spcBef>
                <a:spcPts val="0"/>
              </a:spcBef>
              <a:spcAft>
                <a:spcPts val="0"/>
              </a:spcAft>
              <a:buClr>
                <a:schemeClr val="accent1"/>
              </a:buClr>
              <a:buSzPts val="2200"/>
              <a:buFont typeface="Arial"/>
              <a:buChar char="•"/>
              <a:defRPr sz="2200" b="0" i="0" u="none" strike="noStrike" cap="none">
                <a:solidFill>
                  <a:schemeClr val="accent4"/>
                </a:solidFill>
                <a:latin typeface="Calibri"/>
                <a:ea typeface="Calibri"/>
                <a:cs typeface="Calibri"/>
                <a:sym typeface="Calibri"/>
              </a:defRPr>
            </a:lvl6pPr>
            <a:lvl7pPr marL="3200400" marR="0" lvl="6" indent="-368300" algn="l" rtl="0">
              <a:lnSpc>
                <a:spcPct val="150000"/>
              </a:lnSpc>
              <a:spcBef>
                <a:spcPts val="0"/>
              </a:spcBef>
              <a:spcAft>
                <a:spcPts val="0"/>
              </a:spcAft>
              <a:buClr>
                <a:schemeClr val="accent1"/>
              </a:buClr>
              <a:buSzPts val="2200"/>
              <a:buFont typeface="Arial"/>
              <a:buChar char="•"/>
              <a:defRPr sz="2200" b="0" i="0" u="none" strike="noStrike" cap="none">
                <a:solidFill>
                  <a:schemeClr val="accent4"/>
                </a:solidFill>
                <a:latin typeface="Calibri"/>
                <a:ea typeface="Calibri"/>
                <a:cs typeface="Calibri"/>
                <a:sym typeface="Calibri"/>
              </a:defRPr>
            </a:lvl7pPr>
            <a:lvl8pPr marL="3657600" marR="0" lvl="7" indent="-368300" algn="l" rtl="0">
              <a:lnSpc>
                <a:spcPct val="150000"/>
              </a:lnSpc>
              <a:spcBef>
                <a:spcPts val="0"/>
              </a:spcBef>
              <a:spcAft>
                <a:spcPts val="0"/>
              </a:spcAft>
              <a:buClr>
                <a:schemeClr val="accent1"/>
              </a:buClr>
              <a:buSzPts val="2200"/>
              <a:buFont typeface="Arial"/>
              <a:buChar char="•"/>
              <a:defRPr sz="2200" b="0" i="0" u="none" strike="noStrike" cap="none">
                <a:solidFill>
                  <a:schemeClr val="accent4"/>
                </a:solidFill>
                <a:latin typeface="Calibri"/>
                <a:ea typeface="Calibri"/>
                <a:cs typeface="Calibri"/>
                <a:sym typeface="Calibri"/>
              </a:defRPr>
            </a:lvl8pPr>
            <a:lvl9pPr marL="4114800" marR="0" lvl="8" indent="-368300" algn="l" rtl="0">
              <a:lnSpc>
                <a:spcPct val="150000"/>
              </a:lnSpc>
              <a:spcBef>
                <a:spcPts val="0"/>
              </a:spcBef>
              <a:spcAft>
                <a:spcPts val="0"/>
              </a:spcAft>
              <a:buClr>
                <a:schemeClr val="accent1"/>
              </a:buClr>
              <a:buSzPts val="2200"/>
              <a:buFont typeface="Arial"/>
              <a:buChar char="•"/>
              <a:defRPr sz="2200" b="0" i="0" u="none" strike="noStrike" cap="none">
                <a:solidFill>
                  <a:schemeClr val="accent4"/>
                </a:solidFill>
                <a:latin typeface="Calibri"/>
                <a:ea typeface="Calibri"/>
                <a:cs typeface="Calibri"/>
                <a:sym typeface="Calibri"/>
              </a:defRPr>
            </a:lvl9pPr>
          </a:lstStyle>
          <a:p>
            <a:endParaRPr/>
          </a:p>
        </p:txBody>
      </p:sp>
      <p:sp>
        <p:nvSpPr>
          <p:cNvPr id="23" name="Shape 23"/>
          <p:cNvSpPr txBox="1">
            <a:spLocks noGrp="1"/>
          </p:cNvSpPr>
          <p:nvPr>
            <p:ph type="sldNum" idx="12"/>
          </p:nvPr>
        </p:nvSpPr>
        <p:spPr>
          <a:xfrm>
            <a:off x="4419600" y="4627562"/>
            <a:ext cx="2133600" cy="279401"/>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232628"/>
              </a:buClr>
              <a:buSzPts val="1200"/>
              <a:buFont typeface="Calibri"/>
              <a:buNone/>
              <a:defRPr sz="1200" b="0" i="0" u="none" strike="noStrike" cap="none">
                <a:solidFill>
                  <a:srgbClr val="232628"/>
                </a:solidFill>
                <a:latin typeface="Calibri"/>
                <a:ea typeface="Calibri"/>
                <a:cs typeface="Calibri"/>
                <a:sym typeface="Calibri"/>
              </a:defRPr>
            </a:lvl1pPr>
            <a:lvl2pPr marL="0" marR="0" lvl="1" indent="0" algn="r" rtl="0">
              <a:lnSpc>
                <a:spcPct val="100000"/>
              </a:lnSpc>
              <a:spcBef>
                <a:spcPts val="0"/>
              </a:spcBef>
              <a:spcAft>
                <a:spcPts val="0"/>
              </a:spcAft>
              <a:buClr>
                <a:srgbClr val="232628"/>
              </a:buClr>
              <a:buSzPts val="1200"/>
              <a:buFont typeface="Calibri"/>
              <a:buNone/>
              <a:defRPr sz="1200" b="0" i="0" u="none" strike="noStrike" cap="none">
                <a:solidFill>
                  <a:srgbClr val="232628"/>
                </a:solidFill>
                <a:latin typeface="Calibri"/>
                <a:ea typeface="Calibri"/>
                <a:cs typeface="Calibri"/>
                <a:sym typeface="Calibri"/>
              </a:defRPr>
            </a:lvl2pPr>
            <a:lvl3pPr marL="0" marR="0" lvl="2" indent="0" algn="r" rtl="0">
              <a:lnSpc>
                <a:spcPct val="100000"/>
              </a:lnSpc>
              <a:spcBef>
                <a:spcPts val="0"/>
              </a:spcBef>
              <a:spcAft>
                <a:spcPts val="0"/>
              </a:spcAft>
              <a:buClr>
                <a:srgbClr val="232628"/>
              </a:buClr>
              <a:buSzPts val="1200"/>
              <a:buFont typeface="Calibri"/>
              <a:buNone/>
              <a:defRPr sz="1200" b="0" i="0" u="none" strike="noStrike" cap="none">
                <a:solidFill>
                  <a:srgbClr val="232628"/>
                </a:solidFill>
                <a:latin typeface="Calibri"/>
                <a:ea typeface="Calibri"/>
                <a:cs typeface="Calibri"/>
                <a:sym typeface="Calibri"/>
              </a:defRPr>
            </a:lvl3pPr>
            <a:lvl4pPr marL="0" marR="0" lvl="3" indent="0" algn="r" rtl="0">
              <a:lnSpc>
                <a:spcPct val="100000"/>
              </a:lnSpc>
              <a:spcBef>
                <a:spcPts val="0"/>
              </a:spcBef>
              <a:spcAft>
                <a:spcPts val="0"/>
              </a:spcAft>
              <a:buClr>
                <a:srgbClr val="232628"/>
              </a:buClr>
              <a:buSzPts val="1200"/>
              <a:buFont typeface="Calibri"/>
              <a:buNone/>
              <a:defRPr sz="1200" b="0" i="0" u="none" strike="noStrike" cap="none">
                <a:solidFill>
                  <a:srgbClr val="232628"/>
                </a:solidFill>
                <a:latin typeface="Calibri"/>
                <a:ea typeface="Calibri"/>
                <a:cs typeface="Calibri"/>
                <a:sym typeface="Calibri"/>
              </a:defRPr>
            </a:lvl4pPr>
            <a:lvl5pPr marL="0" marR="0" lvl="4" indent="0" algn="r" rtl="0">
              <a:lnSpc>
                <a:spcPct val="100000"/>
              </a:lnSpc>
              <a:spcBef>
                <a:spcPts val="0"/>
              </a:spcBef>
              <a:spcAft>
                <a:spcPts val="0"/>
              </a:spcAft>
              <a:buClr>
                <a:srgbClr val="232628"/>
              </a:buClr>
              <a:buSzPts val="1200"/>
              <a:buFont typeface="Calibri"/>
              <a:buNone/>
              <a:defRPr sz="1200" b="0" i="0" u="none" strike="noStrike" cap="none">
                <a:solidFill>
                  <a:srgbClr val="232628"/>
                </a:solidFill>
                <a:latin typeface="Calibri"/>
                <a:ea typeface="Calibri"/>
                <a:cs typeface="Calibri"/>
                <a:sym typeface="Calibri"/>
              </a:defRPr>
            </a:lvl5pPr>
            <a:lvl6pPr marL="0" marR="0" lvl="5" indent="0" algn="r" rtl="0">
              <a:lnSpc>
                <a:spcPct val="100000"/>
              </a:lnSpc>
              <a:spcBef>
                <a:spcPts val="0"/>
              </a:spcBef>
              <a:spcAft>
                <a:spcPts val="0"/>
              </a:spcAft>
              <a:buClr>
                <a:srgbClr val="232628"/>
              </a:buClr>
              <a:buSzPts val="1200"/>
              <a:buFont typeface="Calibri"/>
              <a:buNone/>
              <a:defRPr sz="1200" b="0" i="0" u="none" strike="noStrike" cap="none">
                <a:solidFill>
                  <a:srgbClr val="232628"/>
                </a:solidFill>
                <a:latin typeface="Calibri"/>
                <a:ea typeface="Calibri"/>
                <a:cs typeface="Calibri"/>
                <a:sym typeface="Calibri"/>
              </a:defRPr>
            </a:lvl6pPr>
            <a:lvl7pPr marL="0" marR="0" lvl="6" indent="0" algn="r" rtl="0">
              <a:lnSpc>
                <a:spcPct val="100000"/>
              </a:lnSpc>
              <a:spcBef>
                <a:spcPts val="0"/>
              </a:spcBef>
              <a:spcAft>
                <a:spcPts val="0"/>
              </a:spcAft>
              <a:buClr>
                <a:srgbClr val="232628"/>
              </a:buClr>
              <a:buSzPts val="1200"/>
              <a:buFont typeface="Calibri"/>
              <a:buNone/>
              <a:defRPr sz="1200" b="0" i="0" u="none" strike="noStrike" cap="none">
                <a:solidFill>
                  <a:srgbClr val="232628"/>
                </a:solidFill>
                <a:latin typeface="Calibri"/>
                <a:ea typeface="Calibri"/>
                <a:cs typeface="Calibri"/>
                <a:sym typeface="Calibri"/>
              </a:defRPr>
            </a:lvl7pPr>
            <a:lvl8pPr marL="0" marR="0" lvl="7" indent="0" algn="r" rtl="0">
              <a:lnSpc>
                <a:spcPct val="100000"/>
              </a:lnSpc>
              <a:spcBef>
                <a:spcPts val="0"/>
              </a:spcBef>
              <a:spcAft>
                <a:spcPts val="0"/>
              </a:spcAft>
              <a:buClr>
                <a:srgbClr val="232628"/>
              </a:buClr>
              <a:buSzPts val="1200"/>
              <a:buFont typeface="Calibri"/>
              <a:buNone/>
              <a:defRPr sz="1200" b="0" i="0" u="none" strike="noStrike" cap="none">
                <a:solidFill>
                  <a:srgbClr val="232628"/>
                </a:solidFill>
                <a:latin typeface="Calibri"/>
                <a:ea typeface="Calibri"/>
                <a:cs typeface="Calibri"/>
                <a:sym typeface="Calibri"/>
              </a:defRPr>
            </a:lvl8pPr>
            <a:lvl9pPr marL="0" marR="0" lvl="8" indent="0" algn="r" rtl="0">
              <a:lnSpc>
                <a:spcPct val="100000"/>
              </a:lnSpc>
              <a:spcBef>
                <a:spcPts val="0"/>
              </a:spcBef>
              <a:spcAft>
                <a:spcPts val="0"/>
              </a:spcAft>
              <a:buClr>
                <a:srgbClr val="232628"/>
              </a:buClr>
              <a:buSzPts val="1200"/>
              <a:buFont typeface="Calibri"/>
              <a:buNone/>
              <a:defRPr sz="1200" b="0" i="0" u="none" strike="noStrike" cap="none">
                <a:solidFill>
                  <a:srgbClr val="23262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683564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539999" y="1207294"/>
            <a:ext cx="8100000" cy="3401693"/>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
        <p:nvSpPr>
          <p:cNvPr id="4" name="Slide Number Placeholder 8"/>
          <p:cNvSpPr>
            <a:spLocks noGrp="1"/>
          </p:cNvSpPr>
          <p:nvPr>
            <p:ph type="sldNum" sz="quarter" idx="10"/>
          </p:nvPr>
        </p:nvSpPr>
        <p:spPr/>
        <p:txBody>
          <a:bodyPr/>
          <a:lstStyle>
            <a:lvl1pPr>
              <a:defRPr/>
            </a:lvl1pPr>
          </a:lstStyle>
          <a:p>
            <a:pPr>
              <a:defRPr/>
            </a:pPr>
            <a:fld id="{EFC81E52-9DBB-4A06-8FF1-8D2D4A4F4D76}" type="slidenum">
              <a:rPr lang="en-US"/>
              <a:pPr>
                <a:defRPr/>
              </a:pPr>
              <a:t>‹#›</a:t>
            </a:fld>
            <a:endParaRPr lang="en-US"/>
          </a:p>
        </p:txBody>
      </p:sp>
    </p:spTree>
    <p:extLst>
      <p:ext uri="{BB962C8B-B14F-4D97-AF65-F5344CB8AC3E}">
        <p14:creationId xmlns:p14="http://schemas.microsoft.com/office/powerpoint/2010/main" val="35151952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wo Columns slide Title only">
  <p:cSld name="1_Two Columns slide Title only">
    <p:spTree>
      <p:nvGrpSpPr>
        <p:cNvPr id="1" name="Shape 33"/>
        <p:cNvGrpSpPr/>
        <p:nvPr/>
      </p:nvGrpSpPr>
      <p:grpSpPr>
        <a:xfrm>
          <a:off x="0" y="0"/>
          <a:ext cx="0" cy="0"/>
          <a:chOff x="0" y="0"/>
          <a:chExt cx="0" cy="0"/>
        </a:xfrm>
      </p:grpSpPr>
      <p:pic>
        <p:nvPicPr>
          <p:cNvPr id="34" name="Shape 34" descr="Picture 1"/>
          <p:cNvPicPr preferRelativeResize="0"/>
          <p:nvPr/>
        </p:nvPicPr>
        <p:blipFill rotWithShape="1">
          <a:blip r:embed="rId2">
            <a:alphaModFix/>
          </a:blip>
          <a:srcRect l="6175" t="15622"/>
          <a:stretch/>
        </p:blipFill>
        <p:spPr>
          <a:xfrm>
            <a:off x="7919863" y="4664345"/>
            <a:ext cx="1080863" cy="388924"/>
          </a:xfrm>
          <a:prstGeom prst="rect">
            <a:avLst/>
          </a:prstGeom>
          <a:noFill/>
          <a:ln>
            <a:noFill/>
          </a:ln>
        </p:spPr>
      </p:pic>
      <p:sp>
        <p:nvSpPr>
          <p:cNvPr id="35" name="Shape 35"/>
          <p:cNvSpPr txBox="1">
            <a:spLocks noGrp="1"/>
          </p:cNvSpPr>
          <p:nvPr>
            <p:ph type="body" idx="1"/>
          </p:nvPr>
        </p:nvSpPr>
        <p:spPr>
          <a:xfrm>
            <a:off x="398096" y="1247849"/>
            <a:ext cx="3905336" cy="3268117"/>
          </a:xfrm>
          <a:prstGeom prst="rect">
            <a:avLst/>
          </a:prstGeom>
          <a:noFill/>
          <a:ln>
            <a:noFill/>
          </a:ln>
        </p:spPr>
        <p:txBody>
          <a:bodyPr spcFirstLastPara="1" wrap="square" lIns="91425" tIns="91425" rIns="91425" bIns="91425" anchor="t" anchorCtr="0"/>
          <a:lstStyle>
            <a:lvl1pPr marL="457200" marR="0" lvl="0" indent="-355600" algn="l" rtl="0">
              <a:lnSpc>
                <a:spcPct val="150000"/>
              </a:lnSpc>
              <a:spcBef>
                <a:spcPts val="0"/>
              </a:spcBef>
              <a:spcAft>
                <a:spcPts val="0"/>
              </a:spcAft>
              <a:buClr>
                <a:schemeClr val="accent1"/>
              </a:buClr>
              <a:buSzPts val="2000"/>
              <a:buFont typeface="Arial"/>
              <a:buChar char="•"/>
              <a:defRPr sz="2000" b="0" i="0" u="none" strike="noStrike" cap="none">
                <a:solidFill>
                  <a:schemeClr val="accent4"/>
                </a:solidFill>
                <a:latin typeface="Calibri"/>
                <a:ea typeface="Calibri"/>
                <a:cs typeface="Calibri"/>
                <a:sym typeface="Calibri"/>
              </a:defRPr>
            </a:lvl1pPr>
            <a:lvl2pPr marL="914400" marR="0" lvl="1" indent="-355600" algn="l" rtl="0">
              <a:lnSpc>
                <a:spcPct val="150000"/>
              </a:lnSpc>
              <a:spcBef>
                <a:spcPts val="0"/>
              </a:spcBef>
              <a:spcAft>
                <a:spcPts val="0"/>
              </a:spcAft>
              <a:buClr>
                <a:schemeClr val="accent1"/>
              </a:buClr>
              <a:buSzPts val="2000"/>
              <a:buFont typeface="Arial"/>
              <a:buChar char="–"/>
              <a:defRPr sz="2000" b="0" i="0" u="none" strike="noStrike" cap="none">
                <a:solidFill>
                  <a:schemeClr val="accent4"/>
                </a:solidFill>
                <a:latin typeface="Calibri"/>
                <a:ea typeface="Calibri"/>
                <a:cs typeface="Calibri"/>
                <a:sym typeface="Calibri"/>
              </a:defRPr>
            </a:lvl2pPr>
            <a:lvl3pPr marL="1371600" marR="0" lvl="2" indent="-355600" algn="l" rtl="0">
              <a:lnSpc>
                <a:spcPct val="150000"/>
              </a:lnSpc>
              <a:spcBef>
                <a:spcPts val="0"/>
              </a:spcBef>
              <a:spcAft>
                <a:spcPts val="0"/>
              </a:spcAft>
              <a:buClr>
                <a:schemeClr val="accent1"/>
              </a:buClr>
              <a:buSzPts val="2000"/>
              <a:buFont typeface="Arial"/>
              <a:buChar char="•"/>
              <a:defRPr sz="2000" b="0" i="0" u="none" strike="noStrike" cap="none">
                <a:solidFill>
                  <a:schemeClr val="accent4"/>
                </a:solidFill>
                <a:latin typeface="Calibri"/>
                <a:ea typeface="Calibri"/>
                <a:cs typeface="Calibri"/>
                <a:sym typeface="Calibri"/>
              </a:defRPr>
            </a:lvl3pPr>
            <a:lvl4pPr marL="1828800" marR="0" lvl="3" indent="-355600" algn="l" rtl="0">
              <a:lnSpc>
                <a:spcPct val="150000"/>
              </a:lnSpc>
              <a:spcBef>
                <a:spcPts val="0"/>
              </a:spcBef>
              <a:spcAft>
                <a:spcPts val="0"/>
              </a:spcAft>
              <a:buClr>
                <a:schemeClr val="accent1"/>
              </a:buClr>
              <a:buSzPts val="2000"/>
              <a:buFont typeface="Arial"/>
              <a:buChar char="–"/>
              <a:defRPr sz="2000" b="0" i="0" u="none" strike="noStrike" cap="none">
                <a:solidFill>
                  <a:schemeClr val="accent4"/>
                </a:solidFill>
                <a:latin typeface="Calibri"/>
                <a:ea typeface="Calibri"/>
                <a:cs typeface="Calibri"/>
                <a:sym typeface="Calibri"/>
              </a:defRPr>
            </a:lvl4pPr>
            <a:lvl5pPr marL="2286000" marR="0" lvl="4" indent="-355600" algn="l" rtl="0">
              <a:lnSpc>
                <a:spcPct val="150000"/>
              </a:lnSpc>
              <a:spcBef>
                <a:spcPts val="0"/>
              </a:spcBef>
              <a:spcAft>
                <a:spcPts val="0"/>
              </a:spcAft>
              <a:buClr>
                <a:schemeClr val="accent1"/>
              </a:buClr>
              <a:buSzPts val="2000"/>
              <a:buFont typeface="Arial"/>
              <a:buChar char="»"/>
              <a:defRPr sz="2000" b="0" i="0" u="none" strike="noStrike" cap="none">
                <a:solidFill>
                  <a:schemeClr val="accent4"/>
                </a:solidFill>
                <a:latin typeface="Calibri"/>
                <a:ea typeface="Calibri"/>
                <a:cs typeface="Calibri"/>
                <a:sym typeface="Calibri"/>
              </a:defRPr>
            </a:lvl5pPr>
            <a:lvl6pPr marL="2743200" marR="0" lvl="5" indent="-368300" algn="l" rtl="0">
              <a:lnSpc>
                <a:spcPct val="150000"/>
              </a:lnSpc>
              <a:spcBef>
                <a:spcPts val="0"/>
              </a:spcBef>
              <a:spcAft>
                <a:spcPts val="0"/>
              </a:spcAft>
              <a:buClr>
                <a:schemeClr val="accent1"/>
              </a:buClr>
              <a:buSzPts val="2200"/>
              <a:buFont typeface="Arial"/>
              <a:buChar char="•"/>
              <a:defRPr sz="2200" b="0" i="0" u="none" strike="noStrike" cap="none">
                <a:solidFill>
                  <a:schemeClr val="accent4"/>
                </a:solidFill>
                <a:latin typeface="Calibri"/>
                <a:ea typeface="Calibri"/>
                <a:cs typeface="Calibri"/>
                <a:sym typeface="Calibri"/>
              </a:defRPr>
            </a:lvl6pPr>
            <a:lvl7pPr marL="3200400" marR="0" lvl="6" indent="-368300" algn="l" rtl="0">
              <a:lnSpc>
                <a:spcPct val="150000"/>
              </a:lnSpc>
              <a:spcBef>
                <a:spcPts val="0"/>
              </a:spcBef>
              <a:spcAft>
                <a:spcPts val="0"/>
              </a:spcAft>
              <a:buClr>
                <a:schemeClr val="accent1"/>
              </a:buClr>
              <a:buSzPts val="2200"/>
              <a:buFont typeface="Arial"/>
              <a:buChar char="•"/>
              <a:defRPr sz="2200" b="0" i="0" u="none" strike="noStrike" cap="none">
                <a:solidFill>
                  <a:schemeClr val="accent4"/>
                </a:solidFill>
                <a:latin typeface="Calibri"/>
                <a:ea typeface="Calibri"/>
                <a:cs typeface="Calibri"/>
                <a:sym typeface="Calibri"/>
              </a:defRPr>
            </a:lvl7pPr>
            <a:lvl8pPr marL="3657600" marR="0" lvl="7" indent="-368300" algn="l" rtl="0">
              <a:lnSpc>
                <a:spcPct val="150000"/>
              </a:lnSpc>
              <a:spcBef>
                <a:spcPts val="0"/>
              </a:spcBef>
              <a:spcAft>
                <a:spcPts val="0"/>
              </a:spcAft>
              <a:buClr>
                <a:schemeClr val="accent1"/>
              </a:buClr>
              <a:buSzPts val="2200"/>
              <a:buFont typeface="Arial"/>
              <a:buChar char="•"/>
              <a:defRPr sz="2200" b="0" i="0" u="none" strike="noStrike" cap="none">
                <a:solidFill>
                  <a:schemeClr val="accent4"/>
                </a:solidFill>
                <a:latin typeface="Calibri"/>
                <a:ea typeface="Calibri"/>
                <a:cs typeface="Calibri"/>
                <a:sym typeface="Calibri"/>
              </a:defRPr>
            </a:lvl8pPr>
            <a:lvl9pPr marL="4114800" marR="0" lvl="8" indent="-368300" algn="l" rtl="0">
              <a:lnSpc>
                <a:spcPct val="150000"/>
              </a:lnSpc>
              <a:spcBef>
                <a:spcPts val="0"/>
              </a:spcBef>
              <a:spcAft>
                <a:spcPts val="0"/>
              </a:spcAft>
              <a:buClr>
                <a:schemeClr val="accent1"/>
              </a:buClr>
              <a:buSzPts val="2200"/>
              <a:buFont typeface="Arial"/>
              <a:buChar char="•"/>
              <a:defRPr sz="2200" b="0" i="0" u="none" strike="noStrike" cap="none">
                <a:solidFill>
                  <a:schemeClr val="accent4"/>
                </a:solidFill>
                <a:latin typeface="Calibri"/>
                <a:ea typeface="Calibri"/>
                <a:cs typeface="Calibri"/>
                <a:sym typeface="Calibri"/>
              </a:defRPr>
            </a:lvl9pPr>
          </a:lstStyle>
          <a:p>
            <a:endParaRPr/>
          </a:p>
        </p:txBody>
      </p:sp>
      <p:sp>
        <p:nvSpPr>
          <p:cNvPr id="36" name="Shape 36"/>
          <p:cNvSpPr txBox="1">
            <a:spLocks noGrp="1"/>
          </p:cNvSpPr>
          <p:nvPr>
            <p:ph type="title"/>
          </p:nvPr>
        </p:nvSpPr>
        <p:spPr>
          <a:xfrm>
            <a:off x="395536" y="195485"/>
            <a:ext cx="8352929" cy="730802"/>
          </a:xfrm>
          <a:prstGeom prst="rect">
            <a:avLst/>
          </a:prstGeom>
          <a:noFill/>
          <a:ln>
            <a:noFill/>
          </a:ln>
        </p:spPr>
        <p:txBody>
          <a:bodyPr spcFirstLastPara="1" wrap="square" lIns="91425" tIns="91425" rIns="91425" bIns="91425" anchor="b" anchorCtr="0"/>
          <a:lstStyle>
            <a:lvl1pPr marR="0" lvl="0" algn="ctr" rtl="0">
              <a:lnSpc>
                <a:spcPct val="80000"/>
              </a:lnSpc>
              <a:spcBef>
                <a:spcPts val="0"/>
              </a:spcBef>
              <a:spcAft>
                <a:spcPts val="0"/>
              </a:spcAft>
              <a:buClr>
                <a:schemeClr val="accent4"/>
              </a:buClr>
              <a:buSzPts val="2700"/>
              <a:buFont typeface="Calibri"/>
              <a:buNone/>
              <a:defRPr sz="2700" b="1" i="0" u="none" strike="noStrike" cap="none">
                <a:solidFill>
                  <a:schemeClr val="accent4"/>
                </a:solidFill>
                <a:latin typeface="Calibri"/>
                <a:ea typeface="Calibri"/>
                <a:cs typeface="Calibri"/>
                <a:sym typeface="Calibri"/>
              </a:defRPr>
            </a:lvl1pPr>
            <a:lvl2pPr marR="0" lvl="1" algn="ctr" rtl="0">
              <a:lnSpc>
                <a:spcPct val="80000"/>
              </a:lnSpc>
              <a:spcBef>
                <a:spcPts val="0"/>
              </a:spcBef>
              <a:spcAft>
                <a:spcPts val="0"/>
              </a:spcAft>
              <a:buClr>
                <a:schemeClr val="accent4"/>
              </a:buClr>
              <a:buSzPts val="2700"/>
              <a:buFont typeface="Calibri"/>
              <a:buNone/>
              <a:defRPr sz="2700" b="1" i="0" u="none" strike="noStrike" cap="none">
                <a:solidFill>
                  <a:schemeClr val="accent4"/>
                </a:solidFill>
                <a:latin typeface="Calibri"/>
                <a:ea typeface="Calibri"/>
                <a:cs typeface="Calibri"/>
                <a:sym typeface="Calibri"/>
              </a:defRPr>
            </a:lvl2pPr>
            <a:lvl3pPr marR="0" lvl="2" algn="ctr" rtl="0">
              <a:lnSpc>
                <a:spcPct val="80000"/>
              </a:lnSpc>
              <a:spcBef>
                <a:spcPts val="0"/>
              </a:spcBef>
              <a:spcAft>
                <a:spcPts val="0"/>
              </a:spcAft>
              <a:buClr>
                <a:schemeClr val="accent4"/>
              </a:buClr>
              <a:buSzPts val="2700"/>
              <a:buFont typeface="Calibri"/>
              <a:buNone/>
              <a:defRPr sz="2700" b="1" i="0" u="none" strike="noStrike" cap="none">
                <a:solidFill>
                  <a:schemeClr val="accent4"/>
                </a:solidFill>
                <a:latin typeface="Calibri"/>
                <a:ea typeface="Calibri"/>
                <a:cs typeface="Calibri"/>
                <a:sym typeface="Calibri"/>
              </a:defRPr>
            </a:lvl3pPr>
            <a:lvl4pPr marR="0" lvl="3" algn="ctr" rtl="0">
              <a:lnSpc>
                <a:spcPct val="80000"/>
              </a:lnSpc>
              <a:spcBef>
                <a:spcPts val="0"/>
              </a:spcBef>
              <a:spcAft>
                <a:spcPts val="0"/>
              </a:spcAft>
              <a:buClr>
                <a:schemeClr val="accent4"/>
              </a:buClr>
              <a:buSzPts val="2700"/>
              <a:buFont typeface="Calibri"/>
              <a:buNone/>
              <a:defRPr sz="2700" b="1" i="0" u="none" strike="noStrike" cap="none">
                <a:solidFill>
                  <a:schemeClr val="accent4"/>
                </a:solidFill>
                <a:latin typeface="Calibri"/>
                <a:ea typeface="Calibri"/>
                <a:cs typeface="Calibri"/>
                <a:sym typeface="Calibri"/>
              </a:defRPr>
            </a:lvl4pPr>
            <a:lvl5pPr marR="0" lvl="4" algn="ctr" rtl="0">
              <a:lnSpc>
                <a:spcPct val="80000"/>
              </a:lnSpc>
              <a:spcBef>
                <a:spcPts val="0"/>
              </a:spcBef>
              <a:spcAft>
                <a:spcPts val="0"/>
              </a:spcAft>
              <a:buClr>
                <a:schemeClr val="accent4"/>
              </a:buClr>
              <a:buSzPts val="2700"/>
              <a:buFont typeface="Calibri"/>
              <a:buNone/>
              <a:defRPr sz="2700" b="1" i="0" u="none" strike="noStrike" cap="none">
                <a:solidFill>
                  <a:schemeClr val="accent4"/>
                </a:solidFill>
                <a:latin typeface="Calibri"/>
                <a:ea typeface="Calibri"/>
                <a:cs typeface="Calibri"/>
                <a:sym typeface="Calibri"/>
              </a:defRPr>
            </a:lvl5pPr>
            <a:lvl6pPr marR="0" lvl="5" algn="ctr" rtl="0">
              <a:lnSpc>
                <a:spcPct val="80000"/>
              </a:lnSpc>
              <a:spcBef>
                <a:spcPts val="0"/>
              </a:spcBef>
              <a:spcAft>
                <a:spcPts val="0"/>
              </a:spcAft>
              <a:buClr>
                <a:schemeClr val="accent4"/>
              </a:buClr>
              <a:buSzPts val="2700"/>
              <a:buFont typeface="Calibri"/>
              <a:buNone/>
              <a:defRPr sz="2700" b="1" i="0" u="none" strike="noStrike" cap="none">
                <a:solidFill>
                  <a:schemeClr val="accent4"/>
                </a:solidFill>
                <a:latin typeface="Calibri"/>
                <a:ea typeface="Calibri"/>
                <a:cs typeface="Calibri"/>
                <a:sym typeface="Calibri"/>
              </a:defRPr>
            </a:lvl6pPr>
            <a:lvl7pPr marR="0" lvl="6" algn="ctr" rtl="0">
              <a:lnSpc>
                <a:spcPct val="80000"/>
              </a:lnSpc>
              <a:spcBef>
                <a:spcPts val="0"/>
              </a:spcBef>
              <a:spcAft>
                <a:spcPts val="0"/>
              </a:spcAft>
              <a:buClr>
                <a:schemeClr val="accent4"/>
              </a:buClr>
              <a:buSzPts val="2700"/>
              <a:buFont typeface="Calibri"/>
              <a:buNone/>
              <a:defRPr sz="2700" b="1" i="0" u="none" strike="noStrike" cap="none">
                <a:solidFill>
                  <a:schemeClr val="accent4"/>
                </a:solidFill>
                <a:latin typeface="Calibri"/>
                <a:ea typeface="Calibri"/>
                <a:cs typeface="Calibri"/>
                <a:sym typeface="Calibri"/>
              </a:defRPr>
            </a:lvl7pPr>
            <a:lvl8pPr marR="0" lvl="7" algn="ctr" rtl="0">
              <a:lnSpc>
                <a:spcPct val="80000"/>
              </a:lnSpc>
              <a:spcBef>
                <a:spcPts val="0"/>
              </a:spcBef>
              <a:spcAft>
                <a:spcPts val="0"/>
              </a:spcAft>
              <a:buClr>
                <a:schemeClr val="accent4"/>
              </a:buClr>
              <a:buSzPts val="2700"/>
              <a:buFont typeface="Calibri"/>
              <a:buNone/>
              <a:defRPr sz="2700" b="1" i="0" u="none" strike="noStrike" cap="none">
                <a:solidFill>
                  <a:schemeClr val="accent4"/>
                </a:solidFill>
                <a:latin typeface="Calibri"/>
                <a:ea typeface="Calibri"/>
                <a:cs typeface="Calibri"/>
                <a:sym typeface="Calibri"/>
              </a:defRPr>
            </a:lvl8pPr>
            <a:lvl9pPr marR="0" lvl="8" algn="ctr" rtl="0">
              <a:lnSpc>
                <a:spcPct val="80000"/>
              </a:lnSpc>
              <a:spcBef>
                <a:spcPts val="0"/>
              </a:spcBef>
              <a:spcAft>
                <a:spcPts val="0"/>
              </a:spcAft>
              <a:buClr>
                <a:schemeClr val="accent4"/>
              </a:buClr>
              <a:buSzPts val="2700"/>
              <a:buFont typeface="Calibri"/>
              <a:buNone/>
              <a:defRPr sz="2700" b="1" i="0" u="none" strike="noStrike" cap="none">
                <a:solidFill>
                  <a:schemeClr val="accent4"/>
                </a:solidFill>
                <a:latin typeface="Calibri"/>
                <a:ea typeface="Calibri"/>
                <a:cs typeface="Calibri"/>
                <a:sym typeface="Calibri"/>
              </a:defRPr>
            </a:lvl9pPr>
          </a:lstStyle>
          <a:p>
            <a:endParaRPr/>
          </a:p>
        </p:txBody>
      </p:sp>
      <p:cxnSp>
        <p:nvCxnSpPr>
          <p:cNvPr id="37" name="Shape 37"/>
          <p:cNvCxnSpPr/>
          <p:nvPr/>
        </p:nvCxnSpPr>
        <p:spPr>
          <a:xfrm>
            <a:off x="4423574" y="1103047"/>
            <a:ext cx="320876" cy="1"/>
          </a:xfrm>
          <a:prstGeom prst="straightConnector1">
            <a:avLst/>
          </a:prstGeom>
          <a:noFill/>
          <a:ln w="57150" cap="flat" cmpd="sng">
            <a:solidFill>
              <a:schemeClr val="accent1"/>
            </a:solidFill>
            <a:prstDash val="solid"/>
            <a:round/>
            <a:headEnd type="none" w="sm" len="sm"/>
            <a:tailEnd type="none" w="sm" len="sm"/>
          </a:ln>
        </p:spPr>
      </p:cxnSp>
      <p:sp>
        <p:nvSpPr>
          <p:cNvPr id="38" name="Shape 38"/>
          <p:cNvSpPr txBox="1">
            <a:spLocks noGrp="1"/>
          </p:cNvSpPr>
          <p:nvPr>
            <p:ph type="sldNum" idx="12"/>
          </p:nvPr>
        </p:nvSpPr>
        <p:spPr>
          <a:xfrm>
            <a:off x="4419600" y="4627562"/>
            <a:ext cx="2133600" cy="279401"/>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232628"/>
              </a:buClr>
              <a:buSzPts val="1200"/>
              <a:buFont typeface="Calibri"/>
              <a:buNone/>
              <a:defRPr sz="1200" b="0" i="0" u="none" strike="noStrike" cap="none">
                <a:solidFill>
                  <a:srgbClr val="232628"/>
                </a:solidFill>
                <a:latin typeface="Calibri"/>
                <a:ea typeface="Calibri"/>
                <a:cs typeface="Calibri"/>
                <a:sym typeface="Calibri"/>
              </a:defRPr>
            </a:lvl1pPr>
            <a:lvl2pPr marL="0" marR="0" lvl="1" indent="0" algn="r" rtl="0">
              <a:lnSpc>
                <a:spcPct val="100000"/>
              </a:lnSpc>
              <a:spcBef>
                <a:spcPts val="0"/>
              </a:spcBef>
              <a:spcAft>
                <a:spcPts val="0"/>
              </a:spcAft>
              <a:buClr>
                <a:srgbClr val="232628"/>
              </a:buClr>
              <a:buSzPts val="1200"/>
              <a:buFont typeface="Calibri"/>
              <a:buNone/>
              <a:defRPr sz="1200" b="0" i="0" u="none" strike="noStrike" cap="none">
                <a:solidFill>
                  <a:srgbClr val="232628"/>
                </a:solidFill>
                <a:latin typeface="Calibri"/>
                <a:ea typeface="Calibri"/>
                <a:cs typeface="Calibri"/>
                <a:sym typeface="Calibri"/>
              </a:defRPr>
            </a:lvl2pPr>
            <a:lvl3pPr marL="0" marR="0" lvl="2" indent="0" algn="r" rtl="0">
              <a:lnSpc>
                <a:spcPct val="100000"/>
              </a:lnSpc>
              <a:spcBef>
                <a:spcPts val="0"/>
              </a:spcBef>
              <a:spcAft>
                <a:spcPts val="0"/>
              </a:spcAft>
              <a:buClr>
                <a:srgbClr val="232628"/>
              </a:buClr>
              <a:buSzPts val="1200"/>
              <a:buFont typeface="Calibri"/>
              <a:buNone/>
              <a:defRPr sz="1200" b="0" i="0" u="none" strike="noStrike" cap="none">
                <a:solidFill>
                  <a:srgbClr val="232628"/>
                </a:solidFill>
                <a:latin typeface="Calibri"/>
                <a:ea typeface="Calibri"/>
                <a:cs typeface="Calibri"/>
                <a:sym typeface="Calibri"/>
              </a:defRPr>
            </a:lvl3pPr>
            <a:lvl4pPr marL="0" marR="0" lvl="3" indent="0" algn="r" rtl="0">
              <a:lnSpc>
                <a:spcPct val="100000"/>
              </a:lnSpc>
              <a:spcBef>
                <a:spcPts val="0"/>
              </a:spcBef>
              <a:spcAft>
                <a:spcPts val="0"/>
              </a:spcAft>
              <a:buClr>
                <a:srgbClr val="232628"/>
              </a:buClr>
              <a:buSzPts val="1200"/>
              <a:buFont typeface="Calibri"/>
              <a:buNone/>
              <a:defRPr sz="1200" b="0" i="0" u="none" strike="noStrike" cap="none">
                <a:solidFill>
                  <a:srgbClr val="232628"/>
                </a:solidFill>
                <a:latin typeface="Calibri"/>
                <a:ea typeface="Calibri"/>
                <a:cs typeface="Calibri"/>
                <a:sym typeface="Calibri"/>
              </a:defRPr>
            </a:lvl4pPr>
            <a:lvl5pPr marL="0" marR="0" lvl="4" indent="0" algn="r" rtl="0">
              <a:lnSpc>
                <a:spcPct val="100000"/>
              </a:lnSpc>
              <a:spcBef>
                <a:spcPts val="0"/>
              </a:spcBef>
              <a:spcAft>
                <a:spcPts val="0"/>
              </a:spcAft>
              <a:buClr>
                <a:srgbClr val="232628"/>
              </a:buClr>
              <a:buSzPts val="1200"/>
              <a:buFont typeface="Calibri"/>
              <a:buNone/>
              <a:defRPr sz="1200" b="0" i="0" u="none" strike="noStrike" cap="none">
                <a:solidFill>
                  <a:srgbClr val="232628"/>
                </a:solidFill>
                <a:latin typeface="Calibri"/>
                <a:ea typeface="Calibri"/>
                <a:cs typeface="Calibri"/>
                <a:sym typeface="Calibri"/>
              </a:defRPr>
            </a:lvl5pPr>
            <a:lvl6pPr marL="0" marR="0" lvl="5" indent="0" algn="r" rtl="0">
              <a:lnSpc>
                <a:spcPct val="100000"/>
              </a:lnSpc>
              <a:spcBef>
                <a:spcPts val="0"/>
              </a:spcBef>
              <a:spcAft>
                <a:spcPts val="0"/>
              </a:spcAft>
              <a:buClr>
                <a:srgbClr val="232628"/>
              </a:buClr>
              <a:buSzPts val="1200"/>
              <a:buFont typeface="Calibri"/>
              <a:buNone/>
              <a:defRPr sz="1200" b="0" i="0" u="none" strike="noStrike" cap="none">
                <a:solidFill>
                  <a:srgbClr val="232628"/>
                </a:solidFill>
                <a:latin typeface="Calibri"/>
                <a:ea typeface="Calibri"/>
                <a:cs typeface="Calibri"/>
                <a:sym typeface="Calibri"/>
              </a:defRPr>
            </a:lvl6pPr>
            <a:lvl7pPr marL="0" marR="0" lvl="6" indent="0" algn="r" rtl="0">
              <a:lnSpc>
                <a:spcPct val="100000"/>
              </a:lnSpc>
              <a:spcBef>
                <a:spcPts val="0"/>
              </a:spcBef>
              <a:spcAft>
                <a:spcPts val="0"/>
              </a:spcAft>
              <a:buClr>
                <a:srgbClr val="232628"/>
              </a:buClr>
              <a:buSzPts val="1200"/>
              <a:buFont typeface="Calibri"/>
              <a:buNone/>
              <a:defRPr sz="1200" b="0" i="0" u="none" strike="noStrike" cap="none">
                <a:solidFill>
                  <a:srgbClr val="232628"/>
                </a:solidFill>
                <a:latin typeface="Calibri"/>
                <a:ea typeface="Calibri"/>
                <a:cs typeface="Calibri"/>
                <a:sym typeface="Calibri"/>
              </a:defRPr>
            </a:lvl7pPr>
            <a:lvl8pPr marL="0" marR="0" lvl="7" indent="0" algn="r" rtl="0">
              <a:lnSpc>
                <a:spcPct val="100000"/>
              </a:lnSpc>
              <a:spcBef>
                <a:spcPts val="0"/>
              </a:spcBef>
              <a:spcAft>
                <a:spcPts val="0"/>
              </a:spcAft>
              <a:buClr>
                <a:srgbClr val="232628"/>
              </a:buClr>
              <a:buSzPts val="1200"/>
              <a:buFont typeface="Calibri"/>
              <a:buNone/>
              <a:defRPr sz="1200" b="0" i="0" u="none" strike="noStrike" cap="none">
                <a:solidFill>
                  <a:srgbClr val="232628"/>
                </a:solidFill>
                <a:latin typeface="Calibri"/>
                <a:ea typeface="Calibri"/>
                <a:cs typeface="Calibri"/>
                <a:sym typeface="Calibri"/>
              </a:defRPr>
            </a:lvl8pPr>
            <a:lvl9pPr marL="0" marR="0" lvl="8" indent="0" algn="r" rtl="0">
              <a:lnSpc>
                <a:spcPct val="100000"/>
              </a:lnSpc>
              <a:spcBef>
                <a:spcPts val="0"/>
              </a:spcBef>
              <a:spcAft>
                <a:spcPts val="0"/>
              </a:spcAft>
              <a:buClr>
                <a:srgbClr val="232628"/>
              </a:buClr>
              <a:buSzPts val="1200"/>
              <a:buFont typeface="Calibri"/>
              <a:buNone/>
              <a:defRPr sz="1200" b="0" i="0" u="none" strike="noStrike" cap="none">
                <a:solidFill>
                  <a:srgbClr val="23262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99002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tandard slide no body">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352928" cy="730800"/>
          </a:xfrm>
        </p:spPr>
        <p:txBody>
          <a:bodyPr anchor="b">
            <a:noAutofit/>
          </a:bodyPr>
          <a:lstStyle/>
          <a:p>
            <a:r>
              <a:rPr lang="en-US"/>
              <a:t>Click to edit Master title style</a:t>
            </a:r>
            <a:endParaRPr lang="nl-BE" dirty="0"/>
          </a:p>
        </p:txBody>
      </p:sp>
      <p:cxnSp>
        <p:nvCxnSpPr>
          <p:cNvPr id="6" name="Straight Connector 5"/>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10504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36396" y="223788"/>
            <a:ext cx="6356320" cy="911395"/>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1536396" y="1312101"/>
            <a:ext cx="6356320" cy="31203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292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19" name="Text Placeholder 2"/>
          <p:cNvSpPr>
            <a:spLocks noGrp="1"/>
          </p:cNvSpPr>
          <p:nvPr>
            <p:ph type="body" sz="quarter" idx="10" hasCustomPrompt="1"/>
          </p:nvPr>
        </p:nvSpPr>
        <p:spPr>
          <a:xfrm>
            <a:off x="457905" y="2062577"/>
            <a:ext cx="4680000" cy="1507397"/>
          </a:xfrm>
          <a:prstGeom prst="rect">
            <a:avLst/>
          </a:prstGeom>
        </p:spPr>
        <p:txBody>
          <a:bodyPr lIns="0" tIns="0" rIns="0" bIns="0" anchor="b" anchorCtr="0">
            <a:noAutofit/>
          </a:bodyPr>
          <a:lstStyle>
            <a:lvl1pPr marL="0" indent="0" algn="l">
              <a:lnSpc>
                <a:spcPct val="80000"/>
              </a:lnSpc>
              <a:spcBef>
                <a:spcPts val="0"/>
              </a:spcBef>
              <a:buNone/>
              <a:defRPr sz="4800" b="1">
                <a:solidFill>
                  <a:schemeClr val="bg1"/>
                </a:solidFill>
              </a:defRPr>
            </a:lvl1pPr>
            <a:lvl2pPr>
              <a:defRPr sz="2800"/>
            </a:lvl2pPr>
            <a:lvl3pPr>
              <a:defRPr sz="2800"/>
            </a:lvl3pPr>
            <a:lvl4pPr>
              <a:defRPr sz="2800"/>
            </a:lvl4pPr>
            <a:lvl5pPr>
              <a:defRPr sz="2800"/>
            </a:lvl5pPr>
          </a:lstStyle>
          <a:p>
            <a:pPr lvl="0"/>
            <a:r>
              <a:rPr lang="en-US"/>
              <a:t>Edit Master </a:t>
            </a:r>
            <a:br>
              <a:rPr lang="en-BE"/>
            </a:br>
            <a:r>
              <a:rPr lang="en-US"/>
              <a:t>text styles</a:t>
            </a:r>
          </a:p>
        </p:txBody>
      </p:sp>
      <p:sp>
        <p:nvSpPr>
          <p:cNvPr id="20" name="Text Placeholder 3"/>
          <p:cNvSpPr>
            <a:spLocks noGrp="1"/>
          </p:cNvSpPr>
          <p:nvPr>
            <p:ph type="body" sz="quarter" idx="11" hasCustomPrompt="1"/>
          </p:nvPr>
        </p:nvSpPr>
        <p:spPr>
          <a:xfrm>
            <a:off x="457905" y="4156741"/>
            <a:ext cx="4680000" cy="277042"/>
          </a:xfrm>
        </p:spPr>
        <p:txBody>
          <a:bodyPr lIns="0" tIns="0" rIns="0" bIns="0">
            <a:noAutofit/>
          </a:bodyPr>
          <a:lstStyle>
            <a:lvl1pPr marL="0" indent="0" algn="l" defTabSz="179388">
              <a:lnSpc>
                <a:spcPct val="100000"/>
              </a:lnSpc>
              <a:spcBef>
                <a:spcPts val="0"/>
              </a:spcBef>
              <a:buNone/>
              <a:defRPr sz="1600" baseline="0">
                <a:solidFill>
                  <a:srgbClr val="FFFFFF"/>
                </a:solidFill>
              </a:defRPr>
            </a:lvl1pPr>
            <a:lvl2pPr marL="447675" indent="0">
              <a:buNone/>
              <a:defRPr sz="1000">
                <a:solidFill>
                  <a:schemeClr val="tx2">
                    <a:lumMod val="60000"/>
                    <a:lumOff val="40000"/>
                  </a:schemeClr>
                </a:solidFill>
              </a:defRPr>
            </a:lvl2pPr>
            <a:lvl3pPr marL="511175" indent="0">
              <a:buNone/>
              <a:defRPr sz="1200">
                <a:solidFill>
                  <a:schemeClr val="tx2">
                    <a:lumMod val="60000"/>
                    <a:lumOff val="40000"/>
                  </a:schemeClr>
                </a:solidFill>
              </a:defRPr>
            </a:lvl3pPr>
            <a:lvl4pPr marL="741362" indent="0">
              <a:buNone/>
              <a:defRPr sz="1200">
                <a:solidFill>
                  <a:schemeClr val="tx2">
                    <a:lumMod val="60000"/>
                    <a:lumOff val="40000"/>
                  </a:schemeClr>
                </a:solidFill>
              </a:defRPr>
            </a:lvl4pPr>
            <a:lvl5pPr marL="1031875" indent="0">
              <a:buNone/>
              <a:defRPr sz="1200">
                <a:solidFill>
                  <a:schemeClr val="tx2">
                    <a:lumMod val="60000"/>
                    <a:lumOff val="40000"/>
                  </a:schemeClr>
                </a:solidFill>
              </a:defRPr>
            </a:lvl5pPr>
          </a:lstStyle>
          <a:p>
            <a:pPr lvl="0"/>
            <a:r>
              <a:rPr lang="en-US"/>
              <a:t>Name, Family name, job function</a:t>
            </a:r>
          </a:p>
        </p:txBody>
      </p:sp>
      <p:sp>
        <p:nvSpPr>
          <p:cNvPr id="21" name="Text Placeholder 6"/>
          <p:cNvSpPr>
            <a:spLocks noGrp="1"/>
          </p:cNvSpPr>
          <p:nvPr>
            <p:ph type="body" sz="quarter" idx="12" hasCustomPrompt="1"/>
          </p:nvPr>
        </p:nvSpPr>
        <p:spPr>
          <a:xfrm>
            <a:off x="457905" y="4448521"/>
            <a:ext cx="4680000" cy="174279"/>
          </a:xfrm>
        </p:spPr>
        <p:txBody>
          <a:bodyPr lIns="0" tIns="0" rIns="0" bIns="0" anchor="ctr" anchorCtr="0">
            <a:noAutofit/>
          </a:bodyPr>
          <a:lstStyle>
            <a:lvl1pPr marL="0" indent="0">
              <a:lnSpc>
                <a:spcPct val="80000"/>
              </a:lnSpc>
              <a:spcBef>
                <a:spcPts val="0"/>
              </a:spcBef>
              <a:buNone/>
              <a:defRPr sz="1100" cap="all" baseline="0">
                <a:solidFill>
                  <a:srgbClr val="FFFFFF"/>
                </a:solidFill>
              </a:defRPr>
            </a:lvl1pPr>
            <a:lvl4pPr marL="447675" indent="0">
              <a:spcBef>
                <a:spcPts val="0"/>
              </a:spcBef>
              <a:buNone/>
              <a:defRPr sz="1000">
                <a:solidFill>
                  <a:schemeClr val="tx2">
                    <a:lumMod val="60000"/>
                    <a:lumOff val="40000"/>
                  </a:schemeClr>
                </a:solidFill>
              </a:defRPr>
            </a:lvl4pPr>
          </a:lstStyle>
          <a:p>
            <a:pPr lvl="0"/>
            <a:r>
              <a:rPr lang="en-US"/>
              <a:t>Month 0, 0000</a:t>
            </a:r>
            <a:endParaRPr lang="nl-BE"/>
          </a:p>
        </p:txBody>
      </p:sp>
      <p:cxnSp>
        <p:nvCxnSpPr>
          <p:cNvPr id="7" name="Straight Connector 6">
            <a:extLst>
              <a:ext uri="{FF2B5EF4-FFF2-40B4-BE49-F238E27FC236}">
                <a16:creationId xmlns:a16="http://schemas.microsoft.com/office/drawing/2014/main" id="{86B72843-7D69-4313-AB14-F5F892236033}"/>
              </a:ext>
            </a:extLst>
          </p:cNvPr>
          <p:cNvCxnSpPr/>
          <p:nvPr userDrawn="1"/>
        </p:nvCxnSpPr>
        <p:spPr>
          <a:xfrm>
            <a:off x="457907" y="3795886"/>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85C01316-2880-4044-91F2-87E218EAF47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27802" y="551403"/>
            <a:ext cx="2250297" cy="809751"/>
          </a:xfrm>
          <a:prstGeom prst="rect">
            <a:avLst/>
          </a:prstGeom>
          <a:noFill/>
        </p:spPr>
      </p:pic>
      <p:grpSp>
        <p:nvGrpSpPr>
          <p:cNvPr id="10" name="Group 9">
            <a:extLst>
              <a:ext uri="{FF2B5EF4-FFF2-40B4-BE49-F238E27FC236}">
                <a16:creationId xmlns:a16="http://schemas.microsoft.com/office/drawing/2014/main" id="{4EE75234-05A3-4BAB-9AE0-9BE45679AFAD}"/>
              </a:ext>
            </a:extLst>
          </p:cNvPr>
          <p:cNvGrpSpPr/>
          <p:nvPr userDrawn="1"/>
        </p:nvGrpSpPr>
        <p:grpSpPr>
          <a:xfrm>
            <a:off x="5351394" y="-156213"/>
            <a:ext cx="3989561" cy="5433853"/>
            <a:chOff x="5351394" y="-156213"/>
            <a:chExt cx="3989561" cy="5433853"/>
          </a:xfrm>
        </p:grpSpPr>
        <p:sp>
          <p:nvSpPr>
            <p:cNvPr id="28" name="Freeform: Shape 27">
              <a:extLst>
                <a:ext uri="{FF2B5EF4-FFF2-40B4-BE49-F238E27FC236}">
                  <a16:creationId xmlns:a16="http://schemas.microsoft.com/office/drawing/2014/main" id="{57EAB8F2-48A8-42AF-8E38-952E6EA70D23}"/>
                </a:ext>
              </a:extLst>
            </p:cNvPr>
            <p:cNvSpPr/>
            <p:nvPr userDrawn="1"/>
          </p:nvSpPr>
          <p:spPr>
            <a:xfrm rot="21327740">
              <a:off x="5351394" y="-156213"/>
              <a:ext cx="3989561" cy="5433853"/>
            </a:xfrm>
            <a:custGeom>
              <a:avLst/>
              <a:gdLst>
                <a:gd name="connsiteX0" fmla="*/ 127889 w 3989561"/>
                <a:gd name="connsiteY0" fmla="*/ 0 h 5433853"/>
                <a:gd name="connsiteX1" fmla="*/ 3989561 w 3989561"/>
                <a:gd name="connsiteY1" fmla="*/ 306475 h 5433853"/>
                <a:gd name="connsiteX2" fmla="*/ 3582636 w 3989561"/>
                <a:gd name="connsiteY2" fmla="*/ 5433853 h 5433853"/>
                <a:gd name="connsiteX3" fmla="*/ 949037 w 3989561"/>
                <a:gd name="connsiteY3" fmla="*/ 5224842 h 5433853"/>
                <a:gd name="connsiteX4" fmla="*/ 929540 w 3989561"/>
                <a:gd name="connsiteY4" fmla="*/ 5194051 h 5433853"/>
                <a:gd name="connsiteX5" fmla="*/ 0 w 3989561"/>
                <a:gd name="connsiteY5" fmla="*/ 1476929 h 5433853"/>
                <a:gd name="connsiteX6" fmla="*/ 99915 w 3989561"/>
                <a:gd name="connsiteY6" fmla="*/ 163172 h 543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61" h="5433853">
                  <a:moveTo>
                    <a:pt x="127889" y="0"/>
                  </a:moveTo>
                  <a:lnTo>
                    <a:pt x="3989561" y="306475"/>
                  </a:lnTo>
                  <a:lnTo>
                    <a:pt x="3582636" y="5433853"/>
                  </a:lnTo>
                  <a:lnTo>
                    <a:pt x="949037" y="5224842"/>
                  </a:lnTo>
                  <a:lnTo>
                    <a:pt x="929540" y="5194051"/>
                  </a:lnTo>
                  <a:cubicBezTo>
                    <a:pt x="355223" y="4242757"/>
                    <a:pt x="0" y="2928556"/>
                    <a:pt x="0" y="1476929"/>
                  </a:cubicBezTo>
                  <a:cubicBezTo>
                    <a:pt x="0" y="1023296"/>
                    <a:pt x="34690" y="583083"/>
                    <a:pt x="99915" y="163172"/>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29" name="Freeform: Shape 28">
              <a:extLst>
                <a:ext uri="{FF2B5EF4-FFF2-40B4-BE49-F238E27FC236}">
                  <a16:creationId xmlns:a16="http://schemas.microsoft.com/office/drawing/2014/main" id="{4854AB29-FC9C-402F-BF5C-25E874F3E4CC}"/>
                </a:ext>
              </a:extLst>
            </p:cNvPr>
            <p:cNvSpPr/>
            <p:nvPr userDrawn="1"/>
          </p:nvSpPr>
          <p:spPr>
            <a:xfrm flipH="1">
              <a:off x="5969454" y="0"/>
              <a:ext cx="3174545" cy="5162188"/>
            </a:xfrm>
            <a:custGeom>
              <a:avLst/>
              <a:gdLst>
                <a:gd name="connsiteX0" fmla="*/ 757976 w 3174545"/>
                <a:gd name="connsiteY0" fmla="*/ 0 h 5162188"/>
                <a:gd name="connsiteX1" fmla="*/ 0 w 3174545"/>
                <a:gd name="connsiteY1" fmla="*/ 0 h 5162188"/>
                <a:gd name="connsiteX2" fmla="*/ 0 w 3174545"/>
                <a:gd name="connsiteY2" fmla="*/ 5162188 h 5162188"/>
                <a:gd name="connsiteX3" fmla="*/ 2626195 w 3174545"/>
                <a:gd name="connsiteY3" fmla="*/ 5162188 h 5162188"/>
                <a:gd name="connsiteX4" fmla="*/ 2663750 w 3174545"/>
                <a:gd name="connsiteY4" fmla="*/ 5114348 h 5162188"/>
                <a:gd name="connsiteX5" fmla="*/ 3111617 w 3174545"/>
                <a:gd name="connsiteY5" fmla="*/ 4369454 h 5162188"/>
                <a:gd name="connsiteX6" fmla="*/ 3174545 w 3174545"/>
                <a:gd name="connsiteY6" fmla="*/ 4232507 h 516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4545" h="5162188">
                  <a:moveTo>
                    <a:pt x="757976" y="0"/>
                  </a:moveTo>
                  <a:lnTo>
                    <a:pt x="0" y="0"/>
                  </a:lnTo>
                  <a:lnTo>
                    <a:pt x="0" y="5162188"/>
                  </a:lnTo>
                  <a:lnTo>
                    <a:pt x="2626195" y="5162188"/>
                  </a:lnTo>
                  <a:lnTo>
                    <a:pt x="2663750" y="5114348"/>
                  </a:lnTo>
                  <a:cubicBezTo>
                    <a:pt x="2825695" y="4888629"/>
                    <a:pt x="2975783" y="4639217"/>
                    <a:pt x="3111617" y="4369454"/>
                  </a:cubicBezTo>
                  <a:lnTo>
                    <a:pt x="3174545" y="4232507"/>
                  </a:lnTo>
                  <a:close/>
                </a:path>
              </a:pathLst>
            </a:custGeom>
            <a:solidFill>
              <a:srgbClr val="EA323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BE"/>
            </a:p>
          </p:txBody>
        </p:sp>
        <p:sp>
          <p:nvSpPr>
            <p:cNvPr id="16" name="Freeform: Shape 15">
              <a:extLst>
                <a:ext uri="{FF2B5EF4-FFF2-40B4-BE49-F238E27FC236}">
                  <a16:creationId xmlns:a16="http://schemas.microsoft.com/office/drawing/2014/main" id="{27CFDFF8-0097-4AEE-8DC0-6A64159C78B8}"/>
                </a:ext>
              </a:extLst>
            </p:cNvPr>
            <p:cNvSpPr/>
            <p:nvPr userDrawn="1"/>
          </p:nvSpPr>
          <p:spPr>
            <a:xfrm flipH="1">
              <a:off x="5438649" y="4232508"/>
              <a:ext cx="1079155" cy="929681"/>
            </a:xfrm>
            <a:custGeom>
              <a:avLst/>
              <a:gdLst>
                <a:gd name="connsiteX0" fmla="*/ 548350 w 1079155"/>
                <a:gd name="connsiteY0" fmla="*/ 0 h 929681"/>
                <a:gd name="connsiteX1" fmla="*/ 485422 w 1079155"/>
                <a:gd name="connsiteY1" fmla="*/ 136947 h 929681"/>
                <a:gd name="connsiteX2" fmla="*/ 37555 w 1079155"/>
                <a:gd name="connsiteY2" fmla="*/ 881841 h 929681"/>
                <a:gd name="connsiteX3" fmla="*/ 0 w 1079155"/>
                <a:gd name="connsiteY3" fmla="*/ 929681 h 929681"/>
                <a:gd name="connsiteX4" fmla="*/ 1079155 w 1079155"/>
                <a:gd name="connsiteY4" fmla="*/ 929681 h 92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155" h="929681">
                  <a:moveTo>
                    <a:pt x="548350" y="0"/>
                  </a:moveTo>
                  <a:lnTo>
                    <a:pt x="485422" y="136947"/>
                  </a:lnTo>
                  <a:cubicBezTo>
                    <a:pt x="349588" y="406710"/>
                    <a:pt x="199500" y="656122"/>
                    <a:pt x="37555" y="881841"/>
                  </a:cubicBezTo>
                  <a:lnTo>
                    <a:pt x="0" y="929681"/>
                  </a:lnTo>
                  <a:lnTo>
                    <a:pt x="1079155" y="929681"/>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BE"/>
            </a:p>
          </p:txBody>
        </p:sp>
      </p:grpSp>
    </p:spTree>
    <p:extLst>
      <p:ext uri="{BB962C8B-B14F-4D97-AF65-F5344CB8AC3E}">
        <p14:creationId xmlns:p14="http://schemas.microsoft.com/office/powerpoint/2010/main" val="36133050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a:xfrm>
            <a:off x="186073" y="170467"/>
            <a:ext cx="8771855" cy="48025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hasCustomPrompt="1"/>
          </p:nvPr>
        </p:nvSpPr>
        <p:spPr>
          <a:xfrm>
            <a:off x="186073" y="2011243"/>
            <a:ext cx="8771854" cy="729675"/>
          </a:xfrm>
        </p:spPr>
        <p:txBody>
          <a:bodyPr>
            <a:normAutofit/>
          </a:bodyPr>
          <a:lstStyle>
            <a:lvl1pPr algn="ctr">
              <a:defRPr sz="4400">
                <a:solidFill>
                  <a:srgbClr val="FFFFFF"/>
                </a:solidFill>
              </a:defRPr>
            </a:lvl1pPr>
          </a:lstStyle>
          <a:p>
            <a:r>
              <a:rPr lang="nl-BE"/>
              <a:t>Click to edit master title style</a:t>
            </a:r>
            <a:endParaRPr lang="en-US"/>
          </a:p>
        </p:txBody>
      </p:sp>
      <p:sp>
        <p:nvSpPr>
          <p:cNvPr id="5" name="Text Placeholder 4"/>
          <p:cNvSpPr>
            <a:spLocks noGrp="1"/>
          </p:cNvSpPr>
          <p:nvPr>
            <p:ph type="body" sz="quarter" idx="10"/>
          </p:nvPr>
        </p:nvSpPr>
        <p:spPr>
          <a:xfrm>
            <a:off x="186073" y="2596902"/>
            <a:ext cx="8771854" cy="576312"/>
          </a:xfrm>
        </p:spPr>
        <p:txBody>
          <a:bodyPr>
            <a:normAutofit/>
          </a:bodyPr>
          <a:lstStyle>
            <a:lvl1pPr marL="0" indent="0" algn="ctr">
              <a:buNone/>
              <a:defRPr sz="2800" b="0">
                <a:solidFill>
                  <a:schemeClr val="bg2">
                    <a:lumMod val="75000"/>
                  </a:schemeClr>
                </a:solidFill>
              </a:defRPr>
            </a:lvl1pPr>
          </a:lstStyle>
          <a:p>
            <a:pPr lvl="0"/>
            <a:r>
              <a:rPr lang="en-US"/>
              <a:t>Click to edit Master text styles</a:t>
            </a:r>
          </a:p>
        </p:txBody>
      </p:sp>
      <p:cxnSp>
        <p:nvCxnSpPr>
          <p:cNvPr id="6" name="Straight Connector 5"/>
          <p:cNvCxnSpPr/>
          <p:nvPr userDrawn="1"/>
        </p:nvCxnSpPr>
        <p:spPr>
          <a:xfrm>
            <a:off x="4423574" y="3867894"/>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4423574" y="1419622"/>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7567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slide 2">
    <p:bg>
      <p:bgPr>
        <a:solidFill>
          <a:srgbClr val="163448"/>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9144000" cy="5143500"/>
          </a:xfrm>
          <a:prstGeom prst="rect">
            <a:avLst/>
          </a:prstGeom>
          <a:solidFill>
            <a:srgbClr val="163448"/>
          </a:solidFill>
          <a:ln>
            <a:solidFill>
              <a:srgbClr val="16344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p:cNvCxnSpPr/>
          <p:nvPr userDrawn="1"/>
        </p:nvCxnSpPr>
        <p:spPr>
          <a:xfrm>
            <a:off x="4572000" y="555526"/>
            <a:ext cx="0" cy="108012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4572000" y="3496125"/>
            <a:ext cx="0" cy="108012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4425850" y="267494"/>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425850" y="4866528"/>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hasCustomPrompt="1"/>
          </p:nvPr>
        </p:nvSpPr>
        <p:spPr>
          <a:xfrm>
            <a:off x="0" y="2207304"/>
            <a:ext cx="9144000" cy="729675"/>
          </a:xfrm>
        </p:spPr>
        <p:txBody>
          <a:bodyPr>
            <a:noAutofit/>
          </a:bodyPr>
          <a:lstStyle>
            <a:lvl1pPr algn="ctr">
              <a:defRPr sz="5400">
                <a:solidFill>
                  <a:srgbClr val="FFFFFF"/>
                </a:solidFill>
              </a:defRPr>
            </a:lvl1pPr>
          </a:lstStyle>
          <a:p>
            <a:r>
              <a:rPr lang="nl-BE"/>
              <a:t>Click to edit master title style</a:t>
            </a:r>
            <a:endParaRPr lang="en-US"/>
          </a:p>
        </p:txBody>
      </p:sp>
    </p:spTree>
    <p:extLst>
      <p:ext uri="{BB962C8B-B14F-4D97-AF65-F5344CB8AC3E}">
        <p14:creationId xmlns:p14="http://schemas.microsoft.com/office/powerpoint/2010/main" val="13671383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1995686"/>
            <a:ext cx="9144000" cy="840230"/>
          </a:xfrm>
        </p:spPr>
        <p:txBody>
          <a:bodyPr>
            <a:spAutoFit/>
          </a:bodyPr>
          <a:lstStyle>
            <a:lvl1pPr algn="ctr">
              <a:lnSpc>
                <a:spcPct val="90000"/>
              </a:lnSpc>
              <a:defRPr sz="5400">
                <a:solidFill>
                  <a:srgbClr val="FFFFFF"/>
                </a:solidFill>
              </a:defRPr>
            </a:lvl1pPr>
          </a:lstStyle>
          <a:p>
            <a:r>
              <a:rPr lang="nl-BE"/>
              <a:t>Click to edit master title style</a:t>
            </a:r>
            <a:endParaRPr lang="en-US"/>
          </a:p>
        </p:txBody>
      </p:sp>
      <p:sp>
        <p:nvSpPr>
          <p:cNvPr id="5" name="Text Placeholder 4"/>
          <p:cNvSpPr>
            <a:spLocks noGrp="1"/>
          </p:cNvSpPr>
          <p:nvPr>
            <p:ph type="body" sz="quarter" idx="10"/>
          </p:nvPr>
        </p:nvSpPr>
        <p:spPr>
          <a:xfrm>
            <a:off x="0" y="2762374"/>
            <a:ext cx="9144000" cy="480131"/>
          </a:xfrm>
        </p:spPr>
        <p:txBody>
          <a:bodyPr>
            <a:spAutoFit/>
          </a:bodyPr>
          <a:lstStyle>
            <a:lvl1pPr marL="0" indent="0" algn="ctr">
              <a:lnSpc>
                <a:spcPct val="90000"/>
              </a:lnSpc>
              <a:buNone/>
              <a:defRPr sz="2800" b="0">
                <a:solidFill>
                  <a:schemeClr val="bg2">
                    <a:lumMod val="75000"/>
                  </a:schemeClr>
                </a:solidFill>
              </a:defRPr>
            </a:lvl1pPr>
          </a:lstStyle>
          <a:p>
            <a:pPr lvl="0"/>
            <a:r>
              <a:rPr lang="en-US"/>
              <a:t>Click to edit Master text styles</a:t>
            </a:r>
          </a:p>
        </p:txBody>
      </p:sp>
      <p:cxnSp>
        <p:nvCxnSpPr>
          <p:cNvPr id="6" name="Straight Connector 5"/>
          <p:cNvCxnSpPr/>
          <p:nvPr userDrawn="1"/>
        </p:nvCxnSpPr>
        <p:spPr>
          <a:xfrm>
            <a:off x="4423574" y="3867894"/>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4423574" y="1419622"/>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31F41E3F-7FE6-4E15-9E18-9C44149962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52782" y="4633534"/>
            <a:ext cx="1160933" cy="417752"/>
          </a:xfrm>
          <a:prstGeom prst="rect">
            <a:avLst/>
          </a:prstGeom>
          <a:noFill/>
        </p:spPr>
      </p:pic>
    </p:spTree>
    <p:extLst>
      <p:ext uri="{BB962C8B-B14F-4D97-AF65-F5344CB8AC3E}">
        <p14:creationId xmlns:p14="http://schemas.microsoft.com/office/powerpoint/2010/main" val="9817742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accent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1995686"/>
            <a:ext cx="9144000" cy="840230"/>
          </a:xfrm>
        </p:spPr>
        <p:txBody>
          <a:bodyPr>
            <a:spAutoFit/>
          </a:bodyPr>
          <a:lstStyle>
            <a:lvl1pPr algn="ctr">
              <a:lnSpc>
                <a:spcPct val="90000"/>
              </a:lnSpc>
              <a:defRPr sz="5400">
                <a:solidFill>
                  <a:srgbClr val="FFFFFF"/>
                </a:solidFill>
              </a:defRPr>
            </a:lvl1pPr>
          </a:lstStyle>
          <a:p>
            <a:r>
              <a:rPr lang="nl-BE"/>
              <a:t>Click to edit master title style</a:t>
            </a:r>
            <a:endParaRPr lang="en-US"/>
          </a:p>
        </p:txBody>
      </p:sp>
      <p:sp>
        <p:nvSpPr>
          <p:cNvPr id="5" name="Text Placeholder 4"/>
          <p:cNvSpPr>
            <a:spLocks noGrp="1"/>
          </p:cNvSpPr>
          <p:nvPr>
            <p:ph type="body" sz="quarter" idx="10"/>
          </p:nvPr>
        </p:nvSpPr>
        <p:spPr>
          <a:xfrm>
            <a:off x="0" y="2762374"/>
            <a:ext cx="9144000" cy="480131"/>
          </a:xfrm>
        </p:spPr>
        <p:txBody>
          <a:bodyPr>
            <a:spAutoFit/>
          </a:bodyPr>
          <a:lstStyle>
            <a:lvl1pPr marL="0" indent="0" algn="ctr">
              <a:lnSpc>
                <a:spcPct val="90000"/>
              </a:lnSpc>
              <a:buNone/>
              <a:defRPr sz="2800" b="0">
                <a:solidFill>
                  <a:schemeClr val="bg2">
                    <a:lumMod val="75000"/>
                  </a:schemeClr>
                </a:solidFill>
              </a:defRPr>
            </a:lvl1pPr>
          </a:lstStyle>
          <a:p>
            <a:pPr lvl="0"/>
            <a:r>
              <a:rPr lang="en-US"/>
              <a:t>Click to edit Master text styles</a:t>
            </a:r>
          </a:p>
        </p:txBody>
      </p:sp>
      <p:pic>
        <p:nvPicPr>
          <p:cNvPr id="8" name="Picture 7">
            <a:extLst>
              <a:ext uri="{FF2B5EF4-FFF2-40B4-BE49-F238E27FC236}">
                <a16:creationId xmlns:a16="http://schemas.microsoft.com/office/drawing/2014/main" id="{31F41E3F-7FE6-4E15-9E18-9C44149962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52782" y="4633534"/>
            <a:ext cx="1160933" cy="417752"/>
          </a:xfrm>
          <a:prstGeom prst="rect">
            <a:avLst/>
          </a:prstGeom>
          <a:noFill/>
        </p:spPr>
      </p:pic>
    </p:spTree>
    <p:extLst>
      <p:ext uri="{BB962C8B-B14F-4D97-AF65-F5344CB8AC3E}">
        <p14:creationId xmlns:p14="http://schemas.microsoft.com/office/powerpoint/2010/main" val="28977636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ubtitle slid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1" y="3573402"/>
            <a:ext cx="9144000" cy="1563639"/>
          </a:xfrm>
          <a:prstGeom prst="rect">
            <a:avLst/>
          </a:prstGeom>
          <a:solidFill>
            <a:srgbClr val="0098C3">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solidFill>
                <a:schemeClr val="accent1"/>
              </a:solidFill>
            </a:endParaRPr>
          </a:p>
        </p:txBody>
      </p:sp>
      <p:sp>
        <p:nvSpPr>
          <p:cNvPr id="3" name="Title 2"/>
          <p:cNvSpPr>
            <a:spLocks noGrp="1"/>
          </p:cNvSpPr>
          <p:nvPr>
            <p:ph type="title"/>
          </p:nvPr>
        </p:nvSpPr>
        <p:spPr>
          <a:xfrm>
            <a:off x="415949" y="3573402"/>
            <a:ext cx="8352928" cy="798548"/>
          </a:xfrm>
        </p:spPr>
        <p:txBody>
          <a:bodyPr anchor="b">
            <a:normAutofit/>
          </a:bodyPr>
          <a:lstStyle>
            <a:lvl1pPr algn="l">
              <a:defRPr sz="3600">
                <a:solidFill>
                  <a:schemeClr val="bg1"/>
                </a:solidFill>
              </a:defRPr>
            </a:lvl1pPr>
          </a:lstStyle>
          <a:p>
            <a:r>
              <a:rPr lang="en-US"/>
              <a:t>Click to edit Master title style</a:t>
            </a:r>
            <a:endParaRPr lang="nl-BE"/>
          </a:p>
        </p:txBody>
      </p:sp>
      <p:sp>
        <p:nvSpPr>
          <p:cNvPr id="7" name="Text Placeholder 6"/>
          <p:cNvSpPr>
            <a:spLocks noGrp="1"/>
          </p:cNvSpPr>
          <p:nvPr>
            <p:ph type="body" sz="quarter" idx="10"/>
          </p:nvPr>
        </p:nvSpPr>
        <p:spPr>
          <a:xfrm>
            <a:off x="415925" y="4371975"/>
            <a:ext cx="7252419" cy="765066"/>
          </a:xfrm>
        </p:spPr>
        <p:txBody>
          <a:bodyPr/>
          <a:lstStyle>
            <a:lvl1pPr marL="0" indent="0">
              <a:lnSpc>
                <a:spcPct val="90000"/>
              </a:lnSpc>
              <a:buNone/>
              <a:defRPr sz="2800">
                <a:solidFill>
                  <a:schemeClr val="accent6"/>
                </a:solidFill>
              </a:defRPr>
            </a:lvl1pPr>
            <a:lvl2pPr marL="228600" indent="0">
              <a:buNone/>
              <a:defRPr/>
            </a:lvl2pPr>
            <a:lvl3pPr marL="511175" indent="0">
              <a:buNone/>
              <a:defRPr/>
            </a:lvl3pPr>
            <a:lvl4pPr marL="741362" indent="0">
              <a:buNone/>
              <a:defRPr/>
            </a:lvl4pPr>
            <a:lvl5pPr marL="1031875" indent="0">
              <a:buNone/>
              <a:defRPr/>
            </a:lvl5pPr>
          </a:lstStyle>
          <a:p>
            <a:pPr lvl="0"/>
            <a:r>
              <a:rPr lang="en-US"/>
              <a:t>Click to edit Master text styles</a:t>
            </a:r>
          </a:p>
        </p:txBody>
      </p:sp>
      <p:pic>
        <p:nvPicPr>
          <p:cNvPr id="6" name="Picture 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852782" y="4633534"/>
            <a:ext cx="1160933" cy="417752"/>
          </a:xfrm>
          <a:prstGeom prst="rect">
            <a:avLst/>
          </a:prstGeom>
          <a:noFill/>
        </p:spPr>
      </p:pic>
    </p:spTree>
    <p:extLst>
      <p:ext uri="{BB962C8B-B14F-4D97-AF65-F5344CB8AC3E}">
        <p14:creationId xmlns:p14="http://schemas.microsoft.com/office/powerpoint/2010/main" val="40811501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btitle slide 2">
    <p:bg>
      <p:bgPr>
        <a:solidFill>
          <a:srgbClr val="163448"/>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4572000" y="555526"/>
            <a:ext cx="0" cy="108012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4572000" y="3496125"/>
            <a:ext cx="0" cy="108012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4411563" y="267494"/>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411563" y="4866528"/>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hasCustomPrompt="1"/>
          </p:nvPr>
        </p:nvSpPr>
        <p:spPr>
          <a:xfrm>
            <a:off x="0" y="2110085"/>
            <a:ext cx="9144000" cy="923330"/>
          </a:xfrm>
        </p:spPr>
        <p:txBody>
          <a:bodyPr anchor="ctr" anchorCtr="0">
            <a:spAutoFit/>
          </a:bodyPr>
          <a:lstStyle>
            <a:lvl1pPr algn="ctr">
              <a:lnSpc>
                <a:spcPct val="100000"/>
              </a:lnSpc>
              <a:defRPr sz="5400">
                <a:solidFill>
                  <a:srgbClr val="FFFFFF"/>
                </a:solidFill>
              </a:defRPr>
            </a:lvl1pPr>
          </a:lstStyle>
          <a:p>
            <a:r>
              <a:rPr lang="nl-BE"/>
              <a:t>Click to edit master title style</a:t>
            </a:r>
            <a:endParaRPr lang="en-US"/>
          </a:p>
        </p:txBody>
      </p:sp>
    </p:spTree>
    <p:extLst>
      <p:ext uri="{BB962C8B-B14F-4D97-AF65-F5344CB8AC3E}">
        <p14:creationId xmlns:p14="http://schemas.microsoft.com/office/powerpoint/2010/main" val="16929255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ubtitle slide 3">
    <p:bg>
      <p:bgPr>
        <a:solidFill>
          <a:schemeClr val="accent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4572000" y="555526"/>
            <a:ext cx="0" cy="108012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4572000" y="3496125"/>
            <a:ext cx="0" cy="108012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4411563" y="267494"/>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411563" y="4866528"/>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hasCustomPrompt="1"/>
          </p:nvPr>
        </p:nvSpPr>
        <p:spPr>
          <a:xfrm>
            <a:off x="0" y="2206913"/>
            <a:ext cx="9144000" cy="729675"/>
          </a:xfrm>
        </p:spPr>
        <p:txBody>
          <a:bodyPr anchor="ctr" anchorCtr="0">
            <a:noAutofit/>
          </a:bodyPr>
          <a:lstStyle>
            <a:lvl1pPr algn="ctr">
              <a:lnSpc>
                <a:spcPct val="100000"/>
              </a:lnSpc>
              <a:defRPr sz="5400">
                <a:solidFill>
                  <a:srgbClr val="FFFFFF"/>
                </a:solidFill>
              </a:defRPr>
            </a:lvl1pPr>
          </a:lstStyle>
          <a:p>
            <a:r>
              <a:rPr lang="nl-BE"/>
              <a:t>Click to edit master title style</a:t>
            </a:r>
            <a:endParaRPr lang="en-US"/>
          </a:p>
        </p:txBody>
      </p:sp>
    </p:spTree>
    <p:extLst>
      <p:ext uri="{BB962C8B-B14F-4D97-AF65-F5344CB8AC3E}">
        <p14:creationId xmlns:p14="http://schemas.microsoft.com/office/powerpoint/2010/main" val="40841985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ubtitle slid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0FA91-8DE7-4C87-973D-12E2F3B96A18}"/>
              </a:ext>
            </a:extLst>
          </p:cNvPr>
          <p:cNvSpPr/>
          <p:nvPr userDrawn="1"/>
        </p:nvSpPr>
        <p:spPr>
          <a:xfrm flipH="1">
            <a:off x="4572000" y="0"/>
            <a:ext cx="4572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1" name="Title 1"/>
          <p:cNvSpPr>
            <a:spLocks noGrp="1"/>
          </p:cNvSpPr>
          <p:nvPr>
            <p:ph type="title" hasCustomPrompt="1"/>
          </p:nvPr>
        </p:nvSpPr>
        <p:spPr>
          <a:xfrm>
            <a:off x="0" y="1884742"/>
            <a:ext cx="4572000" cy="1374016"/>
          </a:xfrm>
          <a:noFill/>
        </p:spPr>
        <p:txBody>
          <a:bodyPr tIns="108000" anchor="ctr" anchorCtr="0">
            <a:spAutoFit/>
          </a:bodyPr>
          <a:lstStyle>
            <a:lvl1pPr algn="ctr">
              <a:lnSpc>
                <a:spcPct val="90000"/>
              </a:lnSpc>
              <a:defRPr sz="4400" b="0">
                <a:solidFill>
                  <a:srgbClr val="FFFFFF"/>
                </a:solidFill>
              </a:defRPr>
            </a:lvl1pPr>
          </a:lstStyle>
          <a:p>
            <a:r>
              <a:rPr lang="en-BE"/>
              <a:t>Add a</a:t>
            </a:r>
            <a:br>
              <a:rPr lang="en-BE"/>
            </a:br>
            <a:r>
              <a:rPr lang="en-BE"/>
              <a:t>title here</a:t>
            </a:r>
            <a:endParaRPr lang="en-US"/>
          </a:p>
        </p:txBody>
      </p:sp>
      <p:pic>
        <p:nvPicPr>
          <p:cNvPr id="9" name="Picture 8">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
        <p:nvSpPr>
          <p:cNvPr id="12" name="Content Placeholder 3">
            <a:extLst>
              <a:ext uri="{FF2B5EF4-FFF2-40B4-BE49-F238E27FC236}">
                <a16:creationId xmlns:a16="http://schemas.microsoft.com/office/drawing/2014/main" id="{9A25B139-7652-47FF-B212-8466BA901D65}"/>
              </a:ext>
            </a:extLst>
          </p:cNvPr>
          <p:cNvSpPr>
            <a:spLocks noGrp="1"/>
          </p:cNvSpPr>
          <p:nvPr>
            <p:ph sz="half" idx="10" hasCustomPrompt="1"/>
          </p:nvPr>
        </p:nvSpPr>
        <p:spPr>
          <a:xfrm>
            <a:off x="5292080" y="627536"/>
            <a:ext cx="3131840" cy="3888430"/>
          </a:xfrm>
          <a:prstGeom prst="rect">
            <a:avLst/>
          </a:prstGeom>
        </p:spPr>
        <p:txBody>
          <a:bodyPr anchor="ctr" anchorCtr="0">
            <a:normAutofit/>
          </a:bodyPr>
          <a:lstStyle>
            <a:lvl1pPr>
              <a:lnSpc>
                <a:spcPct val="100000"/>
              </a:lnSpc>
              <a:spcBef>
                <a:spcPts val="600"/>
              </a:spcBef>
              <a:defRPr sz="2000"/>
            </a:lvl1pPr>
            <a:lvl2pPr>
              <a:lnSpc>
                <a:spcPct val="100000"/>
              </a:lnSpc>
              <a:spcBef>
                <a:spcPts val="600"/>
              </a:spcBef>
              <a:defRPr sz="1800"/>
            </a:lvl2pPr>
            <a:lvl3pPr>
              <a:lnSpc>
                <a:spcPct val="100000"/>
              </a:lnSpc>
              <a:spcBef>
                <a:spcPts val="600"/>
              </a:spcBef>
              <a:defRPr sz="1600"/>
            </a:lvl3pPr>
            <a:lvl4pPr>
              <a:lnSpc>
                <a:spcPct val="100000"/>
              </a:lnSpc>
              <a:spcBef>
                <a:spcPts val="600"/>
              </a:spcBef>
              <a:defRPr sz="1400"/>
            </a:lvl4pPr>
            <a:lvl5pPr>
              <a:lnSpc>
                <a:spcPct val="100000"/>
              </a:lnSpc>
              <a:spcBef>
                <a:spcPts val="600"/>
              </a:spcBef>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6017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Subtitle slid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0FA91-8DE7-4C87-973D-12E2F3B96A18}"/>
              </a:ext>
            </a:extLst>
          </p:cNvPr>
          <p:cNvSpPr/>
          <p:nvPr userDrawn="1"/>
        </p:nvSpPr>
        <p:spPr>
          <a:xfrm flipH="1">
            <a:off x="0" y="0"/>
            <a:ext cx="4572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1" name="Title 1"/>
          <p:cNvSpPr>
            <a:spLocks noGrp="1"/>
          </p:cNvSpPr>
          <p:nvPr>
            <p:ph type="title" hasCustomPrompt="1"/>
          </p:nvPr>
        </p:nvSpPr>
        <p:spPr>
          <a:xfrm>
            <a:off x="4572000" y="1884742"/>
            <a:ext cx="4572000" cy="1374016"/>
          </a:xfrm>
          <a:noFill/>
        </p:spPr>
        <p:txBody>
          <a:bodyPr tIns="108000" anchor="ctr" anchorCtr="0">
            <a:spAutoFit/>
          </a:bodyPr>
          <a:lstStyle>
            <a:lvl1pPr algn="ctr">
              <a:lnSpc>
                <a:spcPct val="90000"/>
              </a:lnSpc>
              <a:defRPr sz="4400" b="0">
                <a:solidFill>
                  <a:srgbClr val="FFFFFF"/>
                </a:solidFill>
              </a:defRPr>
            </a:lvl1pPr>
          </a:lstStyle>
          <a:p>
            <a:r>
              <a:rPr lang="en-BE"/>
              <a:t>Add a</a:t>
            </a:r>
            <a:br>
              <a:rPr lang="en-BE"/>
            </a:br>
            <a:r>
              <a:rPr lang="en-BE"/>
              <a:t>title here</a:t>
            </a:r>
            <a:endParaRPr lang="en-US"/>
          </a:p>
        </p:txBody>
      </p:sp>
      <p:sp>
        <p:nvSpPr>
          <p:cNvPr id="12" name="Content Placeholder 3">
            <a:extLst>
              <a:ext uri="{FF2B5EF4-FFF2-40B4-BE49-F238E27FC236}">
                <a16:creationId xmlns:a16="http://schemas.microsoft.com/office/drawing/2014/main" id="{9A25B139-7652-47FF-B212-8466BA901D65}"/>
              </a:ext>
            </a:extLst>
          </p:cNvPr>
          <p:cNvSpPr>
            <a:spLocks noGrp="1"/>
          </p:cNvSpPr>
          <p:nvPr>
            <p:ph sz="half" idx="10" hasCustomPrompt="1"/>
          </p:nvPr>
        </p:nvSpPr>
        <p:spPr>
          <a:xfrm>
            <a:off x="720080" y="627536"/>
            <a:ext cx="3131840" cy="3888430"/>
          </a:xfrm>
          <a:prstGeom prst="rect">
            <a:avLst/>
          </a:prstGeom>
        </p:spPr>
        <p:txBody>
          <a:bodyPr anchor="ctr" anchorCtr="0">
            <a:normAutofit/>
          </a:bodyPr>
          <a:lstStyle>
            <a:lvl1pPr>
              <a:lnSpc>
                <a:spcPct val="100000"/>
              </a:lnSpc>
              <a:spcBef>
                <a:spcPts val="600"/>
              </a:spcBef>
              <a:defRPr sz="2000"/>
            </a:lvl1pPr>
            <a:lvl2pPr>
              <a:lnSpc>
                <a:spcPct val="100000"/>
              </a:lnSpc>
              <a:spcBef>
                <a:spcPts val="600"/>
              </a:spcBef>
              <a:defRPr sz="1800"/>
            </a:lvl2pPr>
            <a:lvl3pPr>
              <a:lnSpc>
                <a:spcPct val="100000"/>
              </a:lnSpc>
              <a:spcBef>
                <a:spcPts val="600"/>
              </a:spcBef>
              <a:defRPr sz="1600"/>
            </a:lvl3pPr>
            <a:lvl4pPr>
              <a:lnSpc>
                <a:spcPct val="100000"/>
              </a:lnSpc>
              <a:spcBef>
                <a:spcPts val="600"/>
              </a:spcBef>
              <a:defRPr sz="1400"/>
            </a:lvl4pPr>
            <a:lvl5pPr>
              <a:lnSpc>
                <a:spcPct val="100000"/>
              </a:lnSpc>
              <a:spcBef>
                <a:spcPts val="600"/>
              </a:spcBef>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EE99D622-5CAA-4A83-9901-D60DC87C054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52782" y="4633534"/>
            <a:ext cx="1160933" cy="417752"/>
          </a:xfrm>
          <a:prstGeom prst="rect">
            <a:avLst/>
          </a:prstGeom>
          <a:noFill/>
        </p:spPr>
      </p:pic>
    </p:spTree>
    <p:extLst>
      <p:ext uri="{BB962C8B-B14F-4D97-AF65-F5344CB8AC3E}">
        <p14:creationId xmlns:p14="http://schemas.microsoft.com/office/powerpoint/2010/main" val="36616206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Subtitle slid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0FA91-8DE7-4C87-973D-12E2F3B96A18}"/>
              </a:ext>
            </a:extLst>
          </p:cNvPr>
          <p:cNvSpPr/>
          <p:nvPr userDrawn="1"/>
        </p:nvSpPr>
        <p:spPr>
          <a:xfrm flipH="1">
            <a:off x="4572000" y="0"/>
            <a:ext cx="4572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cxnSp>
        <p:nvCxnSpPr>
          <p:cNvPr id="4" name="Straight Connector 3"/>
          <p:cNvCxnSpPr/>
          <p:nvPr userDrawn="1"/>
        </p:nvCxnSpPr>
        <p:spPr>
          <a:xfrm>
            <a:off x="2286000" y="555526"/>
            <a:ext cx="0" cy="108012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2286000" y="3496125"/>
            <a:ext cx="0" cy="108012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2125563" y="267494"/>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2125563" y="4866528"/>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hasCustomPrompt="1"/>
          </p:nvPr>
        </p:nvSpPr>
        <p:spPr>
          <a:xfrm>
            <a:off x="0" y="1884742"/>
            <a:ext cx="4572000" cy="1374016"/>
          </a:xfrm>
          <a:noFill/>
        </p:spPr>
        <p:txBody>
          <a:bodyPr tIns="108000" anchor="ctr" anchorCtr="0">
            <a:spAutoFit/>
          </a:bodyPr>
          <a:lstStyle>
            <a:lvl1pPr algn="ctr">
              <a:lnSpc>
                <a:spcPct val="90000"/>
              </a:lnSpc>
              <a:defRPr sz="4400" b="0">
                <a:solidFill>
                  <a:srgbClr val="FFFFFF"/>
                </a:solidFill>
              </a:defRPr>
            </a:lvl1pPr>
          </a:lstStyle>
          <a:p>
            <a:r>
              <a:rPr lang="en-BE"/>
              <a:t>Add a</a:t>
            </a:r>
            <a:br>
              <a:rPr lang="en-BE"/>
            </a:br>
            <a:r>
              <a:rPr lang="en-BE"/>
              <a:t>title here</a:t>
            </a:r>
            <a:endParaRPr lang="en-US"/>
          </a:p>
        </p:txBody>
      </p:sp>
      <p:sp>
        <p:nvSpPr>
          <p:cNvPr id="12" name="Content Placeholder 3">
            <a:extLst>
              <a:ext uri="{FF2B5EF4-FFF2-40B4-BE49-F238E27FC236}">
                <a16:creationId xmlns:a16="http://schemas.microsoft.com/office/drawing/2014/main" id="{9A25B139-7652-47FF-B212-8466BA901D65}"/>
              </a:ext>
            </a:extLst>
          </p:cNvPr>
          <p:cNvSpPr>
            <a:spLocks noGrp="1"/>
          </p:cNvSpPr>
          <p:nvPr>
            <p:ph sz="half" idx="10" hasCustomPrompt="1"/>
          </p:nvPr>
        </p:nvSpPr>
        <p:spPr>
          <a:xfrm>
            <a:off x="5292080" y="627536"/>
            <a:ext cx="3131840" cy="3888430"/>
          </a:xfrm>
          <a:prstGeom prst="rect">
            <a:avLst/>
          </a:prstGeom>
        </p:spPr>
        <p:txBody>
          <a:bodyPr anchor="ctr" anchorCtr="0">
            <a:normAutofit/>
          </a:bodyPr>
          <a:lstStyle>
            <a:lvl1pPr>
              <a:lnSpc>
                <a:spcPct val="100000"/>
              </a:lnSpc>
              <a:spcBef>
                <a:spcPts val="600"/>
              </a:spcBef>
              <a:defRPr sz="2000"/>
            </a:lvl1pPr>
            <a:lvl2pPr>
              <a:lnSpc>
                <a:spcPct val="100000"/>
              </a:lnSpc>
              <a:spcBef>
                <a:spcPts val="600"/>
              </a:spcBef>
              <a:defRPr sz="1800"/>
            </a:lvl2pPr>
            <a:lvl3pPr>
              <a:lnSpc>
                <a:spcPct val="100000"/>
              </a:lnSpc>
              <a:spcBef>
                <a:spcPts val="600"/>
              </a:spcBef>
              <a:defRPr sz="1600"/>
            </a:lvl3pPr>
            <a:lvl4pPr>
              <a:lnSpc>
                <a:spcPct val="100000"/>
              </a:lnSpc>
              <a:spcBef>
                <a:spcPts val="600"/>
              </a:spcBef>
              <a:defRPr sz="1400"/>
            </a:lvl4pPr>
            <a:lvl5pPr>
              <a:lnSpc>
                <a:spcPct val="100000"/>
              </a:lnSpc>
              <a:spcBef>
                <a:spcPts val="600"/>
              </a:spcBef>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Tree>
    <p:extLst>
      <p:ext uri="{BB962C8B-B14F-4D97-AF65-F5344CB8AC3E}">
        <p14:creationId xmlns:p14="http://schemas.microsoft.com/office/powerpoint/2010/main" val="13764547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Subtitle slid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0FA91-8DE7-4C87-973D-12E2F3B96A18}"/>
              </a:ext>
            </a:extLst>
          </p:cNvPr>
          <p:cNvSpPr/>
          <p:nvPr userDrawn="1"/>
        </p:nvSpPr>
        <p:spPr>
          <a:xfrm flipH="1">
            <a:off x="0" y="0"/>
            <a:ext cx="4572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cxnSp>
        <p:nvCxnSpPr>
          <p:cNvPr id="4" name="Straight Connector 3"/>
          <p:cNvCxnSpPr/>
          <p:nvPr userDrawn="1"/>
        </p:nvCxnSpPr>
        <p:spPr>
          <a:xfrm>
            <a:off x="6858000" y="555526"/>
            <a:ext cx="0" cy="108012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6858000" y="3496125"/>
            <a:ext cx="0" cy="108012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6697563" y="267494"/>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6697563" y="4866528"/>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hasCustomPrompt="1"/>
          </p:nvPr>
        </p:nvSpPr>
        <p:spPr>
          <a:xfrm>
            <a:off x="4572000" y="1884742"/>
            <a:ext cx="4572000" cy="1374016"/>
          </a:xfrm>
          <a:noFill/>
        </p:spPr>
        <p:txBody>
          <a:bodyPr tIns="108000" anchor="ctr" anchorCtr="0">
            <a:spAutoFit/>
          </a:bodyPr>
          <a:lstStyle>
            <a:lvl1pPr algn="ctr">
              <a:lnSpc>
                <a:spcPct val="90000"/>
              </a:lnSpc>
              <a:defRPr sz="4400" b="0">
                <a:solidFill>
                  <a:srgbClr val="FFFFFF"/>
                </a:solidFill>
              </a:defRPr>
            </a:lvl1pPr>
          </a:lstStyle>
          <a:p>
            <a:r>
              <a:rPr lang="en-BE"/>
              <a:t>Add a</a:t>
            </a:r>
            <a:br>
              <a:rPr lang="en-BE"/>
            </a:br>
            <a:r>
              <a:rPr lang="en-BE"/>
              <a:t>title here</a:t>
            </a:r>
            <a:endParaRPr lang="en-US"/>
          </a:p>
        </p:txBody>
      </p:sp>
      <p:sp>
        <p:nvSpPr>
          <p:cNvPr id="12" name="Content Placeholder 3">
            <a:extLst>
              <a:ext uri="{FF2B5EF4-FFF2-40B4-BE49-F238E27FC236}">
                <a16:creationId xmlns:a16="http://schemas.microsoft.com/office/drawing/2014/main" id="{9A25B139-7652-47FF-B212-8466BA901D65}"/>
              </a:ext>
            </a:extLst>
          </p:cNvPr>
          <p:cNvSpPr>
            <a:spLocks noGrp="1"/>
          </p:cNvSpPr>
          <p:nvPr>
            <p:ph sz="half" idx="10" hasCustomPrompt="1"/>
          </p:nvPr>
        </p:nvSpPr>
        <p:spPr>
          <a:xfrm>
            <a:off x="720080" y="627536"/>
            <a:ext cx="3131840" cy="3888430"/>
          </a:xfrm>
          <a:prstGeom prst="rect">
            <a:avLst/>
          </a:prstGeom>
        </p:spPr>
        <p:txBody>
          <a:bodyPr anchor="ctr" anchorCtr="0">
            <a:normAutofit/>
          </a:bodyPr>
          <a:lstStyle>
            <a:lvl1pPr>
              <a:lnSpc>
                <a:spcPct val="100000"/>
              </a:lnSpc>
              <a:spcBef>
                <a:spcPts val="600"/>
              </a:spcBef>
              <a:defRPr sz="2000"/>
            </a:lvl1pPr>
            <a:lvl2pPr>
              <a:lnSpc>
                <a:spcPct val="100000"/>
              </a:lnSpc>
              <a:spcBef>
                <a:spcPts val="600"/>
              </a:spcBef>
              <a:defRPr sz="1800"/>
            </a:lvl2pPr>
            <a:lvl3pPr>
              <a:lnSpc>
                <a:spcPct val="100000"/>
              </a:lnSpc>
              <a:spcBef>
                <a:spcPts val="600"/>
              </a:spcBef>
              <a:defRPr sz="1600"/>
            </a:lvl3pPr>
            <a:lvl4pPr>
              <a:lnSpc>
                <a:spcPct val="100000"/>
              </a:lnSpc>
              <a:spcBef>
                <a:spcPts val="600"/>
              </a:spcBef>
              <a:defRPr sz="1400"/>
            </a:lvl4pPr>
            <a:lvl5pPr>
              <a:lnSpc>
                <a:spcPct val="100000"/>
              </a:lnSpc>
              <a:spcBef>
                <a:spcPts val="600"/>
              </a:spcBef>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EE99D622-5CAA-4A83-9901-D60DC87C054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52782" y="4633534"/>
            <a:ext cx="1160933" cy="417752"/>
          </a:xfrm>
          <a:prstGeom prst="rect">
            <a:avLst/>
          </a:prstGeom>
          <a:noFill/>
        </p:spPr>
      </p:pic>
    </p:spTree>
    <p:extLst>
      <p:ext uri="{BB962C8B-B14F-4D97-AF65-F5344CB8AC3E}">
        <p14:creationId xmlns:p14="http://schemas.microsoft.com/office/powerpoint/2010/main" val="27775359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17" name="Text Placeholder 16"/>
          <p:cNvSpPr>
            <a:spLocks noGrp="1"/>
          </p:cNvSpPr>
          <p:nvPr>
            <p:ph type="body" sz="quarter" idx="11" hasCustomPrompt="1"/>
          </p:nvPr>
        </p:nvSpPr>
        <p:spPr>
          <a:xfrm>
            <a:off x="395288" y="633413"/>
            <a:ext cx="8353425" cy="354012"/>
          </a:xfrm>
        </p:spPr>
        <p:txBody>
          <a:bodyPr anchor="b"/>
          <a:lstStyle>
            <a:lvl1pPr marL="0" indent="0" algn="ctr">
              <a:lnSpc>
                <a:spcPct val="80000"/>
              </a:lnSpc>
              <a:spcBef>
                <a:spcPts val="0"/>
              </a:spcBef>
              <a:buNone/>
              <a:defRPr>
                <a:solidFill>
                  <a:schemeClr val="tx2">
                    <a:lumMod val="60000"/>
                    <a:lumOff val="40000"/>
                  </a:schemeClr>
                </a:solidFill>
              </a:defRPr>
            </a:lvl1pPr>
          </a:lstStyle>
          <a:p>
            <a:pPr lvl="0"/>
            <a:r>
              <a:rPr lang="en-US"/>
              <a:t>Click to add subtitle</a:t>
            </a:r>
            <a:endParaRPr lang="nl-BE"/>
          </a:p>
        </p:txBody>
      </p:sp>
      <p:sp>
        <p:nvSpPr>
          <p:cNvPr id="5" name="Content Placeholder 4"/>
          <p:cNvSpPr>
            <a:spLocks noGrp="1"/>
          </p:cNvSpPr>
          <p:nvPr>
            <p:ph sz="quarter" idx="12"/>
          </p:nvPr>
        </p:nvSpPr>
        <p:spPr>
          <a:xfrm>
            <a:off x="395536" y="1251284"/>
            <a:ext cx="8352928" cy="3264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cxnSp>
        <p:nvCxnSpPr>
          <p:cNvPr id="6" name="Straight Connector 5"/>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Tree>
    <p:extLst>
      <p:ext uri="{BB962C8B-B14F-4D97-AF65-F5344CB8AC3E}">
        <p14:creationId xmlns:p14="http://schemas.microsoft.com/office/powerpoint/2010/main" val="195476506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249">
          <p15:clr>
            <a:srgbClr val="FBAE40"/>
          </p15:clr>
        </p15:guide>
        <p15:guide id="4" pos="551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nl-BE"/>
          </a:p>
        </p:txBody>
      </p:sp>
      <p:sp>
        <p:nvSpPr>
          <p:cNvPr id="17" name="Text Placeholder 16"/>
          <p:cNvSpPr>
            <a:spLocks noGrp="1"/>
          </p:cNvSpPr>
          <p:nvPr>
            <p:ph type="body" sz="quarter" idx="11" hasCustomPrompt="1"/>
          </p:nvPr>
        </p:nvSpPr>
        <p:spPr>
          <a:xfrm>
            <a:off x="395288" y="633413"/>
            <a:ext cx="8353425" cy="354012"/>
          </a:xfrm>
        </p:spPr>
        <p:txBody>
          <a:bodyPr anchor="b">
            <a:noAutofit/>
          </a:bodyPr>
          <a:lstStyle>
            <a:lvl1pPr marL="0" indent="0" algn="ctr">
              <a:lnSpc>
                <a:spcPct val="80000"/>
              </a:lnSpc>
              <a:spcBef>
                <a:spcPts val="0"/>
              </a:spcBef>
              <a:buNone/>
              <a:defRPr>
                <a:solidFill>
                  <a:schemeClr val="tx2">
                    <a:lumMod val="60000"/>
                    <a:lumOff val="40000"/>
                  </a:schemeClr>
                </a:solidFill>
              </a:defRPr>
            </a:lvl1pPr>
          </a:lstStyle>
          <a:p>
            <a:pPr lvl="0"/>
            <a:r>
              <a:rPr lang="en-US"/>
              <a:t>Click to add subtitle</a:t>
            </a:r>
            <a:endParaRPr lang="nl-BE"/>
          </a:p>
        </p:txBody>
      </p:sp>
      <p:sp>
        <p:nvSpPr>
          <p:cNvPr id="5" name="Content Placeholder 4"/>
          <p:cNvSpPr>
            <a:spLocks noGrp="1"/>
          </p:cNvSpPr>
          <p:nvPr>
            <p:ph sz="quarter" idx="12"/>
          </p:nvPr>
        </p:nvSpPr>
        <p:spPr>
          <a:xfrm>
            <a:off x="395536" y="1251284"/>
            <a:ext cx="8352928" cy="32646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cxnSp>
        <p:nvCxnSpPr>
          <p:cNvPr id="6" name="Straight Connector 5"/>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E3920315-06FE-411B-8B1A-8F75AC527F7B}"/>
              </a:ext>
            </a:extLst>
          </p:cNvPr>
          <p:cNvPicPr>
            <a:picLocks noChangeAspect="1"/>
          </p:cNvPicPr>
          <p:nvPr userDrawn="1"/>
        </p:nvPicPr>
        <p:blipFill rotWithShape="1">
          <a:blip r:embed="rId2"/>
          <a:srcRect l="3126" t="15622" r="-9375" b="-19937"/>
          <a:stretch/>
        </p:blipFill>
        <p:spPr>
          <a:xfrm>
            <a:off x="7884000" y="4664346"/>
            <a:ext cx="1224000" cy="480818"/>
          </a:xfrm>
          <a:prstGeom prst="rect">
            <a:avLst/>
          </a:prstGeom>
          <a:noFill/>
        </p:spPr>
      </p:pic>
    </p:spTree>
    <p:extLst>
      <p:ext uri="{BB962C8B-B14F-4D97-AF65-F5344CB8AC3E}">
        <p14:creationId xmlns:p14="http://schemas.microsoft.com/office/powerpoint/2010/main" val="38594498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17" name="Text Placeholder 16"/>
          <p:cNvSpPr>
            <a:spLocks noGrp="1"/>
          </p:cNvSpPr>
          <p:nvPr>
            <p:ph type="body" sz="quarter" idx="11" hasCustomPrompt="1"/>
          </p:nvPr>
        </p:nvSpPr>
        <p:spPr>
          <a:xfrm>
            <a:off x="395288" y="633413"/>
            <a:ext cx="8353425" cy="354012"/>
          </a:xfrm>
        </p:spPr>
        <p:txBody>
          <a:bodyPr anchor="b"/>
          <a:lstStyle>
            <a:lvl1pPr marL="0" indent="0" algn="ctr">
              <a:lnSpc>
                <a:spcPct val="80000"/>
              </a:lnSpc>
              <a:spcBef>
                <a:spcPts val="0"/>
              </a:spcBef>
              <a:buNone/>
              <a:defRPr>
                <a:solidFill>
                  <a:schemeClr val="tx2">
                    <a:lumMod val="60000"/>
                    <a:lumOff val="40000"/>
                  </a:schemeClr>
                </a:solidFill>
              </a:defRPr>
            </a:lvl1pPr>
          </a:lstStyle>
          <a:p>
            <a:pPr lvl="0"/>
            <a:r>
              <a:rPr lang="en-US"/>
              <a:t>Click to add subtitle</a:t>
            </a:r>
            <a:endParaRPr lang="nl-BE"/>
          </a:p>
        </p:txBody>
      </p:sp>
      <p:sp>
        <p:nvSpPr>
          <p:cNvPr id="5" name="Content Placeholder 4"/>
          <p:cNvSpPr>
            <a:spLocks noGrp="1"/>
          </p:cNvSpPr>
          <p:nvPr>
            <p:ph sz="quarter" idx="12" hasCustomPrompt="1"/>
          </p:nvPr>
        </p:nvSpPr>
        <p:spPr>
          <a:xfrm>
            <a:off x="395536" y="1251284"/>
            <a:ext cx="8352928" cy="3264682"/>
          </a:xfrm>
        </p:spPr>
        <p:txBody>
          <a:bodyPr>
            <a:normAutofit/>
          </a:bodyPr>
          <a:lstStyle>
            <a:lvl1pPr marL="0" indent="0">
              <a:buNone/>
              <a:defRPr sz="2000"/>
            </a:lvl1pPr>
            <a:lvl2pPr marL="228600" indent="0">
              <a:buNone/>
              <a:defRPr/>
            </a:lvl2pPr>
          </a:lstStyle>
          <a:p>
            <a:pPr lvl="0"/>
            <a:r>
              <a:rPr lang="en-US"/>
              <a:t>Edit Master text styles</a:t>
            </a:r>
          </a:p>
        </p:txBody>
      </p:sp>
      <p:cxnSp>
        <p:nvCxnSpPr>
          <p:cNvPr id="6" name="Straight Connector 5"/>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Tree>
    <p:extLst>
      <p:ext uri="{BB962C8B-B14F-4D97-AF65-F5344CB8AC3E}">
        <p14:creationId xmlns:p14="http://schemas.microsoft.com/office/powerpoint/2010/main" val="8643060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17" name="Text Placeholder 16"/>
          <p:cNvSpPr>
            <a:spLocks noGrp="1"/>
          </p:cNvSpPr>
          <p:nvPr>
            <p:ph type="body" sz="quarter" idx="11" hasCustomPrompt="1"/>
          </p:nvPr>
        </p:nvSpPr>
        <p:spPr>
          <a:xfrm>
            <a:off x="395288" y="633413"/>
            <a:ext cx="8353425" cy="354012"/>
          </a:xfrm>
        </p:spPr>
        <p:txBody>
          <a:bodyPr anchor="b"/>
          <a:lstStyle>
            <a:lvl1pPr marL="0" indent="0" algn="ctr">
              <a:lnSpc>
                <a:spcPct val="80000"/>
              </a:lnSpc>
              <a:spcBef>
                <a:spcPts val="0"/>
              </a:spcBef>
              <a:buNone/>
              <a:defRPr>
                <a:solidFill>
                  <a:schemeClr val="tx2">
                    <a:lumMod val="60000"/>
                    <a:lumOff val="40000"/>
                  </a:schemeClr>
                </a:solidFill>
              </a:defRPr>
            </a:lvl1pPr>
          </a:lstStyle>
          <a:p>
            <a:pPr lvl="0"/>
            <a:r>
              <a:rPr lang="en-US"/>
              <a:t>Click to add subtitle</a:t>
            </a:r>
            <a:endParaRPr lang="nl-BE"/>
          </a:p>
        </p:txBody>
      </p:sp>
      <p:sp>
        <p:nvSpPr>
          <p:cNvPr id="5" name="Content Placeholder 4"/>
          <p:cNvSpPr>
            <a:spLocks noGrp="1"/>
          </p:cNvSpPr>
          <p:nvPr>
            <p:ph sz="quarter" idx="12" hasCustomPrompt="1"/>
          </p:nvPr>
        </p:nvSpPr>
        <p:spPr>
          <a:xfrm>
            <a:off x="395536" y="1251284"/>
            <a:ext cx="8352928" cy="506292"/>
          </a:xfrm>
        </p:spPr>
        <p:txBody>
          <a:bodyPr anchor="b" anchorCtr="0">
            <a:noAutofit/>
          </a:bodyPr>
          <a:lstStyle>
            <a:lvl1pPr marL="0" indent="0">
              <a:buNone/>
              <a:defRPr sz="2000" b="1" cap="all" baseline="0">
                <a:solidFill>
                  <a:schemeClr val="accent1"/>
                </a:solidFill>
              </a:defRPr>
            </a:lvl1pPr>
          </a:lstStyle>
          <a:p>
            <a:pPr lvl="0"/>
            <a:r>
              <a:rPr lang="en-US"/>
              <a:t>Add a title here</a:t>
            </a:r>
          </a:p>
        </p:txBody>
      </p:sp>
      <p:cxnSp>
        <p:nvCxnSpPr>
          <p:cNvPr id="6" name="Straight Connector 5"/>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4">
            <a:extLst>
              <a:ext uri="{FF2B5EF4-FFF2-40B4-BE49-F238E27FC236}">
                <a16:creationId xmlns:a16="http://schemas.microsoft.com/office/drawing/2014/main" id="{D58A660C-318B-45F9-AAFD-BA463279AB51}"/>
              </a:ext>
            </a:extLst>
          </p:cNvPr>
          <p:cNvSpPr>
            <a:spLocks noGrp="1"/>
          </p:cNvSpPr>
          <p:nvPr>
            <p:ph sz="quarter" idx="14" hasCustomPrompt="1"/>
          </p:nvPr>
        </p:nvSpPr>
        <p:spPr>
          <a:xfrm>
            <a:off x="395536" y="1758593"/>
            <a:ext cx="8352928" cy="829816"/>
          </a:xfrm>
        </p:spPr>
        <p:txBody>
          <a:bodyPr>
            <a:noAutofit/>
          </a:bodyPr>
          <a:lstStyle>
            <a:lvl1pPr marL="0" indent="0">
              <a:lnSpc>
                <a:spcPct val="100000"/>
              </a:lnSpc>
              <a:buFont typeface="Arial" panose="020B0604020202020204" pitchFamily="34" charset="0"/>
              <a:buNone/>
              <a:defRPr sz="2000"/>
            </a:lvl1pPr>
            <a:lvl2pPr marL="228600" indent="0">
              <a:buNone/>
              <a:defRPr/>
            </a:lvl2pPr>
          </a:lstStyle>
          <a:p>
            <a:pPr lvl="0"/>
            <a:r>
              <a:rPr lang="en-US"/>
              <a:t>Add a text here</a:t>
            </a:r>
          </a:p>
        </p:txBody>
      </p:sp>
      <p:sp>
        <p:nvSpPr>
          <p:cNvPr id="9" name="Content Placeholder 4">
            <a:extLst>
              <a:ext uri="{FF2B5EF4-FFF2-40B4-BE49-F238E27FC236}">
                <a16:creationId xmlns:a16="http://schemas.microsoft.com/office/drawing/2014/main" id="{8A80B163-0351-4D31-ACD1-9D113108C8FE}"/>
              </a:ext>
            </a:extLst>
          </p:cNvPr>
          <p:cNvSpPr>
            <a:spLocks noGrp="1"/>
          </p:cNvSpPr>
          <p:nvPr>
            <p:ph sz="quarter" idx="15" hasCustomPrompt="1"/>
          </p:nvPr>
        </p:nvSpPr>
        <p:spPr>
          <a:xfrm>
            <a:off x="395536" y="2804706"/>
            <a:ext cx="8352928" cy="506292"/>
          </a:xfrm>
        </p:spPr>
        <p:txBody>
          <a:bodyPr anchor="b" anchorCtr="0">
            <a:noAutofit/>
          </a:bodyPr>
          <a:lstStyle>
            <a:lvl1pPr marL="0" indent="0">
              <a:buNone/>
              <a:defRPr sz="2000" b="1" cap="all" baseline="0">
                <a:solidFill>
                  <a:schemeClr val="accent1"/>
                </a:solidFill>
              </a:defRPr>
            </a:lvl1pPr>
          </a:lstStyle>
          <a:p>
            <a:pPr lvl="0"/>
            <a:r>
              <a:rPr lang="en-US"/>
              <a:t>Add a title here</a:t>
            </a:r>
          </a:p>
        </p:txBody>
      </p:sp>
      <p:sp>
        <p:nvSpPr>
          <p:cNvPr id="10" name="Content Placeholder 4">
            <a:extLst>
              <a:ext uri="{FF2B5EF4-FFF2-40B4-BE49-F238E27FC236}">
                <a16:creationId xmlns:a16="http://schemas.microsoft.com/office/drawing/2014/main" id="{0D114A41-E54D-454F-BB06-392CA1C7EBCF}"/>
              </a:ext>
            </a:extLst>
          </p:cNvPr>
          <p:cNvSpPr>
            <a:spLocks noGrp="1"/>
          </p:cNvSpPr>
          <p:nvPr>
            <p:ph sz="quarter" idx="16" hasCustomPrompt="1"/>
          </p:nvPr>
        </p:nvSpPr>
        <p:spPr>
          <a:xfrm>
            <a:off x="395536" y="3312015"/>
            <a:ext cx="8352928" cy="829816"/>
          </a:xfrm>
        </p:spPr>
        <p:txBody>
          <a:bodyPr>
            <a:noAutofit/>
          </a:bodyPr>
          <a:lstStyle>
            <a:lvl1pPr marL="0" indent="0">
              <a:lnSpc>
                <a:spcPct val="100000"/>
              </a:lnSpc>
              <a:buFont typeface="Arial" panose="020B0604020202020204" pitchFamily="34" charset="0"/>
              <a:buNone/>
              <a:defRPr sz="2000"/>
            </a:lvl1pPr>
            <a:lvl2pPr marL="228600" indent="0">
              <a:buNone/>
              <a:defRPr/>
            </a:lvl2pPr>
          </a:lstStyle>
          <a:p>
            <a:pPr lvl="0"/>
            <a:r>
              <a:rPr lang="en-US"/>
              <a:t>Add a text here</a:t>
            </a:r>
          </a:p>
        </p:txBody>
      </p:sp>
      <p:pic>
        <p:nvPicPr>
          <p:cNvPr id="12" name="Picture 11">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Tree>
    <p:extLst>
      <p:ext uri="{BB962C8B-B14F-4D97-AF65-F5344CB8AC3E}">
        <p14:creationId xmlns:p14="http://schemas.microsoft.com/office/powerpoint/2010/main" val="16504850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17" name="Text Placeholder 16"/>
          <p:cNvSpPr>
            <a:spLocks noGrp="1"/>
          </p:cNvSpPr>
          <p:nvPr>
            <p:ph type="body" sz="quarter" idx="11" hasCustomPrompt="1"/>
          </p:nvPr>
        </p:nvSpPr>
        <p:spPr>
          <a:xfrm>
            <a:off x="395288" y="633413"/>
            <a:ext cx="8353425" cy="354012"/>
          </a:xfrm>
        </p:spPr>
        <p:txBody>
          <a:bodyPr anchor="b"/>
          <a:lstStyle>
            <a:lvl1pPr marL="0" indent="0" algn="ctr">
              <a:lnSpc>
                <a:spcPct val="80000"/>
              </a:lnSpc>
              <a:spcBef>
                <a:spcPts val="0"/>
              </a:spcBef>
              <a:buNone/>
              <a:defRPr>
                <a:solidFill>
                  <a:schemeClr val="tx2">
                    <a:lumMod val="60000"/>
                    <a:lumOff val="40000"/>
                  </a:schemeClr>
                </a:solidFill>
              </a:defRPr>
            </a:lvl1pPr>
          </a:lstStyle>
          <a:p>
            <a:pPr lvl="0"/>
            <a:r>
              <a:rPr lang="en-US"/>
              <a:t>Click to add subtitle</a:t>
            </a:r>
            <a:endParaRPr lang="nl-BE"/>
          </a:p>
        </p:txBody>
      </p:sp>
      <p:cxnSp>
        <p:nvCxnSpPr>
          <p:cNvPr id="6" name="Straight Connector 5"/>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Tree>
    <p:extLst>
      <p:ext uri="{BB962C8B-B14F-4D97-AF65-F5344CB8AC3E}">
        <p14:creationId xmlns:p14="http://schemas.microsoft.com/office/powerpoint/2010/main" val="5253681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ndard slid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352928" cy="730800"/>
          </a:xfrm>
        </p:spPr>
        <p:txBody>
          <a:bodyPr anchor="b">
            <a:noAutofit/>
          </a:bodyPr>
          <a:lstStyle/>
          <a:p>
            <a:r>
              <a:rPr lang="en-US"/>
              <a:t>Click to edit Master title style</a:t>
            </a:r>
            <a:endParaRPr lang="nl-BE"/>
          </a:p>
        </p:txBody>
      </p:sp>
      <p:sp>
        <p:nvSpPr>
          <p:cNvPr id="5" name="Content Placeholder 4"/>
          <p:cNvSpPr>
            <a:spLocks noGrp="1"/>
          </p:cNvSpPr>
          <p:nvPr>
            <p:ph sz="quarter" idx="12"/>
          </p:nvPr>
        </p:nvSpPr>
        <p:spPr>
          <a:xfrm>
            <a:off x="395536" y="1251284"/>
            <a:ext cx="8352928" cy="3264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cxnSp>
        <p:nvCxnSpPr>
          <p:cNvPr id="6" name="Straight Connector 5"/>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Tree>
    <p:extLst>
      <p:ext uri="{BB962C8B-B14F-4D97-AF65-F5344CB8AC3E}">
        <p14:creationId xmlns:p14="http://schemas.microsoft.com/office/powerpoint/2010/main" val="23408562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tandard slid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352928" cy="730800"/>
          </a:xfrm>
        </p:spPr>
        <p:txBody>
          <a:bodyPr anchor="b">
            <a:noAutofit/>
          </a:bodyPr>
          <a:lstStyle/>
          <a:p>
            <a:r>
              <a:rPr lang="en-US"/>
              <a:t>Click to edit Master title style</a:t>
            </a:r>
            <a:endParaRPr lang="nl-BE"/>
          </a:p>
        </p:txBody>
      </p:sp>
      <p:sp>
        <p:nvSpPr>
          <p:cNvPr id="5" name="Content Placeholder 4"/>
          <p:cNvSpPr>
            <a:spLocks noGrp="1"/>
          </p:cNvSpPr>
          <p:nvPr>
            <p:ph sz="quarter" idx="12" hasCustomPrompt="1"/>
          </p:nvPr>
        </p:nvSpPr>
        <p:spPr>
          <a:xfrm>
            <a:off x="395536" y="1251284"/>
            <a:ext cx="8352928" cy="3264682"/>
          </a:xfrm>
        </p:spPr>
        <p:txBody>
          <a:bodyPr>
            <a:normAutofit/>
          </a:bodyPr>
          <a:lstStyle>
            <a:lvl1pPr marL="0" indent="0">
              <a:buNone/>
              <a:defRPr sz="2000"/>
            </a:lvl1pPr>
          </a:lstStyle>
          <a:p>
            <a:pPr lvl="0"/>
            <a:r>
              <a:rPr lang="en-US"/>
              <a:t>Edit Master text styles</a:t>
            </a:r>
          </a:p>
        </p:txBody>
      </p:sp>
      <p:cxnSp>
        <p:nvCxnSpPr>
          <p:cNvPr id="6" name="Straight Connector 5"/>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Tree>
    <p:extLst>
      <p:ext uri="{BB962C8B-B14F-4D97-AF65-F5344CB8AC3E}">
        <p14:creationId xmlns:p14="http://schemas.microsoft.com/office/powerpoint/2010/main" val="33838123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Standard slid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352928" cy="730800"/>
          </a:xfrm>
        </p:spPr>
        <p:txBody>
          <a:bodyPr anchor="b">
            <a:noAutofit/>
          </a:bodyPr>
          <a:lstStyle/>
          <a:p>
            <a:r>
              <a:rPr lang="en-US"/>
              <a:t>Click to edit Master title style</a:t>
            </a:r>
            <a:endParaRPr lang="nl-BE"/>
          </a:p>
        </p:txBody>
      </p:sp>
      <p:sp>
        <p:nvSpPr>
          <p:cNvPr id="5" name="Content Placeholder 4"/>
          <p:cNvSpPr>
            <a:spLocks noGrp="1"/>
          </p:cNvSpPr>
          <p:nvPr>
            <p:ph sz="quarter" idx="12" hasCustomPrompt="1"/>
          </p:nvPr>
        </p:nvSpPr>
        <p:spPr>
          <a:xfrm>
            <a:off x="395536" y="1251284"/>
            <a:ext cx="3312368" cy="3264682"/>
          </a:xfrm>
        </p:spPr>
        <p:txBody>
          <a:bodyPr>
            <a:normAutofit/>
          </a:bodyPr>
          <a:lstStyle>
            <a:lvl1pPr marL="0" indent="0">
              <a:lnSpc>
                <a:spcPct val="100000"/>
              </a:lnSpc>
              <a:spcBef>
                <a:spcPts val="1200"/>
              </a:spcBef>
              <a:buNone/>
              <a:defRPr sz="2000"/>
            </a:lvl1pPr>
          </a:lstStyle>
          <a:p>
            <a:pPr lvl="0"/>
            <a:r>
              <a:rPr lang="en-US"/>
              <a:t>Edit Master text styles</a:t>
            </a:r>
          </a:p>
        </p:txBody>
      </p:sp>
      <p:cxnSp>
        <p:nvCxnSpPr>
          <p:cNvPr id="6" name="Straight Connector 5"/>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a:extLst>
              <a:ext uri="{FF2B5EF4-FFF2-40B4-BE49-F238E27FC236}">
                <a16:creationId xmlns:a16="http://schemas.microsoft.com/office/drawing/2014/main" id="{3784C451-1173-46B6-9692-A94FEAABA1D7}"/>
              </a:ext>
            </a:extLst>
          </p:cNvPr>
          <p:cNvSpPr>
            <a:spLocks noGrp="1"/>
          </p:cNvSpPr>
          <p:nvPr>
            <p:ph type="pic" sz="quarter" idx="13"/>
          </p:nvPr>
        </p:nvSpPr>
        <p:spPr>
          <a:xfrm>
            <a:off x="3907523" y="1349632"/>
            <a:ext cx="2383200" cy="1512000"/>
          </a:xfrm>
          <a:solidFill>
            <a:schemeClr val="accent4">
              <a:lumMod val="20000"/>
              <a:lumOff val="80000"/>
            </a:schemeClr>
          </a:solidFill>
        </p:spPr>
        <p:txBody>
          <a:bodyPr>
            <a:normAutofit/>
          </a:bodyPr>
          <a:lstStyle>
            <a:lvl1pPr marL="0" indent="0">
              <a:lnSpc>
                <a:spcPct val="100000"/>
              </a:lnSpc>
              <a:buFont typeface="Arial" panose="020B0604020202020204" pitchFamily="34" charset="0"/>
              <a:buNone/>
              <a:defRPr sz="1400"/>
            </a:lvl1pPr>
          </a:lstStyle>
          <a:p>
            <a:r>
              <a:rPr lang="en-US"/>
              <a:t>Click icon to add picture</a:t>
            </a:r>
            <a:endParaRPr lang="nl-BE"/>
          </a:p>
        </p:txBody>
      </p:sp>
      <p:sp>
        <p:nvSpPr>
          <p:cNvPr id="12" name="Picture Placeholder 3">
            <a:extLst>
              <a:ext uri="{FF2B5EF4-FFF2-40B4-BE49-F238E27FC236}">
                <a16:creationId xmlns:a16="http://schemas.microsoft.com/office/drawing/2014/main" id="{ED065CD1-A562-4E17-9BF8-5334D33011FF}"/>
              </a:ext>
            </a:extLst>
          </p:cNvPr>
          <p:cNvSpPr>
            <a:spLocks noGrp="1"/>
          </p:cNvSpPr>
          <p:nvPr>
            <p:ph type="pic" sz="quarter" idx="14"/>
          </p:nvPr>
        </p:nvSpPr>
        <p:spPr>
          <a:xfrm>
            <a:off x="6365264" y="1349632"/>
            <a:ext cx="2383200" cy="1512000"/>
          </a:xfrm>
          <a:solidFill>
            <a:schemeClr val="accent4">
              <a:lumMod val="20000"/>
              <a:lumOff val="80000"/>
            </a:schemeClr>
          </a:solidFill>
        </p:spPr>
        <p:txBody>
          <a:bodyPr>
            <a:normAutofit/>
          </a:bodyPr>
          <a:lstStyle>
            <a:lvl1pPr marL="0" indent="0">
              <a:lnSpc>
                <a:spcPct val="100000"/>
              </a:lnSpc>
              <a:buFont typeface="Arial" panose="020B0604020202020204" pitchFamily="34" charset="0"/>
              <a:buNone/>
              <a:defRPr sz="1400"/>
            </a:lvl1pPr>
          </a:lstStyle>
          <a:p>
            <a:r>
              <a:rPr lang="en-US"/>
              <a:t>Click icon to add picture</a:t>
            </a:r>
            <a:endParaRPr lang="nl-BE"/>
          </a:p>
        </p:txBody>
      </p:sp>
      <p:sp>
        <p:nvSpPr>
          <p:cNvPr id="13" name="Picture Placeholder 3">
            <a:extLst>
              <a:ext uri="{FF2B5EF4-FFF2-40B4-BE49-F238E27FC236}">
                <a16:creationId xmlns:a16="http://schemas.microsoft.com/office/drawing/2014/main" id="{B214BC13-1DF5-40BF-A1EF-A8D761332A44}"/>
              </a:ext>
            </a:extLst>
          </p:cNvPr>
          <p:cNvSpPr>
            <a:spLocks noGrp="1"/>
          </p:cNvSpPr>
          <p:nvPr>
            <p:ph type="pic" sz="quarter" idx="15"/>
          </p:nvPr>
        </p:nvSpPr>
        <p:spPr>
          <a:xfrm>
            <a:off x="3907522" y="2931788"/>
            <a:ext cx="3475411" cy="1584177"/>
          </a:xfrm>
          <a:solidFill>
            <a:schemeClr val="accent4">
              <a:lumMod val="20000"/>
              <a:lumOff val="80000"/>
            </a:schemeClr>
          </a:solidFill>
        </p:spPr>
        <p:txBody>
          <a:bodyPr>
            <a:normAutofit/>
          </a:bodyPr>
          <a:lstStyle>
            <a:lvl1pPr marL="0" indent="0">
              <a:lnSpc>
                <a:spcPct val="100000"/>
              </a:lnSpc>
              <a:buFont typeface="Arial" panose="020B0604020202020204" pitchFamily="34" charset="0"/>
              <a:buNone/>
              <a:defRPr sz="1400"/>
            </a:lvl1pPr>
          </a:lstStyle>
          <a:p>
            <a:r>
              <a:rPr lang="en-US"/>
              <a:t>Click icon to add picture</a:t>
            </a:r>
            <a:endParaRPr lang="nl-BE"/>
          </a:p>
        </p:txBody>
      </p:sp>
      <p:sp>
        <p:nvSpPr>
          <p:cNvPr id="14" name="Picture Placeholder 3">
            <a:extLst>
              <a:ext uri="{FF2B5EF4-FFF2-40B4-BE49-F238E27FC236}">
                <a16:creationId xmlns:a16="http://schemas.microsoft.com/office/drawing/2014/main" id="{83551A32-20CE-49F1-9E4B-6E7DBE225616}"/>
              </a:ext>
            </a:extLst>
          </p:cNvPr>
          <p:cNvSpPr>
            <a:spLocks noGrp="1"/>
          </p:cNvSpPr>
          <p:nvPr>
            <p:ph type="pic" sz="quarter" idx="16"/>
          </p:nvPr>
        </p:nvSpPr>
        <p:spPr>
          <a:xfrm>
            <a:off x="7462021" y="2931788"/>
            <a:ext cx="1286443" cy="1584177"/>
          </a:xfrm>
          <a:solidFill>
            <a:schemeClr val="accent4">
              <a:lumMod val="20000"/>
              <a:lumOff val="80000"/>
            </a:schemeClr>
          </a:solidFill>
        </p:spPr>
        <p:txBody>
          <a:bodyPr>
            <a:normAutofit/>
          </a:bodyPr>
          <a:lstStyle>
            <a:lvl1pPr marL="0" indent="0">
              <a:lnSpc>
                <a:spcPct val="100000"/>
              </a:lnSpc>
              <a:buFont typeface="Arial" panose="020B0604020202020204" pitchFamily="34" charset="0"/>
              <a:buNone/>
              <a:defRPr sz="1400"/>
            </a:lvl1pPr>
          </a:lstStyle>
          <a:p>
            <a:r>
              <a:rPr lang="en-US"/>
              <a:t>Click icon to add picture</a:t>
            </a:r>
            <a:endParaRPr lang="nl-BE"/>
          </a:p>
        </p:txBody>
      </p:sp>
      <p:pic>
        <p:nvPicPr>
          <p:cNvPr id="10" name="Picture 9">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Tree>
    <p:extLst>
      <p:ext uri="{BB962C8B-B14F-4D97-AF65-F5344CB8AC3E}">
        <p14:creationId xmlns:p14="http://schemas.microsoft.com/office/powerpoint/2010/main" val="34003993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Standard slid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352928" cy="730800"/>
          </a:xfrm>
        </p:spPr>
        <p:txBody>
          <a:bodyPr anchor="b">
            <a:noAutofit/>
          </a:bodyPr>
          <a:lstStyle/>
          <a:p>
            <a:r>
              <a:rPr lang="en-US"/>
              <a:t>Click to edit Master title style</a:t>
            </a:r>
            <a:endParaRPr lang="nl-BE"/>
          </a:p>
        </p:txBody>
      </p:sp>
      <p:sp>
        <p:nvSpPr>
          <p:cNvPr id="5" name="Content Placeholder 4"/>
          <p:cNvSpPr>
            <a:spLocks noGrp="1"/>
          </p:cNvSpPr>
          <p:nvPr>
            <p:ph sz="quarter" idx="12" hasCustomPrompt="1"/>
          </p:nvPr>
        </p:nvSpPr>
        <p:spPr>
          <a:xfrm>
            <a:off x="395536" y="1251284"/>
            <a:ext cx="3312368" cy="3264682"/>
          </a:xfrm>
        </p:spPr>
        <p:txBody>
          <a:bodyPr>
            <a:normAutofit/>
          </a:bodyPr>
          <a:lstStyle>
            <a:lvl1pPr marL="0" indent="0">
              <a:lnSpc>
                <a:spcPct val="100000"/>
              </a:lnSpc>
              <a:spcBef>
                <a:spcPts val="1200"/>
              </a:spcBef>
              <a:buNone/>
              <a:defRPr sz="2000"/>
            </a:lvl1pPr>
          </a:lstStyle>
          <a:p>
            <a:pPr lvl="0"/>
            <a:r>
              <a:rPr lang="en-US"/>
              <a:t>Edit Master text styles</a:t>
            </a:r>
          </a:p>
        </p:txBody>
      </p:sp>
      <p:cxnSp>
        <p:nvCxnSpPr>
          <p:cNvPr id="6" name="Straight Connector 5"/>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31115" y="1349632"/>
            <a:ext cx="2306613" cy="1297994"/>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67944" y="2821111"/>
            <a:ext cx="2306613" cy="1297994"/>
          </a:xfrm>
          <a:prstGeom prst="rect">
            <a:avLst/>
          </a:prstGeom>
          <a:ln>
            <a:solidFill>
              <a:schemeClr val="bg1">
                <a:lumMod val="85000"/>
              </a:schemeClr>
            </a:solidFill>
          </a:ln>
        </p:spPr>
      </p:pic>
      <p:pic>
        <p:nvPicPr>
          <p:cNvPr id="15" name="Picture 1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531115" y="2822544"/>
            <a:ext cx="2306613" cy="1297994"/>
          </a:xfrm>
          <a:prstGeom prst="rect">
            <a:avLst/>
          </a:prstGeom>
          <a:ln>
            <a:solidFill>
              <a:schemeClr val="bg1">
                <a:lumMod val="85000"/>
              </a:schemeClr>
            </a:solidFill>
          </a:ln>
        </p:spPr>
      </p:pic>
      <p:pic>
        <p:nvPicPr>
          <p:cNvPr id="16" name="Picture 15"/>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067943" y="1349632"/>
            <a:ext cx="2306613" cy="1297994"/>
          </a:xfrm>
          <a:prstGeom prst="rect">
            <a:avLst/>
          </a:prstGeom>
          <a:ln>
            <a:solidFill>
              <a:schemeClr val="bg1">
                <a:lumMod val="85000"/>
              </a:schemeClr>
            </a:solidFill>
          </a:ln>
        </p:spPr>
      </p:pic>
      <p:pic>
        <p:nvPicPr>
          <p:cNvPr id="12" name="Picture 11">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6"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Tree>
    <p:extLst>
      <p:ext uri="{BB962C8B-B14F-4D97-AF65-F5344CB8AC3E}">
        <p14:creationId xmlns:p14="http://schemas.microsoft.com/office/powerpoint/2010/main" val="36888400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tandard slid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352928" cy="730800"/>
          </a:xfrm>
        </p:spPr>
        <p:txBody>
          <a:bodyPr anchor="b">
            <a:noAutofit/>
          </a:bodyPr>
          <a:lstStyle/>
          <a:p>
            <a:r>
              <a:rPr lang="en-US"/>
              <a:t>Click to edit Master title style</a:t>
            </a:r>
            <a:endParaRPr lang="nl-BE"/>
          </a:p>
        </p:txBody>
      </p:sp>
      <p:cxnSp>
        <p:nvCxnSpPr>
          <p:cNvPr id="6" name="Straight Connector 5"/>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sp>
        <p:nvSpPr>
          <p:cNvPr id="7" name="Content Placeholder 4">
            <a:extLst>
              <a:ext uri="{FF2B5EF4-FFF2-40B4-BE49-F238E27FC236}">
                <a16:creationId xmlns:a16="http://schemas.microsoft.com/office/drawing/2014/main" id="{41015E24-C232-4A79-BF19-F0B5FB893256}"/>
              </a:ext>
            </a:extLst>
          </p:cNvPr>
          <p:cNvSpPr>
            <a:spLocks noGrp="1"/>
          </p:cNvSpPr>
          <p:nvPr>
            <p:ph sz="quarter" idx="12" hasCustomPrompt="1"/>
          </p:nvPr>
        </p:nvSpPr>
        <p:spPr>
          <a:xfrm>
            <a:off x="395536" y="1251284"/>
            <a:ext cx="8352928" cy="506292"/>
          </a:xfrm>
        </p:spPr>
        <p:txBody>
          <a:bodyPr anchor="b" anchorCtr="0">
            <a:noAutofit/>
          </a:bodyPr>
          <a:lstStyle>
            <a:lvl1pPr marL="0" indent="0">
              <a:buNone/>
              <a:defRPr sz="2000" b="1" cap="all" baseline="0">
                <a:solidFill>
                  <a:schemeClr val="accent1"/>
                </a:solidFill>
              </a:defRPr>
            </a:lvl1pPr>
          </a:lstStyle>
          <a:p>
            <a:pPr lvl="0"/>
            <a:r>
              <a:rPr lang="en-US"/>
              <a:t>Add a title here</a:t>
            </a:r>
          </a:p>
        </p:txBody>
      </p:sp>
      <p:sp>
        <p:nvSpPr>
          <p:cNvPr id="8" name="Content Placeholder 4">
            <a:extLst>
              <a:ext uri="{FF2B5EF4-FFF2-40B4-BE49-F238E27FC236}">
                <a16:creationId xmlns:a16="http://schemas.microsoft.com/office/drawing/2014/main" id="{21F4FF03-C439-4D49-A051-A734256CCDC9}"/>
              </a:ext>
            </a:extLst>
          </p:cNvPr>
          <p:cNvSpPr>
            <a:spLocks noGrp="1"/>
          </p:cNvSpPr>
          <p:nvPr>
            <p:ph sz="quarter" idx="14" hasCustomPrompt="1"/>
          </p:nvPr>
        </p:nvSpPr>
        <p:spPr>
          <a:xfrm>
            <a:off x="395536" y="1758593"/>
            <a:ext cx="8352928" cy="829816"/>
          </a:xfrm>
        </p:spPr>
        <p:txBody>
          <a:bodyPr>
            <a:noAutofit/>
          </a:bodyPr>
          <a:lstStyle>
            <a:lvl1pPr marL="0" indent="0">
              <a:lnSpc>
                <a:spcPct val="100000"/>
              </a:lnSpc>
              <a:buFont typeface="Arial" panose="020B0604020202020204" pitchFamily="34" charset="0"/>
              <a:buNone/>
              <a:defRPr sz="2000"/>
            </a:lvl1pPr>
            <a:lvl2pPr marL="228600" indent="0">
              <a:buNone/>
              <a:defRPr/>
            </a:lvl2pPr>
          </a:lstStyle>
          <a:p>
            <a:pPr lvl="0"/>
            <a:r>
              <a:rPr lang="en-US"/>
              <a:t>Add a text here</a:t>
            </a:r>
          </a:p>
        </p:txBody>
      </p:sp>
      <p:sp>
        <p:nvSpPr>
          <p:cNvPr id="9" name="Content Placeholder 4">
            <a:extLst>
              <a:ext uri="{FF2B5EF4-FFF2-40B4-BE49-F238E27FC236}">
                <a16:creationId xmlns:a16="http://schemas.microsoft.com/office/drawing/2014/main" id="{28DFF0B4-7D6F-41C9-B661-CAA93A5ED704}"/>
              </a:ext>
            </a:extLst>
          </p:cNvPr>
          <p:cNvSpPr>
            <a:spLocks noGrp="1"/>
          </p:cNvSpPr>
          <p:nvPr>
            <p:ph sz="quarter" idx="15" hasCustomPrompt="1"/>
          </p:nvPr>
        </p:nvSpPr>
        <p:spPr>
          <a:xfrm>
            <a:off x="395536" y="2804706"/>
            <a:ext cx="8352928" cy="506292"/>
          </a:xfrm>
        </p:spPr>
        <p:txBody>
          <a:bodyPr anchor="b" anchorCtr="0">
            <a:noAutofit/>
          </a:bodyPr>
          <a:lstStyle>
            <a:lvl1pPr marL="0" indent="0">
              <a:buNone/>
              <a:defRPr sz="2000" b="1" cap="all" baseline="0">
                <a:solidFill>
                  <a:schemeClr val="accent1"/>
                </a:solidFill>
              </a:defRPr>
            </a:lvl1pPr>
          </a:lstStyle>
          <a:p>
            <a:pPr lvl="0"/>
            <a:r>
              <a:rPr lang="en-US"/>
              <a:t>Add a title here</a:t>
            </a:r>
          </a:p>
        </p:txBody>
      </p:sp>
      <p:sp>
        <p:nvSpPr>
          <p:cNvPr id="10" name="Content Placeholder 4">
            <a:extLst>
              <a:ext uri="{FF2B5EF4-FFF2-40B4-BE49-F238E27FC236}">
                <a16:creationId xmlns:a16="http://schemas.microsoft.com/office/drawing/2014/main" id="{88F2A667-53E7-4092-AD4A-862A34AD8168}"/>
              </a:ext>
            </a:extLst>
          </p:cNvPr>
          <p:cNvSpPr>
            <a:spLocks noGrp="1"/>
          </p:cNvSpPr>
          <p:nvPr>
            <p:ph sz="quarter" idx="16" hasCustomPrompt="1"/>
          </p:nvPr>
        </p:nvSpPr>
        <p:spPr>
          <a:xfrm>
            <a:off x="395536" y="3312015"/>
            <a:ext cx="8352928" cy="829816"/>
          </a:xfrm>
        </p:spPr>
        <p:txBody>
          <a:bodyPr>
            <a:noAutofit/>
          </a:bodyPr>
          <a:lstStyle>
            <a:lvl1pPr marL="0" indent="0">
              <a:lnSpc>
                <a:spcPct val="100000"/>
              </a:lnSpc>
              <a:buFont typeface="Arial" panose="020B0604020202020204" pitchFamily="34" charset="0"/>
              <a:buNone/>
              <a:defRPr sz="2000"/>
            </a:lvl1pPr>
            <a:lvl2pPr marL="228600" indent="0">
              <a:buNone/>
              <a:defRPr/>
            </a:lvl2pPr>
          </a:lstStyle>
          <a:p>
            <a:pPr lvl="0"/>
            <a:r>
              <a:rPr lang="en-US"/>
              <a:t>Add a text here</a:t>
            </a:r>
          </a:p>
        </p:txBody>
      </p:sp>
      <p:pic>
        <p:nvPicPr>
          <p:cNvPr id="12" name="Picture 11">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Tree>
    <p:extLst>
      <p:ext uri="{BB962C8B-B14F-4D97-AF65-F5344CB8AC3E}">
        <p14:creationId xmlns:p14="http://schemas.microsoft.com/office/powerpoint/2010/main" val="34037428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Standard slid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352928" cy="730800"/>
          </a:xfrm>
        </p:spPr>
        <p:txBody>
          <a:bodyPr anchor="b">
            <a:noAutofit/>
          </a:bodyPr>
          <a:lstStyle/>
          <a:p>
            <a:r>
              <a:rPr lang="en-US"/>
              <a:t>Click to edit Master title style</a:t>
            </a:r>
            <a:endParaRPr lang="nl-BE"/>
          </a:p>
        </p:txBody>
      </p:sp>
      <p:cxnSp>
        <p:nvCxnSpPr>
          <p:cNvPr id="6" name="Straight Connector 5"/>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Tree>
    <p:extLst>
      <p:ext uri="{BB962C8B-B14F-4D97-AF65-F5344CB8AC3E}">
        <p14:creationId xmlns:p14="http://schemas.microsoft.com/office/powerpoint/2010/main" val="32909427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0" name="Content Placeholder 3"/>
          <p:cNvSpPr>
            <a:spLocks noGrp="1"/>
          </p:cNvSpPr>
          <p:nvPr>
            <p:ph sz="half" idx="2"/>
          </p:nvPr>
        </p:nvSpPr>
        <p:spPr>
          <a:xfrm>
            <a:off x="396000" y="1247849"/>
            <a:ext cx="3934800" cy="3268116"/>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10"/>
          </p:nvPr>
        </p:nvSpPr>
        <p:spPr>
          <a:xfrm>
            <a:off x="4815424" y="1247848"/>
            <a:ext cx="3933040" cy="3268117"/>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endParaRPr lang="nl-BE"/>
          </a:p>
        </p:txBody>
      </p:sp>
      <p:sp>
        <p:nvSpPr>
          <p:cNvPr id="14" name="Text Placeholder 16"/>
          <p:cNvSpPr>
            <a:spLocks noGrp="1"/>
          </p:cNvSpPr>
          <p:nvPr>
            <p:ph type="body" sz="quarter" idx="11" hasCustomPrompt="1"/>
          </p:nvPr>
        </p:nvSpPr>
        <p:spPr>
          <a:xfrm>
            <a:off x="395288" y="633413"/>
            <a:ext cx="8353425" cy="354012"/>
          </a:xfrm>
        </p:spPr>
        <p:txBody>
          <a:bodyPr anchor="b"/>
          <a:lstStyle>
            <a:lvl1pPr marL="0" indent="0" algn="ctr">
              <a:lnSpc>
                <a:spcPct val="80000"/>
              </a:lnSpc>
              <a:spcBef>
                <a:spcPts val="0"/>
              </a:spcBef>
              <a:buNone/>
              <a:defRPr>
                <a:solidFill>
                  <a:schemeClr val="tx2">
                    <a:lumMod val="60000"/>
                    <a:lumOff val="40000"/>
                  </a:schemeClr>
                </a:solidFill>
              </a:defRPr>
            </a:lvl1pPr>
          </a:lstStyle>
          <a:p>
            <a:pPr lvl="0"/>
            <a:r>
              <a:rPr lang="en-US"/>
              <a:t>Click to add subtitle</a:t>
            </a:r>
            <a:endParaRPr lang="nl-BE"/>
          </a:p>
        </p:txBody>
      </p:sp>
      <p:cxnSp>
        <p:nvCxnSpPr>
          <p:cNvPr id="7" name="Straight Connector 6"/>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Tree>
    <p:extLst>
      <p:ext uri="{BB962C8B-B14F-4D97-AF65-F5344CB8AC3E}">
        <p14:creationId xmlns:p14="http://schemas.microsoft.com/office/powerpoint/2010/main" val="4179213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nl-BE"/>
          </a:p>
        </p:txBody>
      </p:sp>
      <p:sp>
        <p:nvSpPr>
          <p:cNvPr id="5" name="Content Placeholder 4"/>
          <p:cNvSpPr>
            <a:spLocks noGrp="1"/>
          </p:cNvSpPr>
          <p:nvPr>
            <p:ph sz="quarter" idx="12"/>
          </p:nvPr>
        </p:nvSpPr>
        <p:spPr>
          <a:xfrm>
            <a:off x="395536" y="1059585"/>
            <a:ext cx="8352928" cy="34563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cxnSp>
        <p:nvCxnSpPr>
          <p:cNvPr id="7" name="Straight Connector 6">
            <a:extLst>
              <a:ext uri="{FF2B5EF4-FFF2-40B4-BE49-F238E27FC236}">
                <a16:creationId xmlns:a16="http://schemas.microsoft.com/office/drawing/2014/main" id="{8D3F8251-F9E2-4613-A94B-4EE241AF0AF7}"/>
              </a:ext>
            </a:extLst>
          </p:cNvPr>
          <p:cNvCxnSpPr/>
          <p:nvPr userDrawn="1"/>
        </p:nvCxnSpPr>
        <p:spPr>
          <a:xfrm>
            <a:off x="4423574" y="771550"/>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848FE3EB-758F-49F4-9956-37939E4567DA}"/>
              </a:ext>
            </a:extLst>
          </p:cNvPr>
          <p:cNvPicPr>
            <a:picLocks noChangeAspect="1"/>
          </p:cNvPicPr>
          <p:nvPr userDrawn="1"/>
        </p:nvPicPr>
        <p:blipFill rotWithShape="1">
          <a:blip r:embed="rId2"/>
          <a:srcRect l="3126" t="15622" r="-9375" b="-19937"/>
          <a:stretch/>
        </p:blipFill>
        <p:spPr>
          <a:xfrm>
            <a:off x="7884000" y="4664346"/>
            <a:ext cx="1224000" cy="480818"/>
          </a:xfrm>
          <a:prstGeom prst="rect">
            <a:avLst/>
          </a:prstGeom>
          <a:noFill/>
        </p:spPr>
      </p:pic>
    </p:spTree>
    <p:extLst>
      <p:ext uri="{BB962C8B-B14F-4D97-AF65-F5344CB8AC3E}">
        <p14:creationId xmlns:p14="http://schemas.microsoft.com/office/powerpoint/2010/main" val="30971662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s slide Title only">
    <p:spTree>
      <p:nvGrpSpPr>
        <p:cNvPr id="1" name=""/>
        <p:cNvGrpSpPr/>
        <p:nvPr/>
      </p:nvGrpSpPr>
      <p:grpSpPr>
        <a:xfrm>
          <a:off x="0" y="0"/>
          <a:ext cx="0" cy="0"/>
          <a:chOff x="0" y="0"/>
          <a:chExt cx="0" cy="0"/>
        </a:xfrm>
      </p:grpSpPr>
      <p:sp>
        <p:nvSpPr>
          <p:cNvPr id="10" name="Content Placeholder 3"/>
          <p:cNvSpPr>
            <a:spLocks noGrp="1"/>
          </p:cNvSpPr>
          <p:nvPr>
            <p:ph sz="half" idx="2"/>
          </p:nvPr>
        </p:nvSpPr>
        <p:spPr>
          <a:xfrm>
            <a:off x="396000" y="1247849"/>
            <a:ext cx="3934800" cy="3268116"/>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10"/>
          </p:nvPr>
        </p:nvSpPr>
        <p:spPr>
          <a:xfrm>
            <a:off x="4815424" y="1247848"/>
            <a:ext cx="3933040" cy="3268117"/>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395536" y="195486"/>
            <a:ext cx="8352928" cy="730800"/>
          </a:xfrm>
        </p:spPr>
        <p:txBody>
          <a:bodyPr>
            <a:noAutofit/>
          </a:bodyPr>
          <a:lstStyle/>
          <a:p>
            <a:r>
              <a:rPr lang="en-US"/>
              <a:t>Click to edit Master title style</a:t>
            </a:r>
            <a:endParaRPr lang="nl-BE"/>
          </a:p>
        </p:txBody>
      </p:sp>
      <p:cxnSp>
        <p:nvCxnSpPr>
          <p:cNvPr id="6" name="Straight Connector 5"/>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Tree>
    <p:extLst>
      <p:ext uri="{BB962C8B-B14F-4D97-AF65-F5344CB8AC3E}">
        <p14:creationId xmlns:p14="http://schemas.microsoft.com/office/powerpoint/2010/main" val="27010813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wo Columns slide Title only">
    <p:spTree>
      <p:nvGrpSpPr>
        <p:cNvPr id="1" name=""/>
        <p:cNvGrpSpPr/>
        <p:nvPr/>
      </p:nvGrpSpPr>
      <p:grpSpPr>
        <a:xfrm>
          <a:off x="0" y="0"/>
          <a:ext cx="0" cy="0"/>
          <a:chOff x="0" y="0"/>
          <a:chExt cx="0" cy="0"/>
        </a:xfrm>
      </p:grpSpPr>
      <p:sp>
        <p:nvSpPr>
          <p:cNvPr id="10" name="Content Placeholder 3"/>
          <p:cNvSpPr>
            <a:spLocks noGrp="1"/>
          </p:cNvSpPr>
          <p:nvPr>
            <p:ph sz="half" idx="2"/>
          </p:nvPr>
        </p:nvSpPr>
        <p:spPr>
          <a:xfrm>
            <a:off x="396000" y="1247849"/>
            <a:ext cx="3934800" cy="3268116"/>
          </a:xfrm>
          <a:prstGeom prst="rect">
            <a:avLst/>
          </a:prstGeom>
        </p:spPr>
        <p:txBody>
          <a:bodyPr>
            <a:normAutofit/>
          </a:bodyPr>
          <a:lstStyle>
            <a:lvl1pPr marL="0" indent="0">
              <a:buFont typeface="Arial" panose="020B0604020202020204" pitchFamily="34" charset="0"/>
              <a:buNone/>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p:txBody>
      </p:sp>
      <p:sp>
        <p:nvSpPr>
          <p:cNvPr id="11" name="Content Placeholder 3"/>
          <p:cNvSpPr>
            <a:spLocks noGrp="1"/>
          </p:cNvSpPr>
          <p:nvPr>
            <p:ph sz="half" idx="10"/>
          </p:nvPr>
        </p:nvSpPr>
        <p:spPr>
          <a:xfrm>
            <a:off x="4815424" y="1247848"/>
            <a:ext cx="3933040" cy="3268117"/>
          </a:xfrm>
          <a:prstGeom prst="rect">
            <a:avLst/>
          </a:prstGeom>
        </p:spPr>
        <p:txBody>
          <a:bodyPr>
            <a:normAutofit/>
          </a:bodyPr>
          <a:lstStyle>
            <a:lvl1pPr marL="0" indent="0">
              <a:buFont typeface="Arial" panose="020B0604020202020204" pitchFamily="34" charset="0"/>
              <a:buNone/>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p:txBody>
      </p:sp>
      <p:sp>
        <p:nvSpPr>
          <p:cNvPr id="2" name="Title 1"/>
          <p:cNvSpPr>
            <a:spLocks noGrp="1"/>
          </p:cNvSpPr>
          <p:nvPr>
            <p:ph type="title"/>
          </p:nvPr>
        </p:nvSpPr>
        <p:spPr>
          <a:xfrm>
            <a:off x="395536" y="195486"/>
            <a:ext cx="8352928" cy="730800"/>
          </a:xfrm>
        </p:spPr>
        <p:txBody>
          <a:bodyPr>
            <a:noAutofit/>
          </a:bodyPr>
          <a:lstStyle/>
          <a:p>
            <a:r>
              <a:rPr lang="en-US"/>
              <a:t>Click to edit Master title style</a:t>
            </a:r>
            <a:endParaRPr lang="nl-BE"/>
          </a:p>
        </p:txBody>
      </p:sp>
      <p:cxnSp>
        <p:nvCxnSpPr>
          <p:cNvPr id="6" name="Straight Connector 5"/>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Tree>
    <p:extLst>
      <p:ext uri="{BB962C8B-B14F-4D97-AF65-F5344CB8AC3E}">
        <p14:creationId xmlns:p14="http://schemas.microsoft.com/office/powerpoint/2010/main" val="23638202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19" name="Text Placeholder 16"/>
          <p:cNvSpPr>
            <a:spLocks noGrp="1"/>
          </p:cNvSpPr>
          <p:nvPr>
            <p:ph type="body" sz="quarter" idx="14" hasCustomPrompt="1"/>
          </p:nvPr>
        </p:nvSpPr>
        <p:spPr>
          <a:xfrm>
            <a:off x="395288" y="633413"/>
            <a:ext cx="8353425" cy="354012"/>
          </a:xfrm>
        </p:spPr>
        <p:txBody>
          <a:bodyPr anchor="b"/>
          <a:lstStyle>
            <a:lvl1pPr marL="0" indent="0" algn="ctr">
              <a:lnSpc>
                <a:spcPct val="80000"/>
              </a:lnSpc>
              <a:spcBef>
                <a:spcPts val="0"/>
              </a:spcBef>
              <a:buNone/>
              <a:defRPr>
                <a:solidFill>
                  <a:schemeClr val="tx2">
                    <a:lumMod val="60000"/>
                    <a:lumOff val="40000"/>
                  </a:schemeClr>
                </a:solidFill>
              </a:defRPr>
            </a:lvl1pPr>
          </a:lstStyle>
          <a:p>
            <a:pPr lvl="0"/>
            <a:r>
              <a:rPr lang="en-US"/>
              <a:t>Click to add subtitle</a:t>
            </a:r>
            <a:endParaRPr lang="nl-BE"/>
          </a:p>
        </p:txBody>
      </p:sp>
      <p:sp>
        <p:nvSpPr>
          <p:cNvPr id="21" name="Content Placeholder 3"/>
          <p:cNvSpPr>
            <a:spLocks noGrp="1"/>
          </p:cNvSpPr>
          <p:nvPr>
            <p:ph sz="half" idx="2" hasCustomPrompt="1"/>
          </p:nvPr>
        </p:nvSpPr>
        <p:spPr>
          <a:xfrm>
            <a:off x="396000" y="1247849"/>
            <a:ext cx="2517719" cy="3268116"/>
          </a:xfrm>
          <a:prstGeom prst="rect">
            <a:avLst/>
          </a:prstGeom>
        </p:spPr>
        <p:txBody>
          <a:bodyPr>
            <a:normAutofit/>
          </a:bodyPr>
          <a:lstStyle>
            <a:lvl1pPr>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22" name="Content Placeholder 3"/>
          <p:cNvSpPr>
            <a:spLocks noGrp="1"/>
          </p:cNvSpPr>
          <p:nvPr>
            <p:ph sz="half" idx="15" hasCustomPrompt="1"/>
          </p:nvPr>
        </p:nvSpPr>
        <p:spPr>
          <a:xfrm>
            <a:off x="3313497" y="1247849"/>
            <a:ext cx="2517719" cy="3268116"/>
          </a:xfrm>
          <a:prstGeom prst="rect">
            <a:avLst/>
          </a:prstGeom>
        </p:spPr>
        <p:txBody>
          <a:bodyPr>
            <a:normAutofit/>
          </a:bodyPr>
          <a:lstStyle>
            <a:lvl1pPr>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p:cNvSpPr>
            <a:spLocks noGrp="1"/>
          </p:cNvSpPr>
          <p:nvPr>
            <p:ph sz="half" idx="16" hasCustomPrompt="1"/>
          </p:nvPr>
        </p:nvSpPr>
        <p:spPr>
          <a:xfrm>
            <a:off x="6230994" y="1247849"/>
            <a:ext cx="2517719" cy="3268116"/>
          </a:xfrm>
          <a:prstGeom prst="rect">
            <a:avLst/>
          </a:prstGeom>
        </p:spPr>
        <p:txBody>
          <a:bodyPr>
            <a:normAutofit/>
          </a:bodyPr>
          <a:lstStyle>
            <a:lvl1pPr>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Tree>
    <p:extLst>
      <p:ext uri="{BB962C8B-B14F-4D97-AF65-F5344CB8AC3E}">
        <p14:creationId xmlns:p14="http://schemas.microsoft.com/office/powerpoint/2010/main" val="30759253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Columns slid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352928" cy="730800"/>
          </a:xfrm>
        </p:spPr>
        <p:txBody>
          <a:bodyPr>
            <a:noAutofit/>
          </a:bodyPr>
          <a:lstStyle/>
          <a:p>
            <a:r>
              <a:rPr lang="en-US"/>
              <a:t>Click to edit Master title style</a:t>
            </a:r>
            <a:endParaRPr lang="nl-BE"/>
          </a:p>
        </p:txBody>
      </p:sp>
      <p:sp>
        <p:nvSpPr>
          <p:cNvPr id="21" name="Content Placeholder 3"/>
          <p:cNvSpPr>
            <a:spLocks noGrp="1"/>
          </p:cNvSpPr>
          <p:nvPr>
            <p:ph sz="half" idx="2" hasCustomPrompt="1"/>
          </p:nvPr>
        </p:nvSpPr>
        <p:spPr>
          <a:xfrm>
            <a:off x="396000" y="1247849"/>
            <a:ext cx="2517719" cy="3268116"/>
          </a:xfrm>
          <a:prstGeom prst="rect">
            <a:avLst/>
          </a:prstGeom>
        </p:spPr>
        <p:txBody>
          <a:bodyPr>
            <a:normAutofit/>
          </a:bodyPr>
          <a:lstStyle>
            <a:lvl1pPr>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22" name="Content Placeholder 3"/>
          <p:cNvSpPr>
            <a:spLocks noGrp="1"/>
          </p:cNvSpPr>
          <p:nvPr>
            <p:ph sz="half" idx="15" hasCustomPrompt="1"/>
          </p:nvPr>
        </p:nvSpPr>
        <p:spPr>
          <a:xfrm>
            <a:off x="3313373" y="1247849"/>
            <a:ext cx="2517719" cy="3268116"/>
          </a:xfrm>
          <a:prstGeom prst="rect">
            <a:avLst/>
          </a:prstGeom>
        </p:spPr>
        <p:txBody>
          <a:bodyPr>
            <a:normAutofit/>
          </a:bodyPr>
          <a:lstStyle>
            <a:lvl1pPr>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p:cNvSpPr>
            <a:spLocks noGrp="1"/>
          </p:cNvSpPr>
          <p:nvPr>
            <p:ph sz="half" idx="16" hasCustomPrompt="1"/>
          </p:nvPr>
        </p:nvSpPr>
        <p:spPr>
          <a:xfrm>
            <a:off x="6230745" y="1247849"/>
            <a:ext cx="2517719" cy="3268116"/>
          </a:xfrm>
          <a:prstGeom prst="rect">
            <a:avLst/>
          </a:prstGeom>
        </p:spPr>
        <p:txBody>
          <a:bodyPr>
            <a:normAutofit/>
          </a:bodyPr>
          <a:lstStyle>
            <a:lvl1pPr>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Tree>
    <p:extLst>
      <p:ext uri="{BB962C8B-B14F-4D97-AF65-F5344CB8AC3E}">
        <p14:creationId xmlns:p14="http://schemas.microsoft.com/office/powerpoint/2010/main" val="35012050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hree Columns slid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352928" cy="730800"/>
          </a:xfrm>
        </p:spPr>
        <p:txBody>
          <a:bodyPr>
            <a:noAutofit/>
          </a:bodyPr>
          <a:lstStyle/>
          <a:p>
            <a:r>
              <a:rPr lang="en-US"/>
              <a:t>Click to edit Master title style</a:t>
            </a:r>
            <a:endParaRPr lang="nl-BE"/>
          </a:p>
        </p:txBody>
      </p:sp>
      <p:cxnSp>
        <p:nvCxnSpPr>
          <p:cNvPr id="7" name="Straight Connector 6"/>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4">
            <a:extLst>
              <a:ext uri="{FF2B5EF4-FFF2-40B4-BE49-F238E27FC236}">
                <a16:creationId xmlns:a16="http://schemas.microsoft.com/office/drawing/2014/main" id="{7466E592-EAEB-4DED-9D81-BBA4E87CFFE5}"/>
              </a:ext>
            </a:extLst>
          </p:cNvPr>
          <p:cNvSpPr>
            <a:spLocks noGrp="1"/>
          </p:cNvSpPr>
          <p:nvPr>
            <p:ph sz="quarter" idx="12" hasCustomPrompt="1"/>
          </p:nvPr>
        </p:nvSpPr>
        <p:spPr>
          <a:xfrm>
            <a:off x="395536" y="1251284"/>
            <a:ext cx="2516400" cy="458983"/>
          </a:xfrm>
        </p:spPr>
        <p:txBody>
          <a:bodyPr anchor="b" anchorCtr="0">
            <a:noAutofit/>
          </a:bodyPr>
          <a:lstStyle>
            <a:lvl1pPr marL="0" indent="0">
              <a:buNone/>
              <a:defRPr sz="1800" b="1" cap="all" baseline="0">
                <a:solidFill>
                  <a:schemeClr val="accent1"/>
                </a:solidFill>
              </a:defRPr>
            </a:lvl1pPr>
          </a:lstStyle>
          <a:p>
            <a:pPr lvl="0"/>
            <a:r>
              <a:rPr lang="en-US"/>
              <a:t>Add a title here</a:t>
            </a:r>
          </a:p>
        </p:txBody>
      </p:sp>
      <p:sp>
        <p:nvSpPr>
          <p:cNvPr id="10" name="Content Placeholder 4">
            <a:extLst>
              <a:ext uri="{FF2B5EF4-FFF2-40B4-BE49-F238E27FC236}">
                <a16:creationId xmlns:a16="http://schemas.microsoft.com/office/drawing/2014/main" id="{19F99E0B-BB6D-4B38-81DF-DC23D820064D}"/>
              </a:ext>
            </a:extLst>
          </p:cNvPr>
          <p:cNvSpPr>
            <a:spLocks noGrp="1"/>
          </p:cNvSpPr>
          <p:nvPr>
            <p:ph sz="quarter" idx="14" hasCustomPrompt="1"/>
          </p:nvPr>
        </p:nvSpPr>
        <p:spPr>
          <a:xfrm>
            <a:off x="395536" y="1710266"/>
            <a:ext cx="2516400" cy="1080000"/>
          </a:xfrm>
        </p:spPr>
        <p:txBody>
          <a:bodyPr>
            <a:noAutofit/>
          </a:bodyPr>
          <a:lstStyle>
            <a:lvl1pPr marL="0" indent="0">
              <a:lnSpc>
                <a:spcPct val="100000"/>
              </a:lnSpc>
              <a:buFont typeface="Arial" panose="020B0604020202020204" pitchFamily="34" charset="0"/>
              <a:buNone/>
              <a:defRPr sz="1800"/>
            </a:lvl1pPr>
            <a:lvl2pPr marL="228600" indent="0">
              <a:buNone/>
              <a:defRPr/>
            </a:lvl2pPr>
          </a:lstStyle>
          <a:p>
            <a:pPr lvl="0"/>
            <a:r>
              <a:rPr lang="en-US"/>
              <a:t>Add a text here</a:t>
            </a:r>
          </a:p>
        </p:txBody>
      </p:sp>
      <p:sp>
        <p:nvSpPr>
          <p:cNvPr id="13" name="Content Placeholder 4">
            <a:extLst>
              <a:ext uri="{FF2B5EF4-FFF2-40B4-BE49-F238E27FC236}">
                <a16:creationId xmlns:a16="http://schemas.microsoft.com/office/drawing/2014/main" id="{01DEE7D5-F5AA-407D-B5E9-A5A2653C94CF}"/>
              </a:ext>
            </a:extLst>
          </p:cNvPr>
          <p:cNvSpPr>
            <a:spLocks noGrp="1"/>
          </p:cNvSpPr>
          <p:nvPr>
            <p:ph sz="quarter" idx="17" hasCustomPrompt="1"/>
          </p:nvPr>
        </p:nvSpPr>
        <p:spPr>
          <a:xfrm>
            <a:off x="395536" y="2976864"/>
            <a:ext cx="2516400" cy="458983"/>
          </a:xfrm>
        </p:spPr>
        <p:txBody>
          <a:bodyPr anchor="b" anchorCtr="0">
            <a:noAutofit/>
          </a:bodyPr>
          <a:lstStyle>
            <a:lvl1pPr marL="0" indent="0">
              <a:buNone/>
              <a:defRPr sz="1800" b="1" cap="all" baseline="0">
                <a:solidFill>
                  <a:schemeClr val="accent1"/>
                </a:solidFill>
              </a:defRPr>
            </a:lvl1pPr>
          </a:lstStyle>
          <a:p>
            <a:pPr lvl="0"/>
            <a:r>
              <a:rPr lang="en-US"/>
              <a:t>Add a title here</a:t>
            </a:r>
          </a:p>
        </p:txBody>
      </p:sp>
      <p:sp>
        <p:nvSpPr>
          <p:cNvPr id="14" name="Content Placeholder 4">
            <a:extLst>
              <a:ext uri="{FF2B5EF4-FFF2-40B4-BE49-F238E27FC236}">
                <a16:creationId xmlns:a16="http://schemas.microsoft.com/office/drawing/2014/main" id="{F3B7149F-2548-4DDC-A5B4-602346F2A47F}"/>
              </a:ext>
            </a:extLst>
          </p:cNvPr>
          <p:cNvSpPr>
            <a:spLocks noGrp="1"/>
          </p:cNvSpPr>
          <p:nvPr>
            <p:ph sz="quarter" idx="18" hasCustomPrompt="1"/>
          </p:nvPr>
        </p:nvSpPr>
        <p:spPr>
          <a:xfrm>
            <a:off x="395536" y="3435846"/>
            <a:ext cx="2516400" cy="1080000"/>
          </a:xfrm>
        </p:spPr>
        <p:txBody>
          <a:bodyPr>
            <a:noAutofit/>
          </a:bodyPr>
          <a:lstStyle>
            <a:lvl1pPr marL="0" indent="0">
              <a:lnSpc>
                <a:spcPct val="100000"/>
              </a:lnSpc>
              <a:buFont typeface="Arial" panose="020B0604020202020204" pitchFamily="34" charset="0"/>
              <a:buNone/>
              <a:defRPr sz="1800"/>
            </a:lvl1pPr>
            <a:lvl2pPr marL="228600" indent="0">
              <a:buNone/>
              <a:defRPr/>
            </a:lvl2pPr>
          </a:lstStyle>
          <a:p>
            <a:pPr lvl="0"/>
            <a:r>
              <a:rPr lang="en-US"/>
              <a:t>Add a text here</a:t>
            </a:r>
          </a:p>
        </p:txBody>
      </p:sp>
      <p:sp>
        <p:nvSpPr>
          <p:cNvPr id="15" name="Content Placeholder 4">
            <a:extLst>
              <a:ext uri="{FF2B5EF4-FFF2-40B4-BE49-F238E27FC236}">
                <a16:creationId xmlns:a16="http://schemas.microsoft.com/office/drawing/2014/main" id="{FFC0006B-2587-4306-94FE-4D4AE2616C69}"/>
              </a:ext>
            </a:extLst>
          </p:cNvPr>
          <p:cNvSpPr>
            <a:spLocks noGrp="1"/>
          </p:cNvSpPr>
          <p:nvPr>
            <p:ph sz="quarter" idx="19" hasCustomPrompt="1"/>
          </p:nvPr>
        </p:nvSpPr>
        <p:spPr>
          <a:xfrm>
            <a:off x="3314692" y="1251284"/>
            <a:ext cx="2516400" cy="458983"/>
          </a:xfrm>
        </p:spPr>
        <p:txBody>
          <a:bodyPr anchor="b" anchorCtr="0">
            <a:noAutofit/>
          </a:bodyPr>
          <a:lstStyle>
            <a:lvl1pPr marL="0" indent="0">
              <a:buNone/>
              <a:defRPr sz="1800" b="1" cap="all" baseline="0">
                <a:solidFill>
                  <a:schemeClr val="accent1"/>
                </a:solidFill>
              </a:defRPr>
            </a:lvl1pPr>
          </a:lstStyle>
          <a:p>
            <a:pPr lvl="0"/>
            <a:r>
              <a:rPr lang="en-US"/>
              <a:t>Add a title here</a:t>
            </a:r>
          </a:p>
        </p:txBody>
      </p:sp>
      <p:sp>
        <p:nvSpPr>
          <p:cNvPr id="16" name="Content Placeholder 4">
            <a:extLst>
              <a:ext uri="{FF2B5EF4-FFF2-40B4-BE49-F238E27FC236}">
                <a16:creationId xmlns:a16="http://schemas.microsoft.com/office/drawing/2014/main" id="{B16F2C1A-D27B-44A7-BA8F-08823657DD2C}"/>
              </a:ext>
            </a:extLst>
          </p:cNvPr>
          <p:cNvSpPr>
            <a:spLocks noGrp="1"/>
          </p:cNvSpPr>
          <p:nvPr>
            <p:ph sz="quarter" idx="20" hasCustomPrompt="1"/>
          </p:nvPr>
        </p:nvSpPr>
        <p:spPr>
          <a:xfrm>
            <a:off x="3314692" y="1710266"/>
            <a:ext cx="2516400" cy="1080000"/>
          </a:xfrm>
        </p:spPr>
        <p:txBody>
          <a:bodyPr>
            <a:noAutofit/>
          </a:bodyPr>
          <a:lstStyle>
            <a:lvl1pPr marL="0" indent="0">
              <a:lnSpc>
                <a:spcPct val="100000"/>
              </a:lnSpc>
              <a:buFont typeface="Arial" panose="020B0604020202020204" pitchFamily="34" charset="0"/>
              <a:buNone/>
              <a:defRPr sz="1800"/>
            </a:lvl1pPr>
            <a:lvl2pPr marL="228600" indent="0">
              <a:buNone/>
              <a:defRPr/>
            </a:lvl2pPr>
          </a:lstStyle>
          <a:p>
            <a:pPr lvl="0"/>
            <a:r>
              <a:rPr lang="en-US"/>
              <a:t>Add a text here</a:t>
            </a:r>
          </a:p>
        </p:txBody>
      </p:sp>
      <p:sp>
        <p:nvSpPr>
          <p:cNvPr id="17" name="Content Placeholder 4">
            <a:extLst>
              <a:ext uri="{FF2B5EF4-FFF2-40B4-BE49-F238E27FC236}">
                <a16:creationId xmlns:a16="http://schemas.microsoft.com/office/drawing/2014/main" id="{B1C27832-D2C7-4E86-B855-6523919EA042}"/>
              </a:ext>
            </a:extLst>
          </p:cNvPr>
          <p:cNvSpPr>
            <a:spLocks noGrp="1"/>
          </p:cNvSpPr>
          <p:nvPr>
            <p:ph sz="quarter" idx="21" hasCustomPrompt="1"/>
          </p:nvPr>
        </p:nvSpPr>
        <p:spPr>
          <a:xfrm>
            <a:off x="3314692" y="2976864"/>
            <a:ext cx="2516400" cy="458983"/>
          </a:xfrm>
        </p:spPr>
        <p:txBody>
          <a:bodyPr anchor="b" anchorCtr="0">
            <a:noAutofit/>
          </a:bodyPr>
          <a:lstStyle>
            <a:lvl1pPr marL="0" indent="0">
              <a:buNone/>
              <a:defRPr sz="1800" b="1" cap="all" baseline="0">
                <a:solidFill>
                  <a:schemeClr val="accent1"/>
                </a:solidFill>
              </a:defRPr>
            </a:lvl1pPr>
          </a:lstStyle>
          <a:p>
            <a:pPr lvl="0"/>
            <a:r>
              <a:rPr lang="en-US"/>
              <a:t>Add a title here</a:t>
            </a:r>
          </a:p>
        </p:txBody>
      </p:sp>
      <p:sp>
        <p:nvSpPr>
          <p:cNvPr id="18" name="Content Placeholder 4">
            <a:extLst>
              <a:ext uri="{FF2B5EF4-FFF2-40B4-BE49-F238E27FC236}">
                <a16:creationId xmlns:a16="http://schemas.microsoft.com/office/drawing/2014/main" id="{5E0BACF5-CBA6-4F5F-9365-FEEB1EED56C6}"/>
              </a:ext>
            </a:extLst>
          </p:cNvPr>
          <p:cNvSpPr>
            <a:spLocks noGrp="1"/>
          </p:cNvSpPr>
          <p:nvPr>
            <p:ph sz="quarter" idx="22" hasCustomPrompt="1"/>
          </p:nvPr>
        </p:nvSpPr>
        <p:spPr>
          <a:xfrm>
            <a:off x="3314692" y="3435846"/>
            <a:ext cx="2516400" cy="1080000"/>
          </a:xfrm>
        </p:spPr>
        <p:txBody>
          <a:bodyPr>
            <a:noAutofit/>
          </a:bodyPr>
          <a:lstStyle>
            <a:lvl1pPr marL="0" indent="0">
              <a:lnSpc>
                <a:spcPct val="100000"/>
              </a:lnSpc>
              <a:buFont typeface="Arial" panose="020B0604020202020204" pitchFamily="34" charset="0"/>
              <a:buNone/>
              <a:defRPr sz="1800"/>
            </a:lvl1pPr>
            <a:lvl2pPr marL="228600" indent="0">
              <a:buNone/>
              <a:defRPr/>
            </a:lvl2pPr>
          </a:lstStyle>
          <a:p>
            <a:pPr lvl="0"/>
            <a:r>
              <a:rPr lang="en-US"/>
              <a:t>Add a text here</a:t>
            </a:r>
          </a:p>
        </p:txBody>
      </p:sp>
      <p:sp>
        <p:nvSpPr>
          <p:cNvPr id="19" name="Content Placeholder 4">
            <a:extLst>
              <a:ext uri="{FF2B5EF4-FFF2-40B4-BE49-F238E27FC236}">
                <a16:creationId xmlns:a16="http://schemas.microsoft.com/office/drawing/2014/main" id="{AC05F0F9-7A92-46F7-9451-6108EE5C2EEE}"/>
              </a:ext>
            </a:extLst>
          </p:cNvPr>
          <p:cNvSpPr>
            <a:spLocks noGrp="1"/>
          </p:cNvSpPr>
          <p:nvPr>
            <p:ph sz="quarter" idx="23" hasCustomPrompt="1"/>
          </p:nvPr>
        </p:nvSpPr>
        <p:spPr>
          <a:xfrm>
            <a:off x="6232064" y="1251284"/>
            <a:ext cx="2516400" cy="458983"/>
          </a:xfrm>
        </p:spPr>
        <p:txBody>
          <a:bodyPr anchor="b" anchorCtr="0">
            <a:noAutofit/>
          </a:bodyPr>
          <a:lstStyle>
            <a:lvl1pPr marL="0" indent="0">
              <a:buNone/>
              <a:defRPr sz="1800" b="1" cap="all" baseline="0">
                <a:solidFill>
                  <a:schemeClr val="accent1"/>
                </a:solidFill>
              </a:defRPr>
            </a:lvl1pPr>
          </a:lstStyle>
          <a:p>
            <a:pPr lvl="0"/>
            <a:r>
              <a:rPr lang="en-US"/>
              <a:t>Add a title here</a:t>
            </a:r>
          </a:p>
        </p:txBody>
      </p:sp>
      <p:sp>
        <p:nvSpPr>
          <p:cNvPr id="20" name="Content Placeholder 4">
            <a:extLst>
              <a:ext uri="{FF2B5EF4-FFF2-40B4-BE49-F238E27FC236}">
                <a16:creationId xmlns:a16="http://schemas.microsoft.com/office/drawing/2014/main" id="{2FD9F54B-E2FF-46BE-BAAE-BB3A5660A3BB}"/>
              </a:ext>
            </a:extLst>
          </p:cNvPr>
          <p:cNvSpPr>
            <a:spLocks noGrp="1"/>
          </p:cNvSpPr>
          <p:nvPr>
            <p:ph sz="quarter" idx="24" hasCustomPrompt="1"/>
          </p:nvPr>
        </p:nvSpPr>
        <p:spPr>
          <a:xfrm>
            <a:off x="6232064" y="1710266"/>
            <a:ext cx="2516400" cy="1080000"/>
          </a:xfrm>
        </p:spPr>
        <p:txBody>
          <a:bodyPr>
            <a:noAutofit/>
          </a:bodyPr>
          <a:lstStyle>
            <a:lvl1pPr marL="0" indent="0">
              <a:lnSpc>
                <a:spcPct val="100000"/>
              </a:lnSpc>
              <a:buFont typeface="Arial" panose="020B0604020202020204" pitchFamily="34" charset="0"/>
              <a:buNone/>
              <a:defRPr sz="1800"/>
            </a:lvl1pPr>
            <a:lvl2pPr marL="228600" indent="0">
              <a:buNone/>
              <a:defRPr/>
            </a:lvl2pPr>
          </a:lstStyle>
          <a:p>
            <a:pPr lvl="0"/>
            <a:r>
              <a:rPr lang="en-US"/>
              <a:t>Add a text here</a:t>
            </a:r>
          </a:p>
        </p:txBody>
      </p:sp>
      <p:sp>
        <p:nvSpPr>
          <p:cNvPr id="24" name="Content Placeholder 4">
            <a:extLst>
              <a:ext uri="{FF2B5EF4-FFF2-40B4-BE49-F238E27FC236}">
                <a16:creationId xmlns:a16="http://schemas.microsoft.com/office/drawing/2014/main" id="{6E479B31-0AF3-4676-88A7-7B157B82E3BF}"/>
              </a:ext>
            </a:extLst>
          </p:cNvPr>
          <p:cNvSpPr>
            <a:spLocks noGrp="1"/>
          </p:cNvSpPr>
          <p:nvPr>
            <p:ph sz="quarter" idx="25" hasCustomPrompt="1"/>
          </p:nvPr>
        </p:nvSpPr>
        <p:spPr>
          <a:xfrm>
            <a:off x="6232064" y="2976864"/>
            <a:ext cx="2516400" cy="458983"/>
          </a:xfrm>
        </p:spPr>
        <p:txBody>
          <a:bodyPr anchor="b" anchorCtr="0">
            <a:noAutofit/>
          </a:bodyPr>
          <a:lstStyle>
            <a:lvl1pPr marL="0" indent="0">
              <a:buNone/>
              <a:defRPr sz="1800" b="1" cap="all" baseline="0">
                <a:solidFill>
                  <a:schemeClr val="accent1"/>
                </a:solidFill>
              </a:defRPr>
            </a:lvl1pPr>
          </a:lstStyle>
          <a:p>
            <a:pPr lvl="0"/>
            <a:r>
              <a:rPr lang="en-US"/>
              <a:t>Add a title here</a:t>
            </a:r>
          </a:p>
        </p:txBody>
      </p:sp>
      <p:sp>
        <p:nvSpPr>
          <p:cNvPr id="25" name="Content Placeholder 4">
            <a:extLst>
              <a:ext uri="{FF2B5EF4-FFF2-40B4-BE49-F238E27FC236}">
                <a16:creationId xmlns:a16="http://schemas.microsoft.com/office/drawing/2014/main" id="{A00D3504-BCEB-4EAC-8CB4-7DD0362F6A2C}"/>
              </a:ext>
            </a:extLst>
          </p:cNvPr>
          <p:cNvSpPr>
            <a:spLocks noGrp="1"/>
          </p:cNvSpPr>
          <p:nvPr>
            <p:ph sz="quarter" idx="26" hasCustomPrompt="1"/>
          </p:nvPr>
        </p:nvSpPr>
        <p:spPr>
          <a:xfrm>
            <a:off x="6232064" y="3435846"/>
            <a:ext cx="2516400" cy="1080000"/>
          </a:xfrm>
        </p:spPr>
        <p:txBody>
          <a:bodyPr>
            <a:noAutofit/>
          </a:bodyPr>
          <a:lstStyle>
            <a:lvl1pPr marL="0" indent="0">
              <a:lnSpc>
                <a:spcPct val="100000"/>
              </a:lnSpc>
              <a:buFont typeface="Arial" panose="020B0604020202020204" pitchFamily="34" charset="0"/>
              <a:buNone/>
              <a:defRPr sz="1800"/>
            </a:lvl1pPr>
            <a:lvl2pPr marL="228600" indent="0">
              <a:buNone/>
              <a:defRPr/>
            </a:lvl2pPr>
          </a:lstStyle>
          <a:p>
            <a:pPr lvl="0"/>
            <a:r>
              <a:rPr lang="en-US"/>
              <a:t>Add a text here</a:t>
            </a:r>
          </a:p>
        </p:txBody>
      </p:sp>
      <p:pic>
        <p:nvPicPr>
          <p:cNvPr id="21" name="Picture 20">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Tree>
    <p:extLst>
      <p:ext uri="{BB962C8B-B14F-4D97-AF65-F5344CB8AC3E}">
        <p14:creationId xmlns:p14="http://schemas.microsoft.com/office/powerpoint/2010/main" val="6727176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hree Columns slid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352928" cy="730800"/>
          </a:xfrm>
        </p:spPr>
        <p:txBody>
          <a:bodyPr>
            <a:noAutofit/>
          </a:bodyPr>
          <a:lstStyle/>
          <a:p>
            <a:r>
              <a:rPr lang="en-US"/>
              <a:t>Click to edit Master title style</a:t>
            </a:r>
            <a:endParaRPr lang="nl-BE"/>
          </a:p>
        </p:txBody>
      </p:sp>
      <p:cxnSp>
        <p:nvCxnSpPr>
          <p:cNvPr id="7" name="Straight Connector 6"/>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sp>
        <p:nvSpPr>
          <p:cNvPr id="13" name="Content Placeholder 4">
            <a:extLst>
              <a:ext uri="{FF2B5EF4-FFF2-40B4-BE49-F238E27FC236}">
                <a16:creationId xmlns:a16="http://schemas.microsoft.com/office/drawing/2014/main" id="{01DEE7D5-F5AA-407D-B5E9-A5A2653C94CF}"/>
              </a:ext>
            </a:extLst>
          </p:cNvPr>
          <p:cNvSpPr>
            <a:spLocks noGrp="1"/>
          </p:cNvSpPr>
          <p:nvPr>
            <p:ph sz="quarter" idx="17" hasCustomPrompt="1"/>
          </p:nvPr>
        </p:nvSpPr>
        <p:spPr>
          <a:xfrm>
            <a:off x="395536" y="2904976"/>
            <a:ext cx="2516400" cy="458983"/>
          </a:xfrm>
        </p:spPr>
        <p:txBody>
          <a:bodyPr anchor="b" anchorCtr="0">
            <a:noAutofit/>
          </a:bodyPr>
          <a:lstStyle>
            <a:lvl1pPr marL="0" indent="0" algn="ctr">
              <a:buNone/>
              <a:defRPr sz="1800" b="1" cap="all" baseline="0">
                <a:solidFill>
                  <a:schemeClr val="accent1"/>
                </a:solidFill>
              </a:defRPr>
            </a:lvl1pPr>
          </a:lstStyle>
          <a:p>
            <a:pPr lvl="0"/>
            <a:r>
              <a:rPr lang="en-US"/>
              <a:t>Add a title here</a:t>
            </a:r>
          </a:p>
        </p:txBody>
      </p:sp>
      <p:sp>
        <p:nvSpPr>
          <p:cNvPr id="14" name="Content Placeholder 4">
            <a:extLst>
              <a:ext uri="{FF2B5EF4-FFF2-40B4-BE49-F238E27FC236}">
                <a16:creationId xmlns:a16="http://schemas.microsoft.com/office/drawing/2014/main" id="{F3B7149F-2548-4DDC-A5B4-602346F2A47F}"/>
              </a:ext>
            </a:extLst>
          </p:cNvPr>
          <p:cNvSpPr>
            <a:spLocks noGrp="1"/>
          </p:cNvSpPr>
          <p:nvPr>
            <p:ph sz="quarter" idx="18" hasCustomPrompt="1"/>
          </p:nvPr>
        </p:nvSpPr>
        <p:spPr>
          <a:xfrm>
            <a:off x="395536" y="3363958"/>
            <a:ext cx="2516400" cy="1080000"/>
          </a:xfrm>
        </p:spPr>
        <p:txBody>
          <a:bodyPr>
            <a:noAutofit/>
          </a:bodyPr>
          <a:lstStyle>
            <a:lvl1pPr marL="0" indent="0" algn="ctr">
              <a:lnSpc>
                <a:spcPct val="100000"/>
              </a:lnSpc>
              <a:buFont typeface="Arial" panose="020B0604020202020204" pitchFamily="34" charset="0"/>
              <a:buNone/>
              <a:defRPr sz="1800"/>
            </a:lvl1pPr>
            <a:lvl2pPr marL="228600" indent="0">
              <a:buNone/>
              <a:defRPr/>
            </a:lvl2pPr>
          </a:lstStyle>
          <a:p>
            <a:pPr lvl="0"/>
            <a:r>
              <a:rPr lang="en-US"/>
              <a:t>Add a text here</a:t>
            </a:r>
          </a:p>
        </p:txBody>
      </p:sp>
      <p:sp>
        <p:nvSpPr>
          <p:cNvPr id="17" name="Content Placeholder 4">
            <a:extLst>
              <a:ext uri="{FF2B5EF4-FFF2-40B4-BE49-F238E27FC236}">
                <a16:creationId xmlns:a16="http://schemas.microsoft.com/office/drawing/2014/main" id="{B1C27832-D2C7-4E86-B855-6523919EA042}"/>
              </a:ext>
            </a:extLst>
          </p:cNvPr>
          <p:cNvSpPr>
            <a:spLocks noGrp="1"/>
          </p:cNvSpPr>
          <p:nvPr>
            <p:ph sz="quarter" idx="21" hasCustomPrompt="1"/>
          </p:nvPr>
        </p:nvSpPr>
        <p:spPr>
          <a:xfrm>
            <a:off x="3314692" y="2904976"/>
            <a:ext cx="2516400" cy="458983"/>
          </a:xfrm>
        </p:spPr>
        <p:txBody>
          <a:bodyPr anchor="b" anchorCtr="0">
            <a:noAutofit/>
          </a:bodyPr>
          <a:lstStyle>
            <a:lvl1pPr marL="0" indent="0" algn="ctr">
              <a:buNone/>
              <a:defRPr sz="1800" b="1" cap="all" baseline="0">
                <a:solidFill>
                  <a:schemeClr val="accent1"/>
                </a:solidFill>
              </a:defRPr>
            </a:lvl1pPr>
          </a:lstStyle>
          <a:p>
            <a:pPr lvl="0"/>
            <a:r>
              <a:rPr lang="en-US"/>
              <a:t>Add a title here</a:t>
            </a:r>
          </a:p>
        </p:txBody>
      </p:sp>
      <p:sp>
        <p:nvSpPr>
          <p:cNvPr id="18" name="Content Placeholder 4">
            <a:extLst>
              <a:ext uri="{FF2B5EF4-FFF2-40B4-BE49-F238E27FC236}">
                <a16:creationId xmlns:a16="http://schemas.microsoft.com/office/drawing/2014/main" id="{5E0BACF5-CBA6-4F5F-9365-FEEB1EED56C6}"/>
              </a:ext>
            </a:extLst>
          </p:cNvPr>
          <p:cNvSpPr>
            <a:spLocks noGrp="1"/>
          </p:cNvSpPr>
          <p:nvPr>
            <p:ph sz="quarter" idx="22" hasCustomPrompt="1"/>
          </p:nvPr>
        </p:nvSpPr>
        <p:spPr>
          <a:xfrm>
            <a:off x="3314692" y="3363958"/>
            <a:ext cx="2516400" cy="1080000"/>
          </a:xfrm>
        </p:spPr>
        <p:txBody>
          <a:bodyPr>
            <a:noAutofit/>
          </a:bodyPr>
          <a:lstStyle>
            <a:lvl1pPr marL="0" indent="0" algn="ctr">
              <a:lnSpc>
                <a:spcPct val="100000"/>
              </a:lnSpc>
              <a:buFont typeface="Arial" panose="020B0604020202020204" pitchFamily="34" charset="0"/>
              <a:buNone/>
              <a:defRPr sz="1800"/>
            </a:lvl1pPr>
            <a:lvl2pPr marL="228600" indent="0">
              <a:buNone/>
              <a:defRPr/>
            </a:lvl2pPr>
          </a:lstStyle>
          <a:p>
            <a:pPr lvl="0"/>
            <a:r>
              <a:rPr lang="en-US"/>
              <a:t>Add a text here</a:t>
            </a:r>
          </a:p>
        </p:txBody>
      </p:sp>
      <p:sp>
        <p:nvSpPr>
          <p:cNvPr id="24" name="Content Placeholder 4">
            <a:extLst>
              <a:ext uri="{FF2B5EF4-FFF2-40B4-BE49-F238E27FC236}">
                <a16:creationId xmlns:a16="http://schemas.microsoft.com/office/drawing/2014/main" id="{6E479B31-0AF3-4676-88A7-7B157B82E3BF}"/>
              </a:ext>
            </a:extLst>
          </p:cNvPr>
          <p:cNvSpPr>
            <a:spLocks noGrp="1"/>
          </p:cNvSpPr>
          <p:nvPr>
            <p:ph sz="quarter" idx="25" hasCustomPrompt="1"/>
          </p:nvPr>
        </p:nvSpPr>
        <p:spPr>
          <a:xfrm>
            <a:off x="6232064" y="2904976"/>
            <a:ext cx="2516400" cy="458983"/>
          </a:xfrm>
        </p:spPr>
        <p:txBody>
          <a:bodyPr anchor="b" anchorCtr="0">
            <a:noAutofit/>
          </a:bodyPr>
          <a:lstStyle>
            <a:lvl1pPr marL="0" indent="0" algn="ctr">
              <a:buNone/>
              <a:defRPr sz="1800" b="1" cap="all" baseline="0">
                <a:solidFill>
                  <a:schemeClr val="accent1"/>
                </a:solidFill>
              </a:defRPr>
            </a:lvl1pPr>
          </a:lstStyle>
          <a:p>
            <a:pPr lvl="0"/>
            <a:r>
              <a:rPr lang="en-US"/>
              <a:t>Add a title here</a:t>
            </a:r>
          </a:p>
        </p:txBody>
      </p:sp>
      <p:sp>
        <p:nvSpPr>
          <p:cNvPr id="25" name="Content Placeholder 4">
            <a:extLst>
              <a:ext uri="{FF2B5EF4-FFF2-40B4-BE49-F238E27FC236}">
                <a16:creationId xmlns:a16="http://schemas.microsoft.com/office/drawing/2014/main" id="{A00D3504-BCEB-4EAC-8CB4-7DD0362F6A2C}"/>
              </a:ext>
            </a:extLst>
          </p:cNvPr>
          <p:cNvSpPr>
            <a:spLocks noGrp="1"/>
          </p:cNvSpPr>
          <p:nvPr>
            <p:ph sz="quarter" idx="26" hasCustomPrompt="1"/>
          </p:nvPr>
        </p:nvSpPr>
        <p:spPr>
          <a:xfrm>
            <a:off x="6232064" y="3363958"/>
            <a:ext cx="2516400" cy="1080000"/>
          </a:xfrm>
        </p:spPr>
        <p:txBody>
          <a:bodyPr>
            <a:noAutofit/>
          </a:bodyPr>
          <a:lstStyle>
            <a:lvl1pPr marL="0" indent="0" algn="ctr">
              <a:lnSpc>
                <a:spcPct val="100000"/>
              </a:lnSpc>
              <a:buFont typeface="Arial" panose="020B0604020202020204" pitchFamily="34" charset="0"/>
              <a:buNone/>
              <a:defRPr sz="1800"/>
            </a:lvl1pPr>
            <a:lvl2pPr marL="228600" indent="0">
              <a:buNone/>
              <a:defRPr/>
            </a:lvl2pPr>
          </a:lstStyle>
          <a:p>
            <a:pPr lvl="0"/>
            <a:r>
              <a:rPr lang="en-US"/>
              <a:t>Add a text here</a:t>
            </a:r>
          </a:p>
        </p:txBody>
      </p:sp>
      <p:sp>
        <p:nvSpPr>
          <p:cNvPr id="26" name="Picture Placeholder 3">
            <a:extLst>
              <a:ext uri="{FF2B5EF4-FFF2-40B4-BE49-F238E27FC236}">
                <a16:creationId xmlns:a16="http://schemas.microsoft.com/office/drawing/2014/main" id="{E8B08ED2-7A26-4AA6-84E9-8CC2E032E6CF}"/>
              </a:ext>
            </a:extLst>
          </p:cNvPr>
          <p:cNvSpPr>
            <a:spLocks noGrp="1"/>
          </p:cNvSpPr>
          <p:nvPr>
            <p:ph type="pic" sz="quarter" idx="13" hasCustomPrompt="1"/>
          </p:nvPr>
        </p:nvSpPr>
        <p:spPr>
          <a:xfrm>
            <a:off x="1088536" y="1563956"/>
            <a:ext cx="1130400" cy="1130400"/>
          </a:xfrm>
          <a:prstGeom prst="ellipse">
            <a:avLst/>
          </a:prstGeom>
          <a:solidFill>
            <a:schemeClr val="tx1">
              <a:lumMod val="10000"/>
              <a:lumOff val="90000"/>
            </a:schemeClr>
          </a:solidFill>
        </p:spPr>
        <p:txBody>
          <a:bodyPr anchor="ctr" anchorCtr="0">
            <a:normAutofit/>
          </a:bodyPr>
          <a:lstStyle>
            <a:lvl1pPr marL="0" indent="0" algn="ctr">
              <a:lnSpc>
                <a:spcPct val="100000"/>
              </a:lnSpc>
              <a:buFont typeface="Arial" panose="020B0604020202020204" pitchFamily="34" charset="0"/>
              <a:buNone/>
              <a:defRPr sz="1400"/>
            </a:lvl1pPr>
          </a:lstStyle>
          <a:p>
            <a:r>
              <a:rPr lang="en-US"/>
              <a:t>Insert icon</a:t>
            </a:r>
            <a:endParaRPr lang="nl-BE"/>
          </a:p>
        </p:txBody>
      </p:sp>
      <p:sp>
        <p:nvSpPr>
          <p:cNvPr id="27" name="Picture Placeholder 3">
            <a:extLst>
              <a:ext uri="{FF2B5EF4-FFF2-40B4-BE49-F238E27FC236}">
                <a16:creationId xmlns:a16="http://schemas.microsoft.com/office/drawing/2014/main" id="{9356BC8B-F898-4A2B-9337-80CD58B8D1A8}"/>
              </a:ext>
            </a:extLst>
          </p:cNvPr>
          <p:cNvSpPr>
            <a:spLocks noGrp="1"/>
          </p:cNvSpPr>
          <p:nvPr>
            <p:ph type="pic" sz="quarter" idx="27" hasCustomPrompt="1"/>
          </p:nvPr>
        </p:nvSpPr>
        <p:spPr>
          <a:xfrm>
            <a:off x="4006800" y="1563956"/>
            <a:ext cx="1130400" cy="1130400"/>
          </a:xfrm>
          <a:prstGeom prst="ellipse">
            <a:avLst/>
          </a:prstGeom>
          <a:solidFill>
            <a:schemeClr val="tx1">
              <a:lumMod val="10000"/>
              <a:lumOff val="90000"/>
            </a:schemeClr>
          </a:solidFill>
        </p:spPr>
        <p:txBody>
          <a:bodyPr anchor="ctr" anchorCtr="0">
            <a:normAutofit/>
          </a:bodyPr>
          <a:lstStyle>
            <a:lvl1pPr marL="0" indent="0" algn="ctr">
              <a:lnSpc>
                <a:spcPct val="100000"/>
              </a:lnSpc>
              <a:buFont typeface="Arial" panose="020B0604020202020204" pitchFamily="34" charset="0"/>
              <a:buNone/>
              <a:defRPr sz="1400"/>
            </a:lvl1pPr>
          </a:lstStyle>
          <a:p>
            <a:r>
              <a:rPr lang="en-US"/>
              <a:t>Insert icon</a:t>
            </a:r>
            <a:endParaRPr lang="nl-BE"/>
          </a:p>
        </p:txBody>
      </p:sp>
      <p:sp>
        <p:nvSpPr>
          <p:cNvPr id="28" name="Picture Placeholder 3">
            <a:extLst>
              <a:ext uri="{FF2B5EF4-FFF2-40B4-BE49-F238E27FC236}">
                <a16:creationId xmlns:a16="http://schemas.microsoft.com/office/drawing/2014/main" id="{50FA60FF-09A3-481A-BA85-7430DD0DFDF5}"/>
              </a:ext>
            </a:extLst>
          </p:cNvPr>
          <p:cNvSpPr>
            <a:spLocks noGrp="1"/>
          </p:cNvSpPr>
          <p:nvPr>
            <p:ph type="pic" sz="quarter" idx="28" hasCustomPrompt="1"/>
          </p:nvPr>
        </p:nvSpPr>
        <p:spPr>
          <a:xfrm>
            <a:off x="6925064" y="1563956"/>
            <a:ext cx="1130400" cy="1130400"/>
          </a:xfrm>
          <a:prstGeom prst="ellipse">
            <a:avLst/>
          </a:prstGeom>
          <a:solidFill>
            <a:schemeClr val="tx1">
              <a:lumMod val="10000"/>
              <a:lumOff val="90000"/>
            </a:schemeClr>
          </a:solidFill>
        </p:spPr>
        <p:txBody>
          <a:bodyPr anchor="ctr" anchorCtr="0">
            <a:normAutofit/>
          </a:bodyPr>
          <a:lstStyle>
            <a:lvl1pPr marL="0" indent="0" algn="ctr">
              <a:lnSpc>
                <a:spcPct val="100000"/>
              </a:lnSpc>
              <a:buFont typeface="Arial" panose="020B0604020202020204" pitchFamily="34" charset="0"/>
              <a:buNone/>
              <a:defRPr sz="1400"/>
            </a:lvl1pPr>
          </a:lstStyle>
          <a:p>
            <a:r>
              <a:rPr lang="en-US"/>
              <a:t>Insert icon</a:t>
            </a:r>
            <a:endParaRPr lang="nl-BE"/>
          </a:p>
        </p:txBody>
      </p:sp>
      <p:pic>
        <p:nvPicPr>
          <p:cNvPr id="15" name="Picture 14">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Tree>
    <p:extLst>
      <p:ext uri="{BB962C8B-B14F-4D97-AF65-F5344CB8AC3E}">
        <p14:creationId xmlns:p14="http://schemas.microsoft.com/office/powerpoint/2010/main" val="30762379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Three Columns slide Title only">
    <p:bg>
      <p:bgPr>
        <a:solidFill>
          <a:srgbClr val="16344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352928" cy="730800"/>
          </a:xfrm>
        </p:spPr>
        <p:txBody>
          <a:bodyPr>
            <a:noAutofit/>
          </a:bodyPr>
          <a:lstStyle>
            <a:lvl1pPr>
              <a:defRPr>
                <a:solidFill>
                  <a:schemeClr val="bg1"/>
                </a:solidFill>
              </a:defRPr>
            </a:lvl1pPr>
          </a:lstStyle>
          <a:p>
            <a:r>
              <a:rPr lang="en-US"/>
              <a:t>Click to edit Master title style</a:t>
            </a:r>
            <a:endParaRPr lang="nl-BE"/>
          </a:p>
        </p:txBody>
      </p:sp>
      <p:cxnSp>
        <p:nvCxnSpPr>
          <p:cNvPr id="7" name="Straight Connector 6"/>
          <p:cNvCxnSpPr/>
          <p:nvPr userDrawn="1"/>
        </p:nvCxnSpPr>
        <p:spPr>
          <a:xfrm>
            <a:off x="4411563" y="1103047"/>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Content Placeholder 4">
            <a:extLst>
              <a:ext uri="{FF2B5EF4-FFF2-40B4-BE49-F238E27FC236}">
                <a16:creationId xmlns:a16="http://schemas.microsoft.com/office/drawing/2014/main" id="{01DEE7D5-F5AA-407D-B5E9-A5A2653C94CF}"/>
              </a:ext>
            </a:extLst>
          </p:cNvPr>
          <p:cNvSpPr>
            <a:spLocks noGrp="1"/>
          </p:cNvSpPr>
          <p:nvPr>
            <p:ph sz="quarter" idx="17" hasCustomPrompt="1"/>
          </p:nvPr>
        </p:nvSpPr>
        <p:spPr>
          <a:xfrm>
            <a:off x="395536" y="2904976"/>
            <a:ext cx="2516400" cy="458983"/>
          </a:xfrm>
        </p:spPr>
        <p:txBody>
          <a:bodyPr anchor="b" anchorCtr="0">
            <a:noAutofit/>
          </a:bodyPr>
          <a:lstStyle>
            <a:lvl1pPr marL="0" indent="0" algn="ctr">
              <a:buNone/>
              <a:defRPr sz="1800" b="1" cap="all" baseline="0">
                <a:solidFill>
                  <a:schemeClr val="accent1"/>
                </a:solidFill>
              </a:defRPr>
            </a:lvl1pPr>
          </a:lstStyle>
          <a:p>
            <a:pPr lvl="0"/>
            <a:r>
              <a:rPr lang="en-US"/>
              <a:t>Add a title here</a:t>
            </a:r>
          </a:p>
        </p:txBody>
      </p:sp>
      <p:sp>
        <p:nvSpPr>
          <p:cNvPr id="14" name="Content Placeholder 4">
            <a:extLst>
              <a:ext uri="{FF2B5EF4-FFF2-40B4-BE49-F238E27FC236}">
                <a16:creationId xmlns:a16="http://schemas.microsoft.com/office/drawing/2014/main" id="{F3B7149F-2548-4DDC-A5B4-602346F2A47F}"/>
              </a:ext>
            </a:extLst>
          </p:cNvPr>
          <p:cNvSpPr>
            <a:spLocks noGrp="1"/>
          </p:cNvSpPr>
          <p:nvPr>
            <p:ph sz="quarter" idx="18" hasCustomPrompt="1"/>
          </p:nvPr>
        </p:nvSpPr>
        <p:spPr>
          <a:xfrm>
            <a:off x="395536" y="3363958"/>
            <a:ext cx="2516400" cy="1080000"/>
          </a:xfrm>
        </p:spPr>
        <p:txBody>
          <a:bodyPr>
            <a:noAutofit/>
          </a:bodyPr>
          <a:lstStyle>
            <a:lvl1pPr marL="0" indent="0" algn="ctr">
              <a:lnSpc>
                <a:spcPct val="100000"/>
              </a:lnSpc>
              <a:buFont typeface="Arial" panose="020B0604020202020204" pitchFamily="34" charset="0"/>
              <a:buNone/>
              <a:defRPr sz="1800">
                <a:solidFill>
                  <a:schemeClr val="bg1"/>
                </a:solidFill>
              </a:defRPr>
            </a:lvl1pPr>
            <a:lvl2pPr marL="228600" indent="0">
              <a:buNone/>
              <a:defRPr/>
            </a:lvl2pPr>
          </a:lstStyle>
          <a:p>
            <a:pPr lvl="0"/>
            <a:r>
              <a:rPr lang="en-US"/>
              <a:t>Add a text here</a:t>
            </a:r>
          </a:p>
        </p:txBody>
      </p:sp>
      <p:sp>
        <p:nvSpPr>
          <p:cNvPr id="17" name="Content Placeholder 4">
            <a:extLst>
              <a:ext uri="{FF2B5EF4-FFF2-40B4-BE49-F238E27FC236}">
                <a16:creationId xmlns:a16="http://schemas.microsoft.com/office/drawing/2014/main" id="{B1C27832-D2C7-4E86-B855-6523919EA042}"/>
              </a:ext>
            </a:extLst>
          </p:cNvPr>
          <p:cNvSpPr>
            <a:spLocks noGrp="1"/>
          </p:cNvSpPr>
          <p:nvPr>
            <p:ph sz="quarter" idx="21" hasCustomPrompt="1"/>
          </p:nvPr>
        </p:nvSpPr>
        <p:spPr>
          <a:xfrm>
            <a:off x="3314692" y="2904976"/>
            <a:ext cx="2516400" cy="458983"/>
          </a:xfrm>
        </p:spPr>
        <p:txBody>
          <a:bodyPr anchor="b" anchorCtr="0">
            <a:noAutofit/>
          </a:bodyPr>
          <a:lstStyle>
            <a:lvl1pPr marL="0" indent="0" algn="ctr">
              <a:buNone/>
              <a:defRPr sz="1800" b="1" cap="all" baseline="0">
                <a:solidFill>
                  <a:schemeClr val="accent1"/>
                </a:solidFill>
              </a:defRPr>
            </a:lvl1pPr>
          </a:lstStyle>
          <a:p>
            <a:pPr lvl="0"/>
            <a:r>
              <a:rPr lang="en-US"/>
              <a:t>Add a title here</a:t>
            </a:r>
          </a:p>
        </p:txBody>
      </p:sp>
      <p:sp>
        <p:nvSpPr>
          <p:cNvPr id="18" name="Content Placeholder 4">
            <a:extLst>
              <a:ext uri="{FF2B5EF4-FFF2-40B4-BE49-F238E27FC236}">
                <a16:creationId xmlns:a16="http://schemas.microsoft.com/office/drawing/2014/main" id="{5E0BACF5-CBA6-4F5F-9365-FEEB1EED56C6}"/>
              </a:ext>
            </a:extLst>
          </p:cNvPr>
          <p:cNvSpPr>
            <a:spLocks noGrp="1"/>
          </p:cNvSpPr>
          <p:nvPr>
            <p:ph sz="quarter" idx="22" hasCustomPrompt="1"/>
          </p:nvPr>
        </p:nvSpPr>
        <p:spPr>
          <a:xfrm>
            <a:off x="3314692" y="3363958"/>
            <a:ext cx="2516400" cy="1080000"/>
          </a:xfrm>
        </p:spPr>
        <p:txBody>
          <a:bodyPr>
            <a:noAutofit/>
          </a:bodyPr>
          <a:lstStyle>
            <a:lvl1pPr marL="0" indent="0" algn="ctr">
              <a:lnSpc>
                <a:spcPct val="100000"/>
              </a:lnSpc>
              <a:buFont typeface="Arial" panose="020B0604020202020204" pitchFamily="34" charset="0"/>
              <a:buNone/>
              <a:defRPr sz="1800">
                <a:solidFill>
                  <a:schemeClr val="bg1"/>
                </a:solidFill>
              </a:defRPr>
            </a:lvl1pPr>
            <a:lvl2pPr marL="228600" indent="0">
              <a:buNone/>
              <a:defRPr/>
            </a:lvl2pPr>
          </a:lstStyle>
          <a:p>
            <a:pPr lvl="0"/>
            <a:r>
              <a:rPr lang="en-US"/>
              <a:t>Add a text here</a:t>
            </a:r>
          </a:p>
        </p:txBody>
      </p:sp>
      <p:sp>
        <p:nvSpPr>
          <p:cNvPr id="24" name="Content Placeholder 4">
            <a:extLst>
              <a:ext uri="{FF2B5EF4-FFF2-40B4-BE49-F238E27FC236}">
                <a16:creationId xmlns:a16="http://schemas.microsoft.com/office/drawing/2014/main" id="{6E479B31-0AF3-4676-88A7-7B157B82E3BF}"/>
              </a:ext>
            </a:extLst>
          </p:cNvPr>
          <p:cNvSpPr>
            <a:spLocks noGrp="1"/>
          </p:cNvSpPr>
          <p:nvPr>
            <p:ph sz="quarter" idx="25" hasCustomPrompt="1"/>
          </p:nvPr>
        </p:nvSpPr>
        <p:spPr>
          <a:xfrm>
            <a:off x="6232064" y="2904976"/>
            <a:ext cx="2516400" cy="458983"/>
          </a:xfrm>
        </p:spPr>
        <p:txBody>
          <a:bodyPr anchor="b" anchorCtr="0">
            <a:noAutofit/>
          </a:bodyPr>
          <a:lstStyle>
            <a:lvl1pPr marL="0" indent="0" algn="ctr">
              <a:buNone/>
              <a:defRPr sz="1800" b="1" cap="all" baseline="0">
                <a:solidFill>
                  <a:schemeClr val="accent1"/>
                </a:solidFill>
              </a:defRPr>
            </a:lvl1pPr>
          </a:lstStyle>
          <a:p>
            <a:pPr lvl="0"/>
            <a:r>
              <a:rPr lang="en-US"/>
              <a:t>Add a title here</a:t>
            </a:r>
          </a:p>
        </p:txBody>
      </p:sp>
      <p:sp>
        <p:nvSpPr>
          <p:cNvPr id="25" name="Content Placeholder 4">
            <a:extLst>
              <a:ext uri="{FF2B5EF4-FFF2-40B4-BE49-F238E27FC236}">
                <a16:creationId xmlns:a16="http://schemas.microsoft.com/office/drawing/2014/main" id="{A00D3504-BCEB-4EAC-8CB4-7DD0362F6A2C}"/>
              </a:ext>
            </a:extLst>
          </p:cNvPr>
          <p:cNvSpPr>
            <a:spLocks noGrp="1"/>
          </p:cNvSpPr>
          <p:nvPr>
            <p:ph sz="quarter" idx="26" hasCustomPrompt="1"/>
          </p:nvPr>
        </p:nvSpPr>
        <p:spPr>
          <a:xfrm>
            <a:off x="6232064" y="3363958"/>
            <a:ext cx="2516400" cy="1080000"/>
          </a:xfrm>
        </p:spPr>
        <p:txBody>
          <a:bodyPr>
            <a:noAutofit/>
          </a:bodyPr>
          <a:lstStyle>
            <a:lvl1pPr marL="0" indent="0" algn="ctr">
              <a:lnSpc>
                <a:spcPct val="100000"/>
              </a:lnSpc>
              <a:buFont typeface="Arial" panose="020B0604020202020204" pitchFamily="34" charset="0"/>
              <a:buNone/>
              <a:defRPr sz="1800">
                <a:solidFill>
                  <a:schemeClr val="bg1"/>
                </a:solidFill>
              </a:defRPr>
            </a:lvl1pPr>
            <a:lvl2pPr marL="228600" indent="0">
              <a:buNone/>
              <a:defRPr/>
            </a:lvl2pPr>
          </a:lstStyle>
          <a:p>
            <a:pPr lvl="0"/>
            <a:r>
              <a:rPr lang="en-US"/>
              <a:t>Add a text here</a:t>
            </a:r>
          </a:p>
        </p:txBody>
      </p:sp>
      <p:sp>
        <p:nvSpPr>
          <p:cNvPr id="26" name="Picture Placeholder 3">
            <a:extLst>
              <a:ext uri="{FF2B5EF4-FFF2-40B4-BE49-F238E27FC236}">
                <a16:creationId xmlns:a16="http://schemas.microsoft.com/office/drawing/2014/main" id="{E8B08ED2-7A26-4AA6-84E9-8CC2E032E6CF}"/>
              </a:ext>
            </a:extLst>
          </p:cNvPr>
          <p:cNvSpPr>
            <a:spLocks noGrp="1"/>
          </p:cNvSpPr>
          <p:nvPr>
            <p:ph type="pic" sz="quarter" idx="13" hasCustomPrompt="1"/>
          </p:nvPr>
        </p:nvSpPr>
        <p:spPr>
          <a:xfrm>
            <a:off x="1088536" y="1563956"/>
            <a:ext cx="1130400" cy="1130400"/>
          </a:xfrm>
          <a:prstGeom prst="ellipse">
            <a:avLst/>
          </a:prstGeom>
          <a:solidFill>
            <a:schemeClr val="bg1"/>
          </a:solidFill>
        </p:spPr>
        <p:txBody>
          <a:bodyPr anchor="ctr" anchorCtr="0">
            <a:normAutofit/>
          </a:bodyPr>
          <a:lstStyle>
            <a:lvl1pPr marL="0" indent="0" algn="ctr">
              <a:lnSpc>
                <a:spcPct val="100000"/>
              </a:lnSpc>
              <a:buFont typeface="Arial" panose="020B0604020202020204" pitchFamily="34" charset="0"/>
              <a:buNone/>
              <a:defRPr sz="1400"/>
            </a:lvl1pPr>
          </a:lstStyle>
          <a:p>
            <a:r>
              <a:rPr lang="en-US"/>
              <a:t>Insert icon</a:t>
            </a:r>
            <a:endParaRPr lang="nl-BE"/>
          </a:p>
        </p:txBody>
      </p:sp>
      <p:sp>
        <p:nvSpPr>
          <p:cNvPr id="27" name="Picture Placeholder 3">
            <a:extLst>
              <a:ext uri="{FF2B5EF4-FFF2-40B4-BE49-F238E27FC236}">
                <a16:creationId xmlns:a16="http://schemas.microsoft.com/office/drawing/2014/main" id="{9356BC8B-F898-4A2B-9337-80CD58B8D1A8}"/>
              </a:ext>
            </a:extLst>
          </p:cNvPr>
          <p:cNvSpPr>
            <a:spLocks noGrp="1"/>
          </p:cNvSpPr>
          <p:nvPr>
            <p:ph type="pic" sz="quarter" idx="27" hasCustomPrompt="1"/>
          </p:nvPr>
        </p:nvSpPr>
        <p:spPr>
          <a:xfrm>
            <a:off x="4006800" y="1563956"/>
            <a:ext cx="1130400" cy="1130400"/>
          </a:xfrm>
          <a:prstGeom prst="ellipse">
            <a:avLst/>
          </a:prstGeom>
          <a:solidFill>
            <a:schemeClr val="bg1"/>
          </a:solidFill>
        </p:spPr>
        <p:txBody>
          <a:bodyPr anchor="ctr" anchorCtr="0">
            <a:normAutofit/>
          </a:bodyPr>
          <a:lstStyle>
            <a:lvl1pPr marL="0" indent="0" algn="ctr">
              <a:lnSpc>
                <a:spcPct val="100000"/>
              </a:lnSpc>
              <a:buFont typeface="Arial" panose="020B0604020202020204" pitchFamily="34" charset="0"/>
              <a:buNone/>
              <a:defRPr sz="1400"/>
            </a:lvl1pPr>
          </a:lstStyle>
          <a:p>
            <a:r>
              <a:rPr lang="en-US"/>
              <a:t>Insert icon</a:t>
            </a:r>
            <a:endParaRPr lang="nl-BE"/>
          </a:p>
        </p:txBody>
      </p:sp>
      <p:sp>
        <p:nvSpPr>
          <p:cNvPr id="28" name="Picture Placeholder 3">
            <a:extLst>
              <a:ext uri="{FF2B5EF4-FFF2-40B4-BE49-F238E27FC236}">
                <a16:creationId xmlns:a16="http://schemas.microsoft.com/office/drawing/2014/main" id="{50FA60FF-09A3-481A-BA85-7430DD0DFDF5}"/>
              </a:ext>
            </a:extLst>
          </p:cNvPr>
          <p:cNvSpPr>
            <a:spLocks noGrp="1"/>
          </p:cNvSpPr>
          <p:nvPr>
            <p:ph type="pic" sz="quarter" idx="28" hasCustomPrompt="1"/>
          </p:nvPr>
        </p:nvSpPr>
        <p:spPr>
          <a:xfrm>
            <a:off x="6925064" y="1563956"/>
            <a:ext cx="1130400" cy="1130400"/>
          </a:xfrm>
          <a:prstGeom prst="ellipse">
            <a:avLst/>
          </a:prstGeom>
          <a:solidFill>
            <a:schemeClr val="bg1"/>
          </a:solidFill>
        </p:spPr>
        <p:txBody>
          <a:bodyPr anchor="ctr" anchorCtr="0">
            <a:normAutofit/>
          </a:bodyPr>
          <a:lstStyle>
            <a:lvl1pPr marL="0" indent="0" algn="ctr">
              <a:lnSpc>
                <a:spcPct val="100000"/>
              </a:lnSpc>
              <a:buFont typeface="Arial" panose="020B0604020202020204" pitchFamily="34" charset="0"/>
              <a:buNone/>
              <a:defRPr sz="1400"/>
            </a:lvl1pPr>
          </a:lstStyle>
          <a:p>
            <a:r>
              <a:rPr lang="en-US"/>
              <a:t>Insert icon</a:t>
            </a:r>
            <a:endParaRPr lang="nl-BE"/>
          </a:p>
        </p:txBody>
      </p:sp>
      <p:pic>
        <p:nvPicPr>
          <p:cNvPr id="15" name="Picture 14">
            <a:extLst>
              <a:ext uri="{FF2B5EF4-FFF2-40B4-BE49-F238E27FC236}">
                <a16:creationId xmlns:a16="http://schemas.microsoft.com/office/drawing/2014/main" id="{FC0C0CC3-CFDC-4C63-8415-CF309615428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52782" y="4633534"/>
            <a:ext cx="1160933" cy="417752"/>
          </a:xfrm>
          <a:prstGeom prst="rect">
            <a:avLst/>
          </a:prstGeom>
          <a:noFill/>
        </p:spPr>
      </p:pic>
    </p:spTree>
    <p:extLst>
      <p:ext uri="{BB962C8B-B14F-4D97-AF65-F5344CB8AC3E}">
        <p14:creationId xmlns:p14="http://schemas.microsoft.com/office/powerpoint/2010/main" val="21731665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Three Columns slide 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352928" cy="730800"/>
          </a:xfrm>
        </p:spPr>
        <p:txBody>
          <a:bodyPr>
            <a:noAutofit/>
          </a:bodyPr>
          <a:lstStyle>
            <a:lvl1pPr>
              <a:defRPr>
                <a:solidFill>
                  <a:schemeClr val="bg1"/>
                </a:solidFill>
              </a:defRPr>
            </a:lvl1pPr>
          </a:lstStyle>
          <a:p>
            <a:r>
              <a:rPr lang="en-US"/>
              <a:t>Click to edit Master title style</a:t>
            </a:r>
            <a:endParaRPr lang="nl-BE"/>
          </a:p>
        </p:txBody>
      </p:sp>
      <p:cxnSp>
        <p:nvCxnSpPr>
          <p:cNvPr id="7" name="Straight Connector 6"/>
          <p:cNvCxnSpPr/>
          <p:nvPr userDrawn="1"/>
        </p:nvCxnSpPr>
        <p:spPr>
          <a:xfrm>
            <a:off x="4411563" y="1103047"/>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Content Placeholder 4">
            <a:extLst>
              <a:ext uri="{FF2B5EF4-FFF2-40B4-BE49-F238E27FC236}">
                <a16:creationId xmlns:a16="http://schemas.microsoft.com/office/drawing/2014/main" id="{01DEE7D5-F5AA-407D-B5E9-A5A2653C94CF}"/>
              </a:ext>
            </a:extLst>
          </p:cNvPr>
          <p:cNvSpPr>
            <a:spLocks noGrp="1"/>
          </p:cNvSpPr>
          <p:nvPr>
            <p:ph sz="quarter" idx="17" hasCustomPrompt="1"/>
          </p:nvPr>
        </p:nvSpPr>
        <p:spPr>
          <a:xfrm>
            <a:off x="1105760" y="2445116"/>
            <a:ext cx="2310232" cy="290559"/>
          </a:xfrm>
        </p:spPr>
        <p:txBody>
          <a:bodyPr anchor="ctr" anchorCtr="0">
            <a:noAutofit/>
          </a:bodyPr>
          <a:lstStyle>
            <a:lvl1pPr marL="0" indent="0" algn="ctr">
              <a:lnSpc>
                <a:spcPct val="100000"/>
              </a:lnSpc>
              <a:buNone/>
              <a:defRPr sz="1800" b="1" cap="all" baseline="0">
                <a:solidFill>
                  <a:schemeClr val="bg1"/>
                </a:solidFill>
              </a:defRPr>
            </a:lvl1pPr>
          </a:lstStyle>
          <a:p>
            <a:pPr lvl="0"/>
            <a:r>
              <a:rPr lang="en-US"/>
              <a:t>Add a title here</a:t>
            </a:r>
          </a:p>
        </p:txBody>
      </p:sp>
      <p:sp>
        <p:nvSpPr>
          <p:cNvPr id="14" name="Content Placeholder 4">
            <a:extLst>
              <a:ext uri="{FF2B5EF4-FFF2-40B4-BE49-F238E27FC236}">
                <a16:creationId xmlns:a16="http://schemas.microsoft.com/office/drawing/2014/main" id="{F3B7149F-2548-4DDC-A5B4-602346F2A47F}"/>
              </a:ext>
            </a:extLst>
          </p:cNvPr>
          <p:cNvSpPr>
            <a:spLocks noGrp="1"/>
          </p:cNvSpPr>
          <p:nvPr>
            <p:ph sz="quarter" idx="18" hasCustomPrompt="1"/>
          </p:nvPr>
        </p:nvSpPr>
        <p:spPr>
          <a:xfrm>
            <a:off x="1105760" y="2661012"/>
            <a:ext cx="2310232" cy="265048"/>
          </a:xfrm>
        </p:spPr>
        <p:txBody>
          <a:bodyPr tIns="36000" bIns="36000">
            <a:noAutofit/>
          </a:bodyPr>
          <a:lstStyle>
            <a:lvl1pPr marL="0" indent="0" algn="ctr">
              <a:lnSpc>
                <a:spcPct val="100000"/>
              </a:lnSpc>
              <a:buFont typeface="Arial" panose="020B0604020202020204" pitchFamily="34" charset="0"/>
              <a:buNone/>
              <a:defRPr sz="1400">
                <a:solidFill>
                  <a:schemeClr val="accent1">
                    <a:lumMod val="20000"/>
                    <a:lumOff val="80000"/>
                  </a:schemeClr>
                </a:solidFill>
              </a:defRPr>
            </a:lvl1pPr>
            <a:lvl2pPr marL="228600" indent="0">
              <a:buNone/>
              <a:defRPr/>
            </a:lvl2pPr>
          </a:lstStyle>
          <a:p>
            <a:pPr lvl="0"/>
            <a:r>
              <a:rPr lang="en-US"/>
              <a:t>Add a text here</a:t>
            </a:r>
          </a:p>
        </p:txBody>
      </p:sp>
      <p:sp>
        <p:nvSpPr>
          <p:cNvPr id="17" name="Content Placeholder 4">
            <a:extLst>
              <a:ext uri="{FF2B5EF4-FFF2-40B4-BE49-F238E27FC236}">
                <a16:creationId xmlns:a16="http://schemas.microsoft.com/office/drawing/2014/main" id="{B1C27832-D2C7-4E86-B855-6523919EA042}"/>
              </a:ext>
            </a:extLst>
          </p:cNvPr>
          <p:cNvSpPr>
            <a:spLocks noGrp="1"/>
          </p:cNvSpPr>
          <p:nvPr>
            <p:ph sz="quarter" idx="21" hasCustomPrompt="1"/>
          </p:nvPr>
        </p:nvSpPr>
        <p:spPr>
          <a:xfrm>
            <a:off x="3417776" y="2445116"/>
            <a:ext cx="2310232" cy="290559"/>
          </a:xfrm>
        </p:spPr>
        <p:txBody>
          <a:bodyPr anchor="ctr" anchorCtr="0">
            <a:noAutofit/>
          </a:bodyPr>
          <a:lstStyle>
            <a:lvl1pPr marL="0" indent="0" algn="ctr">
              <a:lnSpc>
                <a:spcPct val="100000"/>
              </a:lnSpc>
              <a:buNone/>
              <a:defRPr sz="1800" b="1" cap="all" baseline="0">
                <a:solidFill>
                  <a:schemeClr val="bg1"/>
                </a:solidFill>
              </a:defRPr>
            </a:lvl1pPr>
          </a:lstStyle>
          <a:p>
            <a:pPr lvl="0"/>
            <a:r>
              <a:rPr lang="en-US"/>
              <a:t>Add a title here</a:t>
            </a:r>
          </a:p>
        </p:txBody>
      </p:sp>
      <p:sp>
        <p:nvSpPr>
          <p:cNvPr id="18" name="Content Placeholder 4">
            <a:extLst>
              <a:ext uri="{FF2B5EF4-FFF2-40B4-BE49-F238E27FC236}">
                <a16:creationId xmlns:a16="http://schemas.microsoft.com/office/drawing/2014/main" id="{5E0BACF5-CBA6-4F5F-9365-FEEB1EED56C6}"/>
              </a:ext>
            </a:extLst>
          </p:cNvPr>
          <p:cNvSpPr>
            <a:spLocks noGrp="1"/>
          </p:cNvSpPr>
          <p:nvPr>
            <p:ph sz="quarter" idx="22" hasCustomPrompt="1"/>
          </p:nvPr>
        </p:nvSpPr>
        <p:spPr>
          <a:xfrm>
            <a:off x="3417776" y="2661012"/>
            <a:ext cx="2310232" cy="265048"/>
          </a:xfrm>
        </p:spPr>
        <p:txBody>
          <a:bodyPr tIns="36000" bIns="36000">
            <a:noAutofit/>
          </a:bodyPr>
          <a:lstStyle>
            <a:lvl1pPr marL="0" indent="0" algn="ctr">
              <a:lnSpc>
                <a:spcPct val="100000"/>
              </a:lnSpc>
              <a:buFont typeface="Arial" panose="020B0604020202020204" pitchFamily="34" charset="0"/>
              <a:buNone/>
              <a:defRPr sz="1400">
                <a:solidFill>
                  <a:schemeClr val="accent1">
                    <a:lumMod val="20000"/>
                    <a:lumOff val="80000"/>
                  </a:schemeClr>
                </a:solidFill>
              </a:defRPr>
            </a:lvl1pPr>
            <a:lvl2pPr marL="228600" indent="0">
              <a:buNone/>
              <a:defRPr/>
            </a:lvl2pPr>
          </a:lstStyle>
          <a:p>
            <a:pPr lvl="0"/>
            <a:r>
              <a:rPr lang="en-US"/>
              <a:t>Add a text here</a:t>
            </a:r>
          </a:p>
        </p:txBody>
      </p:sp>
      <p:sp>
        <p:nvSpPr>
          <p:cNvPr id="24" name="Content Placeholder 4">
            <a:extLst>
              <a:ext uri="{FF2B5EF4-FFF2-40B4-BE49-F238E27FC236}">
                <a16:creationId xmlns:a16="http://schemas.microsoft.com/office/drawing/2014/main" id="{6E479B31-0AF3-4676-88A7-7B157B82E3BF}"/>
              </a:ext>
            </a:extLst>
          </p:cNvPr>
          <p:cNvSpPr>
            <a:spLocks noGrp="1"/>
          </p:cNvSpPr>
          <p:nvPr>
            <p:ph sz="quarter" idx="25" hasCustomPrompt="1"/>
          </p:nvPr>
        </p:nvSpPr>
        <p:spPr>
          <a:xfrm>
            <a:off x="5728008" y="2445116"/>
            <a:ext cx="2310232" cy="290559"/>
          </a:xfrm>
        </p:spPr>
        <p:txBody>
          <a:bodyPr anchor="ctr" anchorCtr="0">
            <a:noAutofit/>
          </a:bodyPr>
          <a:lstStyle>
            <a:lvl1pPr marL="0" indent="0" algn="ctr">
              <a:lnSpc>
                <a:spcPct val="100000"/>
              </a:lnSpc>
              <a:buNone/>
              <a:defRPr sz="1800" b="1" cap="all" baseline="0">
                <a:solidFill>
                  <a:schemeClr val="bg1"/>
                </a:solidFill>
              </a:defRPr>
            </a:lvl1pPr>
          </a:lstStyle>
          <a:p>
            <a:pPr lvl="0"/>
            <a:r>
              <a:rPr lang="en-US"/>
              <a:t>Add a title here</a:t>
            </a:r>
          </a:p>
        </p:txBody>
      </p:sp>
      <p:sp>
        <p:nvSpPr>
          <p:cNvPr id="25" name="Content Placeholder 4">
            <a:extLst>
              <a:ext uri="{FF2B5EF4-FFF2-40B4-BE49-F238E27FC236}">
                <a16:creationId xmlns:a16="http://schemas.microsoft.com/office/drawing/2014/main" id="{A00D3504-BCEB-4EAC-8CB4-7DD0362F6A2C}"/>
              </a:ext>
            </a:extLst>
          </p:cNvPr>
          <p:cNvSpPr>
            <a:spLocks noGrp="1"/>
          </p:cNvSpPr>
          <p:nvPr>
            <p:ph sz="quarter" idx="26" hasCustomPrompt="1"/>
          </p:nvPr>
        </p:nvSpPr>
        <p:spPr>
          <a:xfrm>
            <a:off x="5728008" y="2661012"/>
            <a:ext cx="2310232" cy="265048"/>
          </a:xfrm>
        </p:spPr>
        <p:txBody>
          <a:bodyPr tIns="36000" bIns="36000">
            <a:noAutofit/>
          </a:bodyPr>
          <a:lstStyle>
            <a:lvl1pPr marL="0" indent="0" algn="ctr">
              <a:lnSpc>
                <a:spcPct val="100000"/>
              </a:lnSpc>
              <a:buFont typeface="Arial" panose="020B0604020202020204" pitchFamily="34" charset="0"/>
              <a:buNone/>
              <a:defRPr sz="1400">
                <a:solidFill>
                  <a:schemeClr val="accent1">
                    <a:lumMod val="20000"/>
                    <a:lumOff val="80000"/>
                  </a:schemeClr>
                </a:solidFill>
              </a:defRPr>
            </a:lvl1pPr>
            <a:lvl2pPr marL="228600" indent="0">
              <a:buNone/>
              <a:defRPr/>
            </a:lvl2pPr>
          </a:lstStyle>
          <a:p>
            <a:pPr lvl="0"/>
            <a:r>
              <a:rPr lang="en-US"/>
              <a:t>Add a text here</a:t>
            </a:r>
          </a:p>
        </p:txBody>
      </p:sp>
      <p:sp>
        <p:nvSpPr>
          <p:cNvPr id="26" name="Picture Placeholder 3">
            <a:extLst>
              <a:ext uri="{FF2B5EF4-FFF2-40B4-BE49-F238E27FC236}">
                <a16:creationId xmlns:a16="http://schemas.microsoft.com/office/drawing/2014/main" id="{E8B08ED2-7A26-4AA6-84E9-8CC2E032E6CF}"/>
              </a:ext>
            </a:extLst>
          </p:cNvPr>
          <p:cNvSpPr>
            <a:spLocks noGrp="1"/>
          </p:cNvSpPr>
          <p:nvPr>
            <p:ph type="pic" sz="quarter" idx="13" hasCustomPrompt="1"/>
          </p:nvPr>
        </p:nvSpPr>
        <p:spPr>
          <a:xfrm>
            <a:off x="1785182" y="1412240"/>
            <a:ext cx="951388" cy="951388"/>
          </a:xfrm>
          <a:prstGeom prst="ellipse">
            <a:avLst/>
          </a:prstGeom>
          <a:solidFill>
            <a:schemeClr val="bg1"/>
          </a:solidFill>
        </p:spPr>
        <p:txBody>
          <a:bodyPr anchor="ctr" anchorCtr="0">
            <a:normAutofit/>
          </a:bodyPr>
          <a:lstStyle>
            <a:lvl1pPr marL="0" indent="0" algn="ctr">
              <a:lnSpc>
                <a:spcPct val="100000"/>
              </a:lnSpc>
              <a:buFont typeface="Arial" panose="020B0604020202020204" pitchFamily="34" charset="0"/>
              <a:buNone/>
              <a:defRPr sz="1400"/>
            </a:lvl1pPr>
          </a:lstStyle>
          <a:p>
            <a:r>
              <a:rPr lang="en-US"/>
              <a:t>Insert icon</a:t>
            </a:r>
            <a:endParaRPr lang="nl-BE"/>
          </a:p>
        </p:txBody>
      </p:sp>
      <p:sp>
        <p:nvSpPr>
          <p:cNvPr id="27" name="Picture Placeholder 3">
            <a:extLst>
              <a:ext uri="{FF2B5EF4-FFF2-40B4-BE49-F238E27FC236}">
                <a16:creationId xmlns:a16="http://schemas.microsoft.com/office/drawing/2014/main" id="{9356BC8B-F898-4A2B-9337-80CD58B8D1A8}"/>
              </a:ext>
            </a:extLst>
          </p:cNvPr>
          <p:cNvSpPr>
            <a:spLocks noGrp="1"/>
          </p:cNvSpPr>
          <p:nvPr>
            <p:ph type="pic" sz="quarter" idx="27" hasCustomPrompt="1"/>
          </p:nvPr>
        </p:nvSpPr>
        <p:spPr>
          <a:xfrm>
            <a:off x="4096306" y="1412240"/>
            <a:ext cx="951388" cy="951388"/>
          </a:xfrm>
          <a:prstGeom prst="ellipse">
            <a:avLst/>
          </a:prstGeom>
          <a:solidFill>
            <a:schemeClr val="bg1"/>
          </a:solidFill>
        </p:spPr>
        <p:txBody>
          <a:bodyPr anchor="ctr" anchorCtr="0">
            <a:normAutofit/>
          </a:bodyPr>
          <a:lstStyle>
            <a:lvl1pPr marL="0" indent="0" algn="ctr">
              <a:lnSpc>
                <a:spcPct val="100000"/>
              </a:lnSpc>
              <a:buFont typeface="Arial" panose="020B0604020202020204" pitchFamily="34" charset="0"/>
              <a:buNone/>
              <a:defRPr sz="1400"/>
            </a:lvl1pPr>
          </a:lstStyle>
          <a:p>
            <a:r>
              <a:rPr lang="en-US"/>
              <a:t>Insert icon</a:t>
            </a:r>
            <a:endParaRPr lang="nl-BE"/>
          </a:p>
        </p:txBody>
      </p:sp>
      <p:sp>
        <p:nvSpPr>
          <p:cNvPr id="28" name="Picture Placeholder 3">
            <a:extLst>
              <a:ext uri="{FF2B5EF4-FFF2-40B4-BE49-F238E27FC236}">
                <a16:creationId xmlns:a16="http://schemas.microsoft.com/office/drawing/2014/main" id="{50FA60FF-09A3-481A-BA85-7430DD0DFDF5}"/>
              </a:ext>
            </a:extLst>
          </p:cNvPr>
          <p:cNvSpPr>
            <a:spLocks noGrp="1"/>
          </p:cNvSpPr>
          <p:nvPr>
            <p:ph type="pic" sz="quarter" idx="28" hasCustomPrompt="1"/>
          </p:nvPr>
        </p:nvSpPr>
        <p:spPr>
          <a:xfrm>
            <a:off x="6407430" y="1412240"/>
            <a:ext cx="951388" cy="951388"/>
          </a:xfrm>
          <a:prstGeom prst="ellipse">
            <a:avLst/>
          </a:prstGeom>
          <a:solidFill>
            <a:schemeClr val="bg1"/>
          </a:solidFill>
        </p:spPr>
        <p:txBody>
          <a:bodyPr anchor="ctr" anchorCtr="0">
            <a:normAutofit/>
          </a:bodyPr>
          <a:lstStyle>
            <a:lvl1pPr marL="0" indent="0" algn="ctr">
              <a:lnSpc>
                <a:spcPct val="100000"/>
              </a:lnSpc>
              <a:buFont typeface="Arial" panose="020B0604020202020204" pitchFamily="34" charset="0"/>
              <a:buNone/>
              <a:defRPr sz="1400"/>
            </a:lvl1pPr>
          </a:lstStyle>
          <a:p>
            <a:r>
              <a:rPr lang="en-US"/>
              <a:t>Insert icon</a:t>
            </a:r>
            <a:endParaRPr lang="nl-BE"/>
          </a:p>
        </p:txBody>
      </p:sp>
      <p:pic>
        <p:nvPicPr>
          <p:cNvPr id="15" name="Picture 14">
            <a:extLst>
              <a:ext uri="{FF2B5EF4-FFF2-40B4-BE49-F238E27FC236}">
                <a16:creationId xmlns:a16="http://schemas.microsoft.com/office/drawing/2014/main" id="{FC0C0CC3-CFDC-4C63-8415-CF309615428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52782" y="4633534"/>
            <a:ext cx="1160933" cy="417752"/>
          </a:xfrm>
          <a:prstGeom prst="rect">
            <a:avLst/>
          </a:prstGeom>
          <a:noFill/>
        </p:spPr>
      </p:pic>
      <p:sp>
        <p:nvSpPr>
          <p:cNvPr id="32" name="Content Placeholder 4">
            <a:extLst>
              <a:ext uri="{FF2B5EF4-FFF2-40B4-BE49-F238E27FC236}">
                <a16:creationId xmlns:a16="http://schemas.microsoft.com/office/drawing/2014/main" id="{24E86B47-D09D-4013-B852-4D200FF70D75}"/>
              </a:ext>
            </a:extLst>
          </p:cNvPr>
          <p:cNvSpPr>
            <a:spLocks noGrp="1"/>
          </p:cNvSpPr>
          <p:nvPr>
            <p:ph sz="quarter" idx="29" hasCustomPrompt="1"/>
          </p:nvPr>
        </p:nvSpPr>
        <p:spPr>
          <a:xfrm>
            <a:off x="1105760" y="4203704"/>
            <a:ext cx="2310232" cy="290559"/>
          </a:xfrm>
        </p:spPr>
        <p:txBody>
          <a:bodyPr anchor="ctr" anchorCtr="0">
            <a:noAutofit/>
          </a:bodyPr>
          <a:lstStyle>
            <a:lvl1pPr marL="0" indent="0" algn="ctr">
              <a:lnSpc>
                <a:spcPct val="100000"/>
              </a:lnSpc>
              <a:buNone/>
              <a:defRPr sz="1800" b="1" cap="all" baseline="0">
                <a:solidFill>
                  <a:schemeClr val="bg1"/>
                </a:solidFill>
              </a:defRPr>
            </a:lvl1pPr>
          </a:lstStyle>
          <a:p>
            <a:pPr lvl="0"/>
            <a:r>
              <a:rPr lang="en-US"/>
              <a:t>Add a title here</a:t>
            </a:r>
          </a:p>
        </p:txBody>
      </p:sp>
      <p:sp>
        <p:nvSpPr>
          <p:cNvPr id="33" name="Content Placeholder 4">
            <a:extLst>
              <a:ext uri="{FF2B5EF4-FFF2-40B4-BE49-F238E27FC236}">
                <a16:creationId xmlns:a16="http://schemas.microsoft.com/office/drawing/2014/main" id="{FCD1AE66-3D35-40B8-B9CD-EEC0B0B1290E}"/>
              </a:ext>
            </a:extLst>
          </p:cNvPr>
          <p:cNvSpPr>
            <a:spLocks noGrp="1"/>
          </p:cNvSpPr>
          <p:nvPr>
            <p:ph sz="quarter" idx="30" hasCustomPrompt="1"/>
          </p:nvPr>
        </p:nvSpPr>
        <p:spPr>
          <a:xfrm>
            <a:off x="1105760" y="4419600"/>
            <a:ext cx="2310232" cy="265048"/>
          </a:xfrm>
        </p:spPr>
        <p:txBody>
          <a:bodyPr tIns="36000" bIns="36000">
            <a:noAutofit/>
          </a:bodyPr>
          <a:lstStyle>
            <a:lvl1pPr marL="0" indent="0" algn="ctr">
              <a:lnSpc>
                <a:spcPct val="100000"/>
              </a:lnSpc>
              <a:buFont typeface="Arial" panose="020B0604020202020204" pitchFamily="34" charset="0"/>
              <a:buNone/>
              <a:defRPr sz="1400">
                <a:solidFill>
                  <a:schemeClr val="accent1">
                    <a:lumMod val="20000"/>
                    <a:lumOff val="80000"/>
                  </a:schemeClr>
                </a:solidFill>
              </a:defRPr>
            </a:lvl1pPr>
            <a:lvl2pPr marL="228600" indent="0">
              <a:buNone/>
              <a:defRPr/>
            </a:lvl2pPr>
          </a:lstStyle>
          <a:p>
            <a:pPr lvl="0"/>
            <a:r>
              <a:rPr lang="en-US"/>
              <a:t>Add a text here</a:t>
            </a:r>
          </a:p>
        </p:txBody>
      </p:sp>
      <p:sp>
        <p:nvSpPr>
          <p:cNvPr id="34" name="Content Placeholder 4">
            <a:extLst>
              <a:ext uri="{FF2B5EF4-FFF2-40B4-BE49-F238E27FC236}">
                <a16:creationId xmlns:a16="http://schemas.microsoft.com/office/drawing/2014/main" id="{246DE286-BE38-46E0-B35D-AF00F4FCFCB5}"/>
              </a:ext>
            </a:extLst>
          </p:cNvPr>
          <p:cNvSpPr>
            <a:spLocks noGrp="1"/>
          </p:cNvSpPr>
          <p:nvPr>
            <p:ph sz="quarter" idx="31" hasCustomPrompt="1"/>
          </p:nvPr>
        </p:nvSpPr>
        <p:spPr>
          <a:xfrm>
            <a:off x="3417776" y="4203704"/>
            <a:ext cx="2310232" cy="290559"/>
          </a:xfrm>
        </p:spPr>
        <p:txBody>
          <a:bodyPr anchor="ctr" anchorCtr="0">
            <a:noAutofit/>
          </a:bodyPr>
          <a:lstStyle>
            <a:lvl1pPr marL="0" indent="0" algn="ctr">
              <a:lnSpc>
                <a:spcPct val="100000"/>
              </a:lnSpc>
              <a:buNone/>
              <a:defRPr sz="1800" b="1" cap="all" baseline="0">
                <a:solidFill>
                  <a:schemeClr val="bg1"/>
                </a:solidFill>
              </a:defRPr>
            </a:lvl1pPr>
          </a:lstStyle>
          <a:p>
            <a:pPr lvl="0"/>
            <a:r>
              <a:rPr lang="en-US"/>
              <a:t>Add a title here</a:t>
            </a:r>
          </a:p>
        </p:txBody>
      </p:sp>
      <p:sp>
        <p:nvSpPr>
          <p:cNvPr id="35" name="Content Placeholder 4">
            <a:extLst>
              <a:ext uri="{FF2B5EF4-FFF2-40B4-BE49-F238E27FC236}">
                <a16:creationId xmlns:a16="http://schemas.microsoft.com/office/drawing/2014/main" id="{A631027A-9E0A-41A1-82B3-4ABA8CCF40DB}"/>
              </a:ext>
            </a:extLst>
          </p:cNvPr>
          <p:cNvSpPr>
            <a:spLocks noGrp="1"/>
          </p:cNvSpPr>
          <p:nvPr>
            <p:ph sz="quarter" idx="32" hasCustomPrompt="1"/>
          </p:nvPr>
        </p:nvSpPr>
        <p:spPr>
          <a:xfrm>
            <a:off x="3417776" y="4419600"/>
            <a:ext cx="2310232" cy="265048"/>
          </a:xfrm>
        </p:spPr>
        <p:txBody>
          <a:bodyPr tIns="36000" bIns="36000">
            <a:noAutofit/>
          </a:bodyPr>
          <a:lstStyle>
            <a:lvl1pPr marL="0" indent="0" algn="ctr">
              <a:lnSpc>
                <a:spcPct val="100000"/>
              </a:lnSpc>
              <a:buFont typeface="Arial" panose="020B0604020202020204" pitchFamily="34" charset="0"/>
              <a:buNone/>
              <a:defRPr sz="1400">
                <a:solidFill>
                  <a:schemeClr val="accent1">
                    <a:lumMod val="20000"/>
                    <a:lumOff val="80000"/>
                  </a:schemeClr>
                </a:solidFill>
              </a:defRPr>
            </a:lvl1pPr>
            <a:lvl2pPr marL="228600" indent="0">
              <a:buNone/>
              <a:defRPr/>
            </a:lvl2pPr>
          </a:lstStyle>
          <a:p>
            <a:pPr lvl="0"/>
            <a:r>
              <a:rPr lang="en-US"/>
              <a:t>Add a text here</a:t>
            </a:r>
          </a:p>
        </p:txBody>
      </p:sp>
      <p:sp>
        <p:nvSpPr>
          <p:cNvPr id="36" name="Content Placeholder 4">
            <a:extLst>
              <a:ext uri="{FF2B5EF4-FFF2-40B4-BE49-F238E27FC236}">
                <a16:creationId xmlns:a16="http://schemas.microsoft.com/office/drawing/2014/main" id="{169C9DD4-B291-46AE-A5C6-7533C402C939}"/>
              </a:ext>
            </a:extLst>
          </p:cNvPr>
          <p:cNvSpPr>
            <a:spLocks noGrp="1"/>
          </p:cNvSpPr>
          <p:nvPr>
            <p:ph sz="quarter" idx="33" hasCustomPrompt="1"/>
          </p:nvPr>
        </p:nvSpPr>
        <p:spPr>
          <a:xfrm>
            <a:off x="5728008" y="4203704"/>
            <a:ext cx="2310232" cy="290559"/>
          </a:xfrm>
        </p:spPr>
        <p:txBody>
          <a:bodyPr anchor="ctr" anchorCtr="0">
            <a:noAutofit/>
          </a:bodyPr>
          <a:lstStyle>
            <a:lvl1pPr marL="0" indent="0" algn="ctr">
              <a:lnSpc>
                <a:spcPct val="100000"/>
              </a:lnSpc>
              <a:buNone/>
              <a:defRPr sz="1800" b="1" cap="all" baseline="0">
                <a:solidFill>
                  <a:schemeClr val="bg1"/>
                </a:solidFill>
              </a:defRPr>
            </a:lvl1pPr>
          </a:lstStyle>
          <a:p>
            <a:pPr lvl="0"/>
            <a:r>
              <a:rPr lang="en-US"/>
              <a:t>Add a title here</a:t>
            </a:r>
          </a:p>
        </p:txBody>
      </p:sp>
      <p:sp>
        <p:nvSpPr>
          <p:cNvPr id="37" name="Content Placeholder 4">
            <a:extLst>
              <a:ext uri="{FF2B5EF4-FFF2-40B4-BE49-F238E27FC236}">
                <a16:creationId xmlns:a16="http://schemas.microsoft.com/office/drawing/2014/main" id="{2F8604FA-7286-41AB-BC9D-3AD26100E95A}"/>
              </a:ext>
            </a:extLst>
          </p:cNvPr>
          <p:cNvSpPr>
            <a:spLocks noGrp="1"/>
          </p:cNvSpPr>
          <p:nvPr>
            <p:ph sz="quarter" idx="34" hasCustomPrompt="1"/>
          </p:nvPr>
        </p:nvSpPr>
        <p:spPr>
          <a:xfrm>
            <a:off x="5728008" y="4419600"/>
            <a:ext cx="2310232" cy="265048"/>
          </a:xfrm>
        </p:spPr>
        <p:txBody>
          <a:bodyPr tIns="36000" bIns="36000">
            <a:noAutofit/>
          </a:bodyPr>
          <a:lstStyle>
            <a:lvl1pPr marL="0" indent="0" algn="ctr">
              <a:lnSpc>
                <a:spcPct val="100000"/>
              </a:lnSpc>
              <a:buFont typeface="Arial" panose="020B0604020202020204" pitchFamily="34" charset="0"/>
              <a:buNone/>
              <a:defRPr sz="1400">
                <a:solidFill>
                  <a:schemeClr val="accent1">
                    <a:lumMod val="20000"/>
                    <a:lumOff val="80000"/>
                  </a:schemeClr>
                </a:solidFill>
              </a:defRPr>
            </a:lvl1pPr>
            <a:lvl2pPr marL="228600" indent="0">
              <a:buNone/>
              <a:defRPr/>
            </a:lvl2pPr>
          </a:lstStyle>
          <a:p>
            <a:pPr lvl="0"/>
            <a:r>
              <a:rPr lang="en-US"/>
              <a:t>Add a text here</a:t>
            </a:r>
          </a:p>
        </p:txBody>
      </p:sp>
      <p:sp>
        <p:nvSpPr>
          <p:cNvPr id="38" name="Picture Placeholder 3">
            <a:extLst>
              <a:ext uri="{FF2B5EF4-FFF2-40B4-BE49-F238E27FC236}">
                <a16:creationId xmlns:a16="http://schemas.microsoft.com/office/drawing/2014/main" id="{E5E3D43B-D37D-44B2-8619-92FAA374DD63}"/>
              </a:ext>
            </a:extLst>
          </p:cNvPr>
          <p:cNvSpPr>
            <a:spLocks noGrp="1"/>
          </p:cNvSpPr>
          <p:nvPr>
            <p:ph type="pic" sz="quarter" idx="35" hasCustomPrompt="1"/>
          </p:nvPr>
        </p:nvSpPr>
        <p:spPr>
          <a:xfrm>
            <a:off x="1785182" y="3170828"/>
            <a:ext cx="951388" cy="951388"/>
          </a:xfrm>
          <a:prstGeom prst="ellipse">
            <a:avLst/>
          </a:prstGeom>
          <a:solidFill>
            <a:schemeClr val="bg1"/>
          </a:solidFill>
        </p:spPr>
        <p:txBody>
          <a:bodyPr anchor="ctr" anchorCtr="0">
            <a:normAutofit/>
          </a:bodyPr>
          <a:lstStyle>
            <a:lvl1pPr marL="0" indent="0" algn="ctr">
              <a:lnSpc>
                <a:spcPct val="100000"/>
              </a:lnSpc>
              <a:buFont typeface="Arial" panose="020B0604020202020204" pitchFamily="34" charset="0"/>
              <a:buNone/>
              <a:defRPr sz="1400"/>
            </a:lvl1pPr>
          </a:lstStyle>
          <a:p>
            <a:r>
              <a:rPr lang="en-US"/>
              <a:t>Insert icon</a:t>
            </a:r>
            <a:endParaRPr lang="nl-BE"/>
          </a:p>
        </p:txBody>
      </p:sp>
      <p:sp>
        <p:nvSpPr>
          <p:cNvPr id="39" name="Picture Placeholder 3">
            <a:extLst>
              <a:ext uri="{FF2B5EF4-FFF2-40B4-BE49-F238E27FC236}">
                <a16:creationId xmlns:a16="http://schemas.microsoft.com/office/drawing/2014/main" id="{95F5AEF7-E621-43B7-9945-FA08D58B7EBA}"/>
              </a:ext>
            </a:extLst>
          </p:cNvPr>
          <p:cNvSpPr>
            <a:spLocks noGrp="1"/>
          </p:cNvSpPr>
          <p:nvPr>
            <p:ph type="pic" sz="quarter" idx="36" hasCustomPrompt="1"/>
          </p:nvPr>
        </p:nvSpPr>
        <p:spPr>
          <a:xfrm>
            <a:off x="4096306" y="3170828"/>
            <a:ext cx="951388" cy="951388"/>
          </a:xfrm>
          <a:prstGeom prst="ellipse">
            <a:avLst/>
          </a:prstGeom>
          <a:solidFill>
            <a:schemeClr val="bg1"/>
          </a:solidFill>
        </p:spPr>
        <p:txBody>
          <a:bodyPr anchor="ctr" anchorCtr="0">
            <a:normAutofit/>
          </a:bodyPr>
          <a:lstStyle>
            <a:lvl1pPr marL="0" indent="0" algn="ctr">
              <a:lnSpc>
                <a:spcPct val="100000"/>
              </a:lnSpc>
              <a:buFont typeface="Arial" panose="020B0604020202020204" pitchFamily="34" charset="0"/>
              <a:buNone/>
              <a:defRPr sz="1400"/>
            </a:lvl1pPr>
          </a:lstStyle>
          <a:p>
            <a:r>
              <a:rPr lang="en-US"/>
              <a:t>Insert icon</a:t>
            </a:r>
            <a:endParaRPr lang="nl-BE"/>
          </a:p>
        </p:txBody>
      </p:sp>
      <p:sp>
        <p:nvSpPr>
          <p:cNvPr id="40" name="Picture Placeholder 3">
            <a:extLst>
              <a:ext uri="{FF2B5EF4-FFF2-40B4-BE49-F238E27FC236}">
                <a16:creationId xmlns:a16="http://schemas.microsoft.com/office/drawing/2014/main" id="{EEA86DF9-BA90-4708-B6B9-D7481679C5CF}"/>
              </a:ext>
            </a:extLst>
          </p:cNvPr>
          <p:cNvSpPr>
            <a:spLocks noGrp="1"/>
          </p:cNvSpPr>
          <p:nvPr>
            <p:ph type="pic" sz="quarter" idx="37" hasCustomPrompt="1"/>
          </p:nvPr>
        </p:nvSpPr>
        <p:spPr>
          <a:xfrm>
            <a:off x="6407430" y="3170828"/>
            <a:ext cx="951388" cy="951388"/>
          </a:xfrm>
          <a:prstGeom prst="ellipse">
            <a:avLst/>
          </a:prstGeom>
          <a:solidFill>
            <a:schemeClr val="bg1"/>
          </a:solidFill>
        </p:spPr>
        <p:txBody>
          <a:bodyPr anchor="ctr" anchorCtr="0">
            <a:normAutofit/>
          </a:bodyPr>
          <a:lstStyle>
            <a:lvl1pPr marL="0" indent="0" algn="ctr">
              <a:lnSpc>
                <a:spcPct val="100000"/>
              </a:lnSpc>
              <a:buFont typeface="Arial" panose="020B0604020202020204" pitchFamily="34" charset="0"/>
              <a:buNone/>
              <a:defRPr sz="1400"/>
            </a:lvl1pPr>
          </a:lstStyle>
          <a:p>
            <a:r>
              <a:rPr lang="en-US"/>
              <a:t>Insert icon</a:t>
            </a:r>
            <a:endParaRPr lang="nl-BE"/>
          </a:p>
        </p:txBody>
      </p:sp>
    </p:spTree>
    <p:extLst>
      <p:ext uri="{BB962C8B-B14F-4D97-AF65-F5344CB8AC3E}">
        <p14:creationId xmlns:p14="http://schemas.microsoft.com/office/powerpoint/2010/main" val="1728813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Three Columns slid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352928" cy="730800"/>
          </a:xfrm>
        </p:spPr>
        <p:txBody>
          <a:bodyPr>
            <a:noAutofit/>
          </a:bodyPr>
          <a:lstStyle/>
          <a:p>
            <a:r>
              <a:rPr lang="en-US"/>
              <a:t>Click to edit Master title style</a:t>
            </a:r>
            <a:endParaRPr lang="nl-BE"/>
          </a:p>
        </p:txBody>
      </p:sp>
      <p:cxnSp>
        <p:nvCxnSpPr>
          <p:cNvPr id="7" name="Straight Connector 6"/>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sp>
        <p:nvSpPr>
          <p:cNvPr id="13" name="Content Placeholder 4">
            <a:extLst>
              <a:ext uri="{FF2B5EF4-FFF2-40B4-BE49-F238E27FC236}">
                <a16:creationId xmlns:a16="http://schemas.microsoft.com/office/drawing/2014/main" id="{01DEE7D5-F5AA-407D-B5E9-A5A2653C94CF}"/>
              </a:ext>
            </a:extLst>
          </p:cNvPr>
          <p:cNvSpPr>
            <a:spLocks noGrp="1"/>
          </p:cNvSpPr>
          <p:nvPr>
            <p:ph sz="quarter" idx="17" hasCustomPrompt="1"/>
          </p:nvPr>
        </p:nvSpPr>
        <p:spPr>
          <a:xfrm>
            <a:off x="395536" y="3143308"/>
            <a:ext cx="2516400" cy="292659"/>
          </a:xfrm>
        </p:spPr>
        <p:txBody>
          <a:bodyPr tIns="0" bIns="0" anchor="ctr" anchorCtr="0">
            <a:noAutofit/>
          </a:bodyPr>
          <a:lstStyle>
            <a:lvl1pPr marL="0" indent="0">
              <a:lnSpc>
                <a:spcPct val="100000"/>
              </a:lnSpc>
              <a:buNone/>
              <a:defRPr sz="1800" b="1" cap="all" baseline="0">
                <a:solidFill>
                  <a:schemeClr val="accent1"/>
                </a:solidFill>
              </a:defRPr>
            </a:lvl1pPr>
          </a:lstStyle>
          <a:p>
            <a:pPr lvl="0"/>
            <a:r>
              <a:rPr lang="en-US"/>
              <a:t>Add a title here</a:t>
            </a:r>
          </a:p>
        </p:txBody>
      </p:sp>
      <p:sp>
        <p:nvSpPr>
          <p:cNvPr id="14" name="Content Placeholder 4">
            <a:extLst>
              <a:ext uri="{FF2B5EF4-FFF2-40B4-BE49-F238E27FC236}">
                <a16:creationId xmlns:a16="http://schemas.microsoft.com/office/drawing/2014/main" id="{F3B7149F-2548-4DDC-A5B4-602346F2A47F}"/>
              </a:ext>
            </a:extLst>
          </p:cNvPr>
          <p:cNvSpPr>
            <a:spLocks noGrp="1"/>
          </p:cNvSpPr>
          <p:nvPr>
            <p:ph sz="quarter" idx="18" hasCustomPrompt="1"/>
          </p:nvPr>
        </p:nvSpPr>
        <p:spPr>
          <a:xfrm>
            <a:off x="395536" y="3435966"/>
            <a:ext cx="2516400" cy="1007992"/>
          </a:xfrm>
        </p:spPr>
        <p:txBody>
          <a:bodyPr tIns="36000" bIns="36000">
            <a:noAutofit/>
          </a:bodyPr>
          <a:lstStyle>
            <a:lvl1pPr marL="0" indent="0">
              <a:lnSpc>
                <a:spcPct val="100000"/>
              </a:lnSpc>
              <a:buFont typeface="Arial" panose="020B0604020202020204" pitchFamily="34" charset="0"/>
              <a:buNone/>
              <a:defRPr sz="1600"/>
            </a:lvl1pPr>
            <a:lvl2pPr marL="228600" indent="0">
              <a:buNone/>
              <a:defRPr/>
            </a:lvl2pPr>
          </a:lstStyle>
          <a:p>
            <a:pPr lvl="0"/>
            <a:r>
              <a:rPr lang="en-US"/>
              <a:t>Add a text here</a:t>
            </a:r>
          </a:p>
        </p:txBody>
      </p:sp>
      <p:sp>
        <p:nvSpPr>
          <p:cNvPr id="17" name="Content Placeholder 4">
            <a:extLst>
              <a:ext uri="{FF2B5EF4-FFF2-40B4-BE49-F238E27FC236}">
                <a16:creationId xmlns:a16="http://schemas.microsoft.com/office/drawing/2014/main" id="{B1C27832-D2C7-4E86-B855-6523919EA042}"/>
              </a:ext>
            </a:extLst>
          </p:cNvPr>
          <p:cNvSpPr>
            <a:spLocks noGrp="1"/>
          </p:cNvSpPr>
          <p:nvPr>
            <p:ph sz="quarter" idx="21" hasCustomPrompt="1"/>
          </p:nvPr>
        </p:nvSpPr>
        <p:spPr>
          <a:xfrm>
            <a:off x="3314692" y="3143308"/>
            <a:ext cx="2516400" cy="292659"/>
          </a:xfrm>
        </p:spPr>
        <p:txBody>
          <a:bodyPr tIns="0" bIns="0" anchor="ctr" anchorCtr="0">
            <a:noAutofit/>
          </a:bodyPr>
          <a:lstStyle>
            <a:lvl1pPr marL="0" indent="0">
              <a:lnSpc>
                <a:spcPct val="100000"/>
              </a:lnSpc>
              <a:buNone/>
              <a:defRPr sz="1800" b="1" cap="all" baseline="0">
                <a:solidFill>
                  <a:schemeClr val="accent1"/>
                </a:solidFill>
              </a:defRPr>
            </a:lvl1pPr>
          </a:lstStyle>
          <a:p>
            <a:pPr lvl="0"/>
            <a:r>
              <a:rPr lang="en-US"/>
              <a:t>Add a title here</a:t>
            </a:r>
          </a:p>
        </p:txBody>
      </p:sp>
      <p:sp>
        <p:nvSpPr>
          <p:cNvPr id="18" name="Content Placeholder 4">
            <a:extLst>
              <a:ext uri="{FF2B5EF4-FFF2-40B4-BE49-F238E27FC236}">
                <a16:creationId xmlns:a16="http://schemas.microsoft.com/office/drawing/2014/main" id="{5E0BACF5-CBA6-4F5F-9365-FEEB1EED56C6}"/>
              </a:ext>
            </a:extLst>
          </p:cNvPr>
          <p:cNvSpPr>
            <a:spLocks noGrp="1"/>
          </p:cNvSpPr>
          <p:nvPr>
            <p:ph sz="quarter" idx="22" hasCustomPrompt="1"/>
          </p:nvPr>
        </p:nvSpPr>
        <p:spPr>
          <a:xfrm>
            <a:off x="3314692" y="3435966"/>
            <a:ext cx="2516400" cy="1007992"/>
          </a:xfrm>
        </p:spPr>
        <p:txBody>
          <a:bodyPr tIns="36000" bIns="36000">
            <a:noAutofit/>
          </a:bodyPr>
          <a:lstStyle>
            <a:lvl1pPr marL="0" indent="0">
              <a:lnSpc>
                <a:spcPct val="100000"/>
              </a:lnSpc>
              <a:buFont typeface="Arial" panose="020B0604020202020204" pitchFamily="34" charset="0"/>
              <a:buNone/>
              <a:defRPr sz="1600"/>
            </a:lvl1pPr>
            <a:lvl2pPr marL="228600" indent="0">
              <a:buNone/>
              <a:defRPr/>
            </a:lvl2pPr>
          </a:lstStyle>
          <a:p>
            <a:pPr lvl="0"/>
            <a:r>
              <a:rPr lang="en-US"/>
              <a:t>Add a text here</a:t>
            </a:r>
          </a:p>
        </p:txBody>
      </p:sp>
      <p:sp>
        <p:nvSpPr>
          <p:cNvPr id="24" name="Content Placeholder 4">
            <a:extLst>
              <a:ext uri="{FF2B5EF4-FFF2-40B4-BE49-F238E27FC236}">
                <a16:creationId xmlns:a16="http://schemas.microsoft.com/office/drawing/2014/main" id="{6E479B31-0AF3-4676-88A7-7B157B82E3BF}"/>
              </a:ext>
            </a:extLst>
          </p:cNvPr>
          <p:cNvSpPr>
            <a:spLocks noGrp="1"/>
          </p:cNvSpPr>
          <p:nvPr>
            <p:ph sz="quarter" idx="25" hasCustomPrompt="1"/>
          </p:nvPr>
        </p:nvSpPr>
        <p:spPr>
          <a:xfrm>
            <a:off x="6232064" y="3143308"/>
            <a:ext cx="2516400" cy="292659"/>
          </a:xfrm>
        </p:spPr>
        <p:txBody>
          <a:bodyPr tIns="0" bIns="0" anchor="ctr" anchorCtr="0">
            <a:noAutofit/>
          </a:bodyPr>
          <a:lstStyle>
            <a:lvl1pPr marL="0" indent="0">
              <a:lnSpc>
                <a:spcPct val="100000"/>
              </a:lnSpc>
              <a:buNone/>
              <a:defRPr sz="1800" b="1" cap="all" baseline="0">
                <a:solidFill>
                  <a:schemeClr val="accent1"/>
                </a:solidFill>
              </a:defRPr>
            </a:lvl1pPr>
          </a:lstStyle>
          <a:p>
            <a:pPr lvl="0"/>
            <a:r>
              <a:rPr lang="en-US"/>
              <a:t>Add a title here</a:t>
            </a:r>
          </a:p>
        </p:txBody>
      </p:sp>
      <p:sp>
        <p:nvSpPr>
          <p:cNvPr id="25" name="Content Placeholder 4">
            <a:extLst>
              <a:ext uri="{FF2B5EF4-FFF2-40B4-BE49-F238E27FC236}">
                <a16:creationId xmlns:a16="http://schemas.microsoft.com/office/drawing/2014/main" id="{A00D3504-BCEB-4EAC-8CB4-7DD0362F6A2C}"/>
              </a:ext>
            </a:extLst>
          </p:cNvPr>
          <p:cNvSpPr>
            <a:spLocks noGrp="1"/>
          </p:cNvSpPr>
          <p:nvPr>
            <p:ph sz="quarter" idx="26" hasCustomPrompt="1"/>
          </p:nvPr>
        </p:nvSpPr>
        <p:spPr>
          <a:xfrm>
            <a:off x="6232064" y="3435966"/>
            <a:ext cx="2516400" cy="1007992"/>
          </a:xfrm>
        </p:spPr>
        <p:txBody>
          <a:bodyPr tIns="36000" bIns="36000">
            <a:noAutofit/>
          </a:bodyPr>
          <a:lstStyle>
            <a:lvl1pPr marL="0" indent="0">
              <a:lnSpc>
                <a:spcPct val="100000"/>
              </a:lnSpc>
              <a:buFont typeface="Arial" panose="020B0604020202020204" pitchFamily="34" charset="0"/>
              <a:buNone/>
              <a:defRPr sz="1600"/>
            </a:lvl1pPr>
            <a:lvl2pPr marL="228600" indent="0">
              <a:buNone/>
              <a:defRPr/>
            </a:lvl2pPr>
          </a:lstStyle>
          <a:p>
            <a:pPr lvl="0"/>
            <a:r>
              <a:rPr lang="en-US"/>
              <a:t>Add a text here</a:t>
            </a:r>
          </a:p>
        </p:txBody>
      </p:sp>
      <p:sp>
        <p:nvSpPr>
          <p:cNvPr id="21" name="Picture Placeholder 3">
            <a:extLst>
              <a:ext uri="{FF2B5EF4-FFF2-40B4-BE49-F238E27FC236}">
                <a16:creationId xmlns:a16="http://schemas.microsoft.com/office/drawing/2014/main" id="{24274749-2ED9-4443-BBF5-8EDCA2BE534F}"/>
              </a:ext>
            </a:extLst>
          </p:cNvPr>
          <p:cNvSpPr>
            <a:spLocks noGrp="1"/>
          </p:cNvSpPr>
          <p:nvPr>
            <p:ph type="pic" sz="quarter" idx="13"/>
          </p:nvPr>
        </p:nvSpPr>
        <p:spPr>
          <a:xfrm>
            <a:off x="476712" y="1630840"/>
            <a:ext cx="2357928" cy="1346144"/>
          </a:xfrm>
          <a:solidFill>
            <a:schemeClr val="accent4">
              <a:lumMod val="20000"/>
              <a:lumOff val="80000"/>
            </a:schemeClr>
          </a:solidFill>
        </p:spPr>
        <p:txBody>
          <a:bodyPr>
            <a:normAutofit/>
          </a:bodyPr>
          <a:lstStyle>
            <a:lvl1pPr marL="0" indent="0">
              <a:lnSpc>
                <a:spcPct val="100000"/>
              </a:lnSpc>
              <a:buFont typeface="Arial" panose="020B0604020202020204" pitchFamily="34" charset="0"/>
              <a:buNone/>
              <a:defRPr sz="1400"/>
            </a:lvl1pPr>
          </a:lstStyle>
          <a:p>
            <a:r>
              <a:rPr lang="en-US"/>
              <a:t>Click icon to add picture</a:t>
            </a:r>
            <a:endParaRPr lang="nl-BE"/>
          </a:p>
        </p:txBody>
      </p:sp>
      <p:sp>
        <p:nvSpPr>
          <p:cNvPr id="22" name="Picture Placeholder 3">
            <a:extLst>
              <a:ext uri="{FF2B5EF4-FFF2-40B4-BE49-F238E27FC236}">
                <a16:creationId xmlns:a16="http://schemas.microsoft.com/office/drawing/2014/main" id="{8A99BD1E-CF55-43D2-9741-931C72BC7006}"/>
              </a:ext>
            </a:extLst>
          </p:cNvPr>
          <p:cNvSpPr>
            <a:spLocks noGrp="1"/>
          </p:cNvSpPr>
          <p:nvPr>
            <p:ph type="pic" sz="quarter" idx="27"/>
          </p:nvPr>
        </p:nvSpPr>
        <p:spPr>
          <a:xfrm>
            <a:off x="3393036" y="1630840"/>
            <a:ext cx="2357928" cy="1346144"/>
          </a:xfrm>
          <a:solidFill>
            <a:schemeClr val="accent4">
              <a:lumMod val="20000"/>
              <a:lumOff val="80000"/>
            </a:schemeClr>
          </a:solidFill>
        </p:spPr>
        <p:txBody>
          <a:bodyPr>
            <a:normAutofit/>
          </a:bodyPr>
          <a:lstStyle>
            <a:lvl1pPr marL="0" indent="0">
              <a:lnSpc>
                <a:spcPct val="100000"/>
              </a:lnSpc>
              <a:buFont typeface="Arial" panose="020B0604020202020204" pitchFamily="34" charset="0"/>
              <a:buNone/>
              <a:defRPr sz="1400"/>
            </a:lvl1pPr>
          </a:lstStyle>
          <a:p>
            <a:r>
              <a:rPr lang="en-US"/>
              <a:t>Click icon to add picture</a:t>
            </a:r>
            <a:endParaRPr lang="nl-BE"/>
          </a:p>
        </p:txBody>
      </p:sp>
      <p:sp>
        <p:nvSpPr>
          <p:cNvPr id="23" name="Picture Placeholder 3">
            <a:extLst>
              <a:ext uri="{FF2B5EF4-FFF2-40B4-BE49-F238E27FC236}">
                <a16:creationId xmlns:a16="http://schemas.microsoft.com/office/drawing/2014/main" id="{9AC7CD4E-09D7-42B0-87B2-9613BE7BB40E}"/>
              </a:ext>
            </a:extLst>
          </p:cNvPr>
          <p:cNvSpPr>
            <a:spLocks noGrp="1"/>
          </p:cNvSpPr>
          <p:nvPr>
            <p:ph type="pic" sz="quarter" idx="28"/>
          </p:nvPr>
        </p:nvSpPr>
        <p:spPr>
          <a:xfrm>
            <a:off x="6309360" y="1630840"/>
            <a:ext cx="2357928" cy="1346144"/>
          </a:xfrm>
          <a:solidFill>
            <a:schemeClr val="accent4">
              <a:lumMod val="20000"/>
              <a:lumOff val="80000"/>
            </a:schemeClr>
          </a:solidFill>
        </p:spPr>
        <p:txBody>
          <a:bodyPr>
            <a:normAutofit/>
          </a:bodyPr>
          <a:lstStyle>
            <a:lvl1pPr marL="0" indent="0">
              <a:lnSpc>
                <a:spcPct val="100000"/>
              </a:lnSpc>
              <a:buFont typeface="Arial" panose="020B0604020202020204" pitchFamily="34" charset="0"/>
              <a:buNone/>
              <a:defRPr sz="1400"/>
            </a:lvl1pPr>
          </a:lstStyle>
          <a:p>
            <a:r>
              <a:rPr lang="en-US"/>
              <a:t>Click icon to add picture</a:t>
            </a:r>
            <a:endParaRPr lang="nl-BE"/>
          </a:p>
        </p:txBody>
      </p:sp>
      <p:pic>
        <p:nvPicPr>
          <p:cNvPr id="15" name="Picture 14">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Tree>
    <p:extLst>
      <p:ext uri="{BB962C8B-B14F-4D97-AF65-F5344CB8AC3E}">
        <p14:creationId xmlns:p14="http://schemas.microsoft.com/office/powerpoint/2010/main" val="12333768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Three Columns slid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352928" cy="730800"/>
          </a:xfrm>
        </p:spPr>
        <p:txBody>
          <a:bodyPr>
            <a:noAutofit/>
          </a:bodyPr>
          <a:lstStyle/>
          <a:p>
            <a:r>
              <a:rPr lang="en-US"/>
              <a:t>Click to edit Master title style</a:t>
            </a:r>
            <a:endParaRPr lang="nl-BE"/>
          </a:p>
        </p:txBody>
      </p:sp>
      <p:cxnSp>
        <p:nvCxnSpPr>
          <p:cNvPr id="7" name="Straight Connector 6"/>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sp>
        <p:nvSpPr>
          <p:cNvPr id="13" name="Content Placeholder 4">
            <a:extLst>
              <a:ext uri="{FF2B5EF4-FFF2-40B4-BE49-F238E27FC236}">
                <a16:creationId xmlns:a16="http://schemas.microsoft.com/office/drawing/2014/main" id="{01DEE7D5-F5AA-407D-B5E9-A5A2653C94CF}"/>
              </a:ext>
            </a:extLst>
          </p:cNvPr>
          <p:cNvSpPr>
            <a:spLocks noGrp="1"/>
          </p:cNvSpPr>
          <p:nvPr>
            <p:ph sz="quarter" idx="17" hasCustomPrompt="1"/>
          </p:nvPr>
        </p:nvSpPr>
        <p:spPr>
          <a:xfrm>
            <a:off x="395536" y="3508154"/>
            <a:ext cx="2516400" cy="292659"/>
          </a:xfrm>
        </p:spPr>
        <p:txBody>
          <a:bodyPr tIns="0" bIns="0" anchor="ctr" anchorCtr="0">
            <a:noAutofit/>
          </a:bodyPr>
          <a:lstStyle>
            <a:lvl1pPr marL="0" indent="0" algn="ctr">
              <a:lnSpc>
                <a:spcPct val="100000"/>
              </a:lnSpc>
              <a:buNone/>
              <a:defRPr sz="1800" b="1" cap="all" baseline="0">
                <a:solidFill>
                  <a:schemeClr val="accent1"/>
                </a:solidFill>
              </a:defRPr>
            </a:lvl1pPr>
          </a:lstStyle>
          <a:p>
            <a:pPr lvl="0"/>
            <a:r>
              <a:rPr lang="en-US"/>
              <a:t>Add a title here</a:t>
            </a:r>
          </a:p>
        </p:txBody>
      </p:sp>
      <p:sp>
        <p:nvSpPr>
          <p:cNvPr id="17" name="Content Placeholder 4">
            <a:extLst>
              <a:ext uri="{FF2B5EF4-FFF2-40B4-BE49-F238E27FC236}">
                <a16:creationId xmlns:a16="http://schemas.microsoft.com/office/drawing/2014/main" id="{B1C27832-D2C7-4E86-B855-6523919EA042}"/>
              </a:ext>
            </a:extLst>
          </p:cNvPr>
          <p:cNvSpPr>
            <a:spLocks noGrp="1"/>
          </p:cNvSpPr>
          <p:nvPr>
            <p:ph sz="quarter" idx="21" hasCustomPrompt="1"/>
          </p:nvPr>
        </p:nvSpPr>
        <p:spPr>
          <a:xfrm>
            <a:off x="3314692" y="3508154"/>
            <a:ext cx="2516400" cy="292659"/>
          </a:xfrm>
        </p:spPr>
        <p:txBody>
          <a:bodyPr tIns="0" bIns="0" anchor="ctr" anchorCtr="0">
            <a:noAutofit/>
          </a:bodyPr>
          <a:lstStyle>
            <a:lvl1pPr marL="0" indent="0" algn="ctr">
              <a:lnSpc>
                <a:spcPct val="100000"/>
              </a:lnSpc>
              <a:buNone/>
              <a:defRPr sz="1800" b="1" cap="all" baseline="0">
                <a:solidFill>
                  <a:schemeClr val="accent1"/>
                </a:solidFill>
              </a:defRPr>
            </a:lvl1pPr>
          </a:lstStyle>
          <a:p>
            <a:pPr lvl="0"/>
            <a:r>
              <a:rPr lang="en-US"/>
              <a:t>Add a title here</a:t>
            </a:r>
          </a:p>
        </p:txBody>
      </p:sp>
      <p:sp>
        <p:nvSpPr>
          <p:cNvPr id="24" name="Content Placeholder 4">
            <a:extLst>
              <a:ext uri="{FF2B5EF4-FFF2-40B4-BE49-F238E27FC236}">
                <a16:creationId xmlns:a16="http://schemas.microsoft.com/office/drawing/2014/main" id="{6E479B31-0AF3-4676-88A7-7B157B82E3BF}"/>
              </a:ext>
            </a:extLst>
          </p:cNvPr>
          <p:cNvSpPr>
            <a:spLocks noGrp="1"/>
          </p:cNvSpPr>
          <p:nvPr>
            <p:ph sz="quarter" idx="25" hasCustomPrompt="1"/>
          </p:nvPr>
        </p:nvSpPr>
        <p:spPr>
          <a:xfrm>
            <a:off x="6232064" y="3508154"/>
            <a:ext cx="2516400" cy="292659"/>
          </a:xfrm>
        </p:spPr>
        <p:txBody>
          <a:bodyPr tIns="0" bIns="0" anchor="ctr" anchorCtr="0">
            <a:noAutofit/>
          </a:bodyPr>
          <a:lstStyle>
            <a:lvl1pPr marL="0" indent="0" algn="ctr">
              <a:lnSpc>
                <a:spcPct val="100000"/>
              </a:lnSpc>
              <a:buNone/>
              <a:defRPr sz="1800" b="1" cap="all" baseline="0">
                <a:solidFill>
                  <a:schemeClr val="accent1"/>
                </a:solidFill>
              </a:defRPr>
            </a:lvl1pPr>
          </a:lstStyle>
          <a:p>
            <a:pPr lvl="0"/>
            <a:r>
              <a:rPr lang="en-US"/>
              <a:t>Add a title here</a:t>
            </a:r>
          </a:p>
        </p:txBody>
      </p:sp>
      <p:sp>
        <p:nvSpPr>
          <p:cNvPr id="21" name="Picture Placeholder 3">
            <a:extLst>
              <a:ext uri="{FF2B5EF4-FFF2-40B4-BE49-F238E27FC236}">
                <a16:creationId xmlns:a16="http://schemas.microsoft.com/office/drawing/2014/main" id="{24274749-2ED9-4443-BBF5-8EDCA2BE534F}"/>
              </a:ext>
            </a:extLst>
          </p:cNvPr>
          <p:cNvSpPr>
            <a:spLocks noGrp="1"/>
          </p:cNvSpPr>
          <p:nvPr>
            <p:ph type="pic" sz="quarter" idx="13"/>
          </p:nvPr>
        </p:nvSpPr>
        <p:spPr>
          <a:xfrm>
            <a:off x="476712" y="1995686"/>
            <a:ext cx="2357928" cy="1346144"/>
          </a:xfrm>
          <a:solidFill>
            <a:schemeClr val="accent4">
              <a:lumMod val="20000"/>
              <a:lumOff val="80000"/>
            </a:schemeClr>
          </a:solidFill>
        </p:spPr>
        <p:txBody>
          <a:bodyPr>
            <a:normAutofit/>
          </a:bodyPr>
          <a:lstStyle>
            <a:lvl1pPr marL="0" indent="0">
              <a:lnSpc>
                <a:spcPct val="100000"/>
              </a:lnSpc>
              <a:buFont typeface="Arial" panose="020B0604020202020204" pitchFamily="34" charset="0"/>
              <a:buNone/>
              <a:defRPr sz="1400"/>
            </a:lvl1pPr>
          </a:lstStyle>
          <a:p>
            <a:r>
              <a:rPr lang="en-US"/>
              <a:t>Click icon to add picture</a:t>
            </a:r>
            <a:endParaRPr lang="nl-BE"/>
          </a:p>
        </p:txBody>
      </p:sp>
      <p:sp>
        <p:nvSpPr>
          <p:cNvPr id="22" name="Picture Placeholder 3">
            <a:extLst>
              <a:ext uri="{FF2B5EF4-FFF2-40B4-BE49-F238E27FC236}">
                <a16:creationId xmlns:a16="http://schemas.microsoft.com/office/drawing/2014/main" id="{8A99BD1E-CF55-43D2-9741-931C72BC7006}"/>
              </a:ext>
            </a:extLst>
          </p:cNvPr>
          <p:cNvSpPr>
            <a:spLocks noGrp="1"/>
          </p:cNvSpPr>
          <p:nvPr>
            <p:ph type="pic" sz="quarter" idx="27"/>
          </p:nvPr>
        </p:nvSpPr>
        <p:spPr>
          <a:xfrm>
            <a:off x="3393036" y="1995686"/>
            <a:ext cx="2357928" cy="1346144"/>
          </a:xfrm>
          <a:solidFill>
            <a:schemeClr val="accent4">
              <a:lumMod val="20000"/>
              <a:lumOff val="80000"/>
            </a:schemeClr>
          </a:solidFill>
        </p:spPr>
        <p:txBody>
          <a:bodyPr>
            <a:normAutofit/>
          </a:bodyPr>
          <a:lstStyle>
            <a:lvl1pPr marL="0" indent="0">
              <a:lnSpc>
                <a:spcPct val="100000"/>
              </a:lnSpc>
              <a:buFont typeface="Arial" panose="020B0604020202020204" pitchFamily="34" charset="0"/>
              <a:buNone/>
              <a:defRPr sz="1400"/>
            </a:lvl1pPr>
          </a:lstStyle>
          <a:p>
            <a:r>
              <a:rPr lang="en-US"/>
              <a:t>Click icon to add picture</a:t>
            </a:r>
            <a:endParaRPr lang="nl-BE"/>
          </a:p>
        </p:txBody>
      </p:sp>
      <p:sp>
        <p:nvSpPr>
          <p:cNvPr id="23" name="Picture Placeholder 3">
            <a:extLst>
              <a:ext uri="{FF2B5EF4-FFF2-40B4-BE49-F238E27FC236}">
                <a16:creationId xmlns:a16="http://schemas.microsoft.com/office/drawing/2014/main" id="{9AC7CD4E-09D7-42B0-87B2-9613BE7BB40E}"/>
              </a:ext>
            </a:extLst>
          </p:cNvPr>
          <p:cNvSpPr>
            <a:spLocks noGrp="1"/>
          </p:cNvSpPr>
          <p:nvPr>
            <p:ph type="pic" sz="quarter" idx="28"/>
          </p:nvPr>
        </p:nvSpPr>
        <p:spPr>
          <a:xfrm>
            <a:off x="6309360" y="1995686"/>
            <a:ext cx="2357928" cy="1346144"/>
          </a:xfrm>
          <a:solidFill>
            <a:schemeClr val="accent4">
              <a:lumMod val="20000"/>
              <a:lumOff val="80000"/>
            </a:schemeClr>
          </a:solidFill>
        </p:spPr>
        <p:txBody>
          <a:bodyPr>
            <a:normAutofit/>
          </a:bodyPr>
          <a:lstStyle>
            <a:lvl1pPr marL="0" indent="0">
              <a:lnSpc>
                <a:spcPct val="100000"/>
              </a:lnSpc>
              <a:buFont typeface="Arial" panose="020B0604020202020204" pitchFamily="34" charset="0"/>
              <a:buNone/>
              <a:defRPr sz="1400"/>
            </a:lvl1pPr>
          </a:lstStyle>
          <a:p>
            <a:r>
              <a:rPr lang="en-US"/>
              <a:t>Click icon to add picture</a:t>
            </a:r>
            <a:endParaRPr lang="nl-BE"/>
          </a:p>
        </p:txBody>
      </p:sp>
      <p:pic>
        <p:nvPicPr>
          <p:cNvPr id="11" name="Picture 10">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Tree>
    <p:extLst>
      <p:ext uri="{BB962C8B-B14F-4D97-AF65-F5344CB8AC3E}">
        <p14:creationId xmlns:p14="http://schemas.microsoft.com/office/powerpoint/2010/main" val="3699871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nl-BE"/>
          </a:p>
        </p:txBody>
      </p:sp>
      <p:sp>
        <p:nvSpPr>
          <p:cNvPr id="17" name="Text Placeholder 16"/>
          <p:cNvSpPr>
            <a:spLocks noGrp="1"/>
          </p:cNvSpPr>
          <p:nvPr>
            <p:ph type="body" sz="quarter" idx="11" hasCustomPrompt="1"/>
          </p:nvPr>
        </p:nvSpPr>
        <p:spPr>
          <a:xfrm>
            <a:off x="395288" y="633413"/>
            <a:ext cx="8353425" cy="354012"/>
          </a:xfrm>
        </p:spPr>
        <p:txBody>
          <a:bodyPr anchor="b">
            <a:noAutofit/>
          </a:bodyPr>
          <a:lstStyle>
            <a:lvl1pPr marL="0" indent="0" algn="ctr">
              <a:lnSpc>
                <a:spcPct val="80000"/>
              </a:lnSpc>
              <a:spcBef>
                <a:spcPts val="0"/>
              </a:spcBef>
              <a:buNone/>
              <a:defRPr>
                <a:solidFill>
                  <a:schemeClr val="tx2">
                    <a:lumMod val="60000"/>
                    <a:lumOff val="40000"/>
                  </a:schemeClr>
                </a:solidFill>
              </a:defRPr>
            </a:lvl1pPr>
          </a:lstStyle>
          <a:p>
            <a:pPr lvl="0"/>
            <a:r>
              <a:rPr lang="en-US"/>
              <a:t>Click to add subtitle</a:t>
            </a:r>
            <a:endParaRPr lang="nl-BE"/>
          </a:p>
        </p:txBody>
      </p:sp>
      <p:cxnSp>
        <p:nvCxnSpPr>
          <p:cNvPr id="6" name="Straight Connector 5"/>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43E9FDFF-431A-4392-81D7-80497547BF9A}"/>
              </a:ext>
            </a:extLst>
          </p:cNvPr>
          <p:cNvPicPr>
            <a:picLocks noChangeAspect="1"/>
          </p:cNvPicPr>
          <p:nvPr userDrawn="1"/>
        </p:nvPicPr>
        <p:blipFill rotWithShape="1">
          <a:blip r:embed="rId2"/>
          <a:srcRect l="3126" t="15622" r="-9375" b="-19937"/>
          <a:stretch/>
        </p:blipFill>
        <p:spPr>
          <a:xfrm>
            <a:off x="7884000" y="4664346"/>
            <a:ext cx="1224000" cy="480818"/>
          </a:xfrm>
          <a:prstGeom prst="rect">
            <a:avLst/>
          </a:prstGeom>
          <a:noFill/>
        </p:spPr>
      </p:pic>
    </p:spTree>
    <p:extLst>
      <p:ext uri="{BB962C8B-B14F-4D97-AF65-F5344CB8AC3E}">
        <p14:creationId xmlns:p14="http://schemas.microsoft.com/office/powerpoint/2010/main" val="32301007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hree Columns slid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352928" cy="730800"/>
          </a:xfrm>
        </p:spPr>
        <p:txBody>
          <a:bodyPr>
            <a:noAutofit/>
          </a:bodyPr>
          <a:lstStyle/>
          <a:p>
            <a:r>
              <a:rPr lang="en-US"/>
              <a:t>Click to edit Master title style</a:t>
            </a:r>
            <a:endParaRPr lang="nl-BE"/>
          </a:p>
        </p:txBody>
      </p:sp>
      <p:cxnSp>
        <p:nvCxnSpPr>
          <p:cNvPr id="7" name="Straight Connector 6"/>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4">
            <a:extLst>
              <a:ext uri="{FF2B5EF4-FFF2-40B4-BE49-F238E27FC236}">
                <a16:creationId xmlns:a16="http://schemas.microsoft.com/office/drawing/2014/main" id="{19F99E0B-BB6D-4B38-81DF-DC23D820064D}"/>
              </a:ext>
            </a:extLst>
          </p:cNvPr>
          <p:cNvSpPr>
            <a:spLocks noGrp="1"/>
          </p:cNvSpPr>
          <p:nvPr>
            <p:ph sz="quarter" idx="14" hasCustomPrompt="1"/>
          </p:nvPr>
        </p:nvSpPr>
        <p:spPr>
          <a:xfrm>
            <a:off x="755536" y="1347614"/>
            <a:ext cx="3668038" cy="612000"/>
          </a:xfrm>
        </p:spPr>
        <p:txBody>
          <a:bodyPr lIns="180000" rIns="72000" anchor="ctr" anchorCtr="0">
            <a:noAutofit/>
          </a:bodyPr>
          <a:lstStyle>
            <a:lvl1pPr marL="0" indent="0">
              <a:lnSpc>
                <a:spcPct val="100000"/>
              </a:lnSpc>
              <a:buFont typeface="Arial" panose="020B0604020202020204" pitchFamily="34" charset="0"/>
              <a:buNone/>
              <a:defRPr sz="1600"/>
            </a:lvl1pPr>
            <a:lvl2pPr marL="228600" indent="0">
              <a:buNone/>
              <a:defRPr/>
            </a:lvl2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a:t>
            </a:r>
          </a:p>
        </p:txBody>
      </p:sp>
      <p:sp>
        <p:nvSpPr>
          <p:cNvPr id="4" name="Text Placeholder 3">
            <a:extLst>
              <a:ext uri="{FF2B5EF4-FFF2-40B4-BE49-F238E27FC236}">
                <a16:creationId xmlns:a16="http://schemas.microsoft.com/office/drawing/2014/main" id="{4151E891-6AE3-4F55-8FB5-7272EB71E898}"/>
              </a:ext>
            </a:extLst>
          </p:cNvPr>
          <p:cNvSpPr>
            <a:spLocks noGrp="1"/>
          </p:cNvSpPr>
          <p:nvPr>
            <p:ph type="body" sz="quarter" idx="19" hasCustomPrompt="1"/>
          </p:nvPr>
        </p:nvSpPr>
        <p:spPr>
          <a:xfrm>
            <a:off x="395536" y="1473614"/>
            <a:ext cx="360000" cy="360000"/>
          </a:xfrm>
          <a:prstGeom prst="ellipse">
            <a:avLst/>
          </a:prstGeom>
          <a:ln w="19050">
            <a:solidFill>
              <a:schemeClr val="accent1"/>
            </a:solidFill>
          </a:ln>
        </p:spPr>
        <p:txBody>
          <a:bodyPr wrap="none" lIns="0" tIns="0" rIns="0" bIns="0" anchor="ctr" anchorCtr="0">
            <a:noAutofit/>
          </a:bodyPr>
          <a:lstStyle>
            <a:lvl1pPr marL="0" indent="0" algn="ctr">
              <a:lnSpc>
                <a:spcPct val="100000"/>
              </a:lnSpc>
              <a:buFont typeface="Arial" panose="020B0604020202020204" pitchFamily="34" charset="0"/>
              <a:buNone/>
              <a:defRPr sz="1600" b="1">
                <a:solidFill>
                  <a:schemeClr val="accent1"/>
                </a:solidFill>
              </a:defRPr>
            </a:lvl1pPr>
            <a:lvl2pPr marL="228600" indent="0">
              <a:buFont typeface="Arial" panose="020B0604020202020204" pitchFamily="34" charset="0"/>
              <a:buNone/>
              <a:defRPr/>
            </a:lvl2pPr>
            <a:lvl3pPr marL="511175" indent="0">
              <a:buFont typeface="Arial" panose="020B0604020202020204" pitchFamily="34" charset="0"/>
              <a:buNone/>
              <a:defRPr/>
            </a:lvl3pPr>
            <a:lvl4pPr marL="741362" indent="0">
              <a:buFont typeface="Arial" panose="020B0604020202020204" pitchFamily="34" charset="0"/>
              <a:buNone/>
              <a:defRPr/>
            </a:lvl4pPr>
            <a:lvl5pPr marL="1031875" indent="0">
              <a:buFont typeface="Arial" panose="020B0604020202020204" pitchFamily="34" charset="0"/>
              <a:buNone/>
              <a:defRPr/>
            </a:lvl5pPr>
          </a:lstStyle>
          <a:p>
            <a:pPr lvl="0"/>
            <a:r>
              <a:rPr lang="en-US"/>
              <a:t>#</a:t>
            </a:r>
            <a:endParaRPr lang="nl-BE"/>
          </a:p>
        </p:txBody>
      </p:sp>
      <p:sp>
        <p:nvSpPr>
          <p:cNvPr id="28" name="Content Placeholder 4">
            <a:extLst>
              <a:ext uri="{FF2B5EF4-FFF2-40B4-BE49-F238E27FC236}">
                <a16:creationId xmlns:a16="http://schemas.microsoft.com/office/drawing/2014/main" id="{476DC6D1-F4F1-4125-940D-4EF1BC1CF9AA}"/>
              </a:ext>
            </a:extLst>
          </p:cNvPr>
          <p:cNvSpPr>
            <a:spLocks noGrp="1"/>
          </p:cNvSpPr>
          <p:nvPr>
            <p:ph sz="quarter" idx="20" hasCustomPrompt="1"/>
          </p:nvPr>
        </p:nvSpPr>
        <p:spPr>
          <a:xfrm>
            <a:off x="5080428" y="1347614"/>
            <a:ext cx="3668038" cy="612000"/>
          </a:xfrm>
        </p:spPr>
        <p:txBody>
          <a:bodyPr lIns="180000" rIns="72000" anchor="ctr" anchorCtr="0">
            <a:noAutofit/>
          </a:bodyPr>
          <a:lstStyle>
            <a:lvl1pPr marL="0" indent="0">
              <a:lnSpc>
                <a:spcPct val="100000"/>
              </a:lnSpc>
              <a:buFont typeface="Arial" panose="020B0604020202020204" pitchFamily="34" charset="0"/>
              <a:buNone/>
              <a:defRPr sz="1600"/>
            </a:lvl1pPr>
            <a:lvl2pPr marL="228600" indent="0">
              <a:buNone/>
              <a:defRPr/>
            </a:lvl2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a:t>
            </a:r>
          </a:p>
        </p:txBody>
      </p:sp>
      <p:sp>
        <p:nvSpPr>
          <p:cNvPr id="29" name="Text Placeholder 3">
            <a:extLst>
              <a:ext uri="{FF2B5EF4-FFF2-40B4-BE49-F238E27FC236}">
                <a16:creationId xmlns:a16="http://schemas.microsoft.com/office/drawing/2014/main" id="{62FFE028-4DF9-42EA-8427-844F8F3382BE}"/>
              </a:ext>
            </a:extLst>
          </p:cNvPr>
          <p:cNvSpPr>
            <a:spLocks noGrp="1"/>
          </p:cNvSpPr>
          <p:nvPr>
            <p:ph type="body" sz="quarter" idx="21" hasCustomPrompt="1"/>
          </p:nvPr>
        </p:nvSpPr>
        <p:spPr>
          <a:xfrm>
            <a:off x="4720428" y="1473614"/>
            <a:ext cx="360000" cy="360000"/>
          </a:xfrm>
          <a:prstGeom prst="ellipse">
            <a:avLst/>
          </a:prstGeom>
          <a:ln w="19050">
            <a:solidFill>
              <a:schemeClr val="accent1"/>
            </a:solidFill>
          </a:ln>
        </p:spPr>
        <p:txBody>
          <a:bodyPr wrap="none" lIns="0" tIns="0" rIns="0" bIns="0" anchor="ctr" anchorCtr="0">
            <a:noAutofit/>
          </a:bodyPr>
          <a:lstStyle>
            <a:lvl1pPr marL="0" indent="0" algn="ctr">
              <a:lnSpc>
                <a:spcPct val="100000"/>
              </a:lnSpc>
              <a:buFont typeface="Arial" panose="020B0604020202020204" pitchFamily="34" charset="0"/>
              <a:buNone/>
              <a:defRPr sz="1600" b="1">
                <a:solidFill>
                  <a:schemeClr val="accent1"/>
                </a:solidFill>
              </a:defRPr>
            </a:lvl1pPr>
            <a:lvl2pPr marL="228600" indent="0">
              <a:buFont typeface="Arial" panose="020B0604020202020204" pitchFamily="34" charset="0"/>
              <a:buNone/>
              <a:defRPr/>
            </a:lvl2pPr>
            <a:lvl3pPr marL="511175" indent="0">
              <a:buFont typeface="Arial" panose="020B0604020202020204" pitchFamily="34" charset="0"/>
              <a:buNone/>
              <a:defRPr/>
            </a:lvl3pPr>
            <a:lvl4pPr marL="741362" indent="0">
              <a:buFont typeface="Arial" panose="020B0604020202020204" pitchFamily="34" charset="0"/>
              <a:buNone/>
              <a:defRPr/>
            </a:lvl4pPr>
            <a:lvl5pPr marL="1031875" indent="0">
              <a:buFont typeface="Arial" panose="020B0604020202020204" pitchFamily="34" charset="0"/>
              <a:buNone/>
              <a:defRPr/>
            </a:lvl5pPr>
          </a:lstStyle>
          <a:p>
            <a:pPr lvl="0"/>
            <a:r>
              <a:rPr lang="en-US"/>
              <a:t>#</a:t>
            </a:r>
            <a:endParaRPr lang="nl-BE"/>
          </a:p>
        </p:txBody>
      </p:sp>
      <p:sp>
        <p:nvSpPr>
          <p:cNvPr id="30" name="Content Placeholder 4">
            <a:extLst>
              <a:ext uri="{FF2B5EF4-FFF2-40B4-BE49-F238E27FC236}">
                <a16:creationId xmlns:a16="http://schemas.microsoft.com/office/drawing/2014/main" id="{C1DEB68F-774C-41ED-A885-0A035ABE49F1}"/>
              </a:ext>
            </a:extLst>
          </p:cNvPr>
          <p:cNvSpPr>
            <a:spLocks noGrp="1"/>
          </p:cNvSpPr>
          <p:nvPr>
            <p:ph sz="quarter" idx="22" hasCustomPrompt="1"/>
          </p:nvPr>
        </p:nvSpPr>
        <p:spPr>
          <a:xfrm>
            <a:off x="755536" y="2199691"/>
            <a:ext cx="3668038" cy="612000"/>
          </a:xfrm>
        </p:spPr>
        <p:txBody>
          <a:bodyPr lIns="180000" rIns="72000" anchor="ctr" anchorCtr="0">
            <a:noAutofit/>
          </a:bodyPr>
          <a:lstStyle>
            <a:lvl1pPr marL="0" indent="0">
              <a:lnSpc>
                <a:spcPct val="100000"/>
              </a:lnSpc>
              <a:buFont typeface="Arial" panose="020B0604020202020204" pitchFamily="34" charset="0"/>
              <a:buNone/>
              <a:defRPr sz="1600"/>
            </a:lvl1pPr>
            <a:lvl2pPr marL="228600" indent="0">
              <a:buNone/>
              <a:defRPr/>
            </a:lvl2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a:t>
            </a:r>
          </a:p>
        </p:txBody>
      </p:sp>
      <p:sp>
        <p:nvSpPr>
          <p:cNvPr id="31" name="Text Placeholder 3">
            <a:extLst>
              <a:ext uri="{FF2B5EF4-FFF2-40B4-BE49-F238E27FC236}">
                <a16:creationId xmlns:a16="http://schemas.microsoft.com/office/drawing/2014/main" id="{64FD0CE1-1228-4D64-8F52-68419EA16ABC}"/>
              </a:ext>
            </a:extLst>
          </p:cNvPr>
          <p:cNvSpPr>
            <a:spLocks noGrp="1"/>
          </p:cNvSpPr>
          <p:nvPr>
            <p:ph type="body" sz="quarter" idx="23" hasCustomPrompt="1"/>
          </p:nvPr>
        </p:nvSpPr>
        <p:spPr>
          <a:xfrm>
            <a:off x="395536" y="2325691"/>
            <a:ext cx="360000" cy="360000"/>
          </a:xfrm>
          <a:prstGeom prst="ellipse">
            <a:avLst/>
          </a:prstGeom>
          <a:ln w="19050">
            <a:solidFill>
              <a:schemeClr val="accent1"/>
            </a:solidFill>
          </a:ln>
        </p:spPr>
        <p:txBody>
          <a:bodyPr wrap="none" lIns="0" tIns="0" rIns="0" bIns="0" anchor="ctr" anchorCtr="0">
            <a:noAutofit/>
          </a:bodyPr>
          <a:lstStyle>
            <a:lvl1pPr marL="0" indent="0" algn="ctr">
              <a:lnSpc>
                <a:spcPct val="100000"/>
              </a:lnSpc>
              <a:buFont typeface="Arial" panose="020B0604020202020204" pitchFamily="34" charset="0"/>
              <a:buNone/>
              <a:defRPr sz="1600" b="1">
                <a:solidFill>
                  <a:schemeClr val="accent1"/>
                </a:solidFill>
              </a:defRPr>
            </a:lvl1pPr>
            <a:lvl2pPr marL="228600" indent="0">
              <a:buFont typeface="Arial" panose="020B0604020202020204" pitchFamily="34" charset="0"/>
              <a:buNone/>
              <a:defRPr/>
            </a:lvl2pPr>
            <a:lvl3pPr marL="511175" indent="0">
              <a:buFont typeface="Arial" panose="020B0604020202020204" pitchFamily="34" charset="0"/>
              <a:buNone/>
              <a:defRPr/>
            </a:lvl3pPr>
            <a:lvl4pPr marL="741362" indent="0">
              <a:buFont typeface="Arial" panose="020B0604020202020204" pitchFamily="34" charset="0"/>
              <a:buNone/>
              <a:defRPr/>
            </a:lvl4pPr>
            <a:lvl5pPr marL="1031875" indent="0">
              <a:buFont typeface="Arial" panose="020B0604020202020204" pitchFamily="34" charset="0"/>
              <a:buNone/>
              <a:defRPr/>
            </a:lvl5pPr>
          </a:lstStyle>
          <a:p>
            <a:pPr lvl="0"/>
            <a:r>
              <a:rPr lang="en-US"/>
              <a:t>#</a:t>
            </a:r>
            <a:endParaRPr lang="nl-BE"/>
          </a:p>
        </p:txBody>
      </p:sp>
      <p:sp>
        <p:nvSpPr>
          <p:cNvPr id="32" name="Content Placeholder 4">
            <a:extLst>
              <a:ext uri="{FF2B5EF4-FFF2-40B4-BE49-F238E27FC236}">
                <a16:creationId xmlns:a16="http://schemas.microsoft.com/office/drawing/2014/main" id="{938C08DC-1252-4694-B3F9-91A6217148B0}"/>
              </a:ext>
            </a:extLst>
          </p:cNvPr>
          <p:cNvSpPr>
            <a:spLocks noGrp="1"/>
          </p:cNvSpPr>
          <p:nvPr>
            <p:ph sz="quarter" idx="24" hasCustomPrompt="1"/>
          </p:nvPr>
        </p:nvSpPr>
        <p:spPr>
          <a:xfrm>
            <a:off x="5080428" y="2199691"/>
            <a:ext cx="3668038" cy="612000"/>
          </a:xfrm>
        </p:spPr>
        <p:txBody>
          <a:bodyPr lIns="180000" rIns="72000" anchor="ctr" anchorCtr="0">
            <a:noAutofit/>
          </a:bodyPr>
          <a:lstStyle>
            <a:lvl1pPr marL="0" indent="0">
              <a:lnSpc>
                <a:spcPct val="100000"/>
              </a:lnSpc>
              <a:buFont typeface="Arial" panose="020B0604020202020204" pitchFamily="34" charset="0"/>
              <a:buNone/>
              <a:defRPr sz="1600"/>
            </a:lvl1pPr>
            <a:lvl2pPr marL="228600" indent="0">
              <a:buNone/>
              <a:defRPr/>
            </a:lvl2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a:t>
            </a:r>
          </a:p>
        </p:txBody>
      </p:sp>
      <p:sp>
        <p:nvSpPr>
          <p:cNvPr id="33" name="Text Placeholder 3">
            <a:extLst>
              <a:ext uri="{FF2B5EF4-FFF2-40B4-BE49-F238E27FC236}">
                <a16:creationId xmlns:a16="http://schemas.microsoft.com/office/drawing/2014/main" id="{DA9AF2A8-A995-4BC2-946E-01B4FAB97D98}"/>
              </a:ext>
            </a:extLst>
          </p:cNvPr>
          <p:cNvSpPr>
            <a:spLocks noGrp="1"/>
          </p:cNvSpPr>
          <p:nvPr>
            <p:ph type="body" sz="quarter" idx="25" hasCustomPrompt="1"/>
          </p:nvPr>
        </p:nvSpPr>
        <p:spPr>
          <a:xfrm>
            <a:off x="4720428" y="2325691"/>
            <a:ext cx="360000" cy="360000"/>
          </a:xfrm>
          <a:prstGeom prst="ellipse">
            <a:avLst/>
          </a:prstGeom>
          <a:ln w="19050">
            <a:solidFill>
              <a:schemeClr val="accent1"/>
            </a:solidFill>
          </a:ln>
        </p:spPr>
        <p:txBody>
          <a:bodyPr wrap="none" lIns="0" tIns="0" rIns="0" bIns="0" anchor="ctr" anchorCtr="0">
            <a:noAutofit/>
          </a:bodyPr>
          <a:lstStyle>
            <a:lvl1pPr marL="0" indent="0" algn="ctr">
              <a:lnSpc>
                <a:spcPct val="100000"/>
              </a:lnSpc>
              <a:buFont typeface="Arial" panose="020B0604020202020204" pitchFamily="34" charset="0"/>
              <a:buNone/>
              <a:defRPr sz="1600" b="1">
                <a:solidFill>
                  <a:schemeClr val="accent1"/>
                </a:solidFill>
              </a:defRPr>
            </a:lvl1pPr>
            <a:lvl2pPr marL="228600" indent="0">
              <a:buFont typeface="Arial" panose="020B0604020202020204" pitchFamily="34" charset="0"/>
              <a:buNone/>
              <a:defRPr/>
            </a:lvl2pPr>
            <a:lvl3pPr marL="511175" indent="0">
              <a:buFont typeface="Arial" panose="020B0604020202020204" pitchFamily="34" charset="0"/>
              <a:buNone/>
              <a:defRPr/>
            </a:lvl3pPr>
            <a:lvl4pPr marL="741362" indent="0">
              <a:buFont typeface="Arial" panose="020B0604020202020204" pitchFamily="34" charset="0"/>
              <a:buNone/>
              <a:defRPr/>
            </a:lvl4pPr>
            <a:lvl5pPr marL="1031875" indent="0">
              <a:buFont typeface="Arial" panose="020B0604020202020204" pitchFamily="34" charset="0"/>
              <a:buNone/>
              <a:defRPr/>
            </a:lvl5pPr>
          </a:lstStyle>
          <a:p>
            <a:pPr lvl="0"/>
            <a:r>
              <a:rPr lang="en-US"/>
              <a:t>#</a:t>
            </a:r>
            <a:endParaRPr lang="nl-BE"/>
          </a:p>
        </p:txBody>
      </p:sp>
      <p:sp>
        <p:nvSpPr>
          <p:cNvPr id="34" name="Content Placeholder 4">
            <a:extLst>
              <a:ext uri="{FF2B5EF4-FFF2-40B4-BE49-F238E27FC236}">
                <a16:creationId xmlns:a16="http://schemas.microsoft.com/office/drawing/2014/main" id="{8848353C-025F-470F-B36B-1071BB8216E7}"/>
              </a:ext>
            </a:extLst>
          </p:cNvPr>
          <p:cNvSpPr>
            <a:spLocks noGrp="1"/>
          </p:cNvSpPr>
          <p:nvPr>
            <p:ph sz="quarter" idx="26" hasCustomPrompt="1"/>
          </p:nvPr>
        </p:nvSpPr>
        <p:spPr>
          <a:xfrm>
            <a:off x="755536" y="3051768"/>
            <a:ext cx="3668038" cy="612000"/>
          </a:xfrm>
        </p:spPr>
        <p:txBody>
          <a:bodyPr lIns="180000" rIns="72000" anchor="ctr" anchorCtr="0">
            <a:noAutofit/>
          </a:bodyPr>
          <a:lstStyle>
            <a:lvl1pPr marL="0" indent="0">
              <a:lnSpc>
                <a:spcPct val="100000"/>
              </a:lnSpc>
              <a:buFont typeface="Arial" panose="020B0604020202020204" pitchFamily="34" charset="0"/>
              <a:buNone/>
              <a:defRPr sz="1600"/>
            </a:lvl1pPr>
            <a:lvl2pPr marL="228600" indent="0">
              <a:buNone/>
              <a:defRPr/>
            </a:lvl2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a:t>
            </a:r>
          </a:p>
        </p:txBody>
      </p:sp>
      <p:sp>
        <p:nvSpPr>
          <p:cNvPr id="35" name="Text Placeholder 3">
            <a:extLst>
              <a:ext uri="{FF2B5EF4-FFF2-40B4-BE49-F238E27FC236}">
                <a16:creationId xmlns:a16="http://schemas.microsoft.com/office/drawing/2014/main" id="{03D29F94-F463-43B5-9B27-F6DFA05F13BE}"/>
              </a:ext>
            </a:extLst>
          </p:cNvPr>
          <p:cNvSpPr>
            <a:spLocks noGrp="1"/>
          </p:cNvSpPr>
          <p:nvPr>
            <p:ph type="body" sz="quarter" idx="27" hasCustomPrompt="1"/>
          </p:nvPr>
        </p:nvSpPr>
        <p:spPr>
          <a:xfrm>
            <a:off x="395536" y="3177768"/>
            <a:ext cx="360000" cy="360000"/>
          </a:xfrm>
          <a:prstGeom prst="ellipse">
            <a:avLst/>
          </a:prstGeom>
          <a:ln w="19050">
            <a:solidFill>
              <a:schemeClr val="accent1"/>
            </a:solidFill>
          </a:ln>
        </p:spPr>
        <p:txBody>
          <a:bodyPr wrap="none" lIns="0" tIns="0" rIns="0" bIns="0" anchor="ctr" anchorCtr="0">
            <a:noAutofit/>
          </a:bodyPr>
          <a:lstStyle>
            <a:lvl1pPr marL="0" indent="0" algn="ctr">
              <a:lnSpc>
                <a:spcPct val="100000"/>
              </a:lnSpc>
              <a:buFont typeface="Arial" panose="020B0604020202020204" pitchFamily="34" charset="0"/>
              <a:buNone/>
              <a:defRPr sz="1600" b="1">
                <a:solidFill>
                  <a:schemeClr val="accent1"/>
                </a:solidFill>
              </a:defRPr>
            </a:lvl1pPr>
            <a:lvl2pPr marL="228600" indent="0">
              <a:buFont typeface="Arial" panose="020B0604020202020204" pitchFamily="34" charset="0"/>
              <a:buNone/>
              <a:defRPr/>
            </a:lvl2pPr>
            <a:lvl3pPr marL="511175" indent="0">
              <a:buFont typeface="Arial" panose="020B0604020202020204" pitchFamily="34" charset="0"/>
              <a:buNone/>
              <a:defRPr/>
            </a:lvl3pPr>
            <a:lvl4pPr marL="741362" indent="0">
              <a:buFont typeface="Arial" panose="020B0604020202020204" pitchFamily="34" charset="0"/>
              <a:buNone/>
              <a:defRPr/>
            </a:lvl4pPr>
            <a:lvl5pPr marL="1031875" indent="0">
              <a:buFont typeface="Arial" panose="020B0604020202020204" pitchFamily="34" charset="0"/>
              <a:buNone/>
              <a:defRPr/>
            </a:lvl5pPr>
          </a:lstStyle>
          <a:p>
            <a:pPr lvl="0"/>
            <a:r>
              <a:rPr lang="en-US"/>
              <a:t>#</a:t>
            </a:r>
            <a:endParaRPr lang="nl-BE"/>
          </a:p>
        </p:txBody>
      </p:sp>
      <p:sp>
        <p:nvSpPr>
          <p:cNvPr id="36" name="Content Placeholder 4">
            <a:extLst>
              <a:ext uri="{FF2B5EF4-FFF2-40B4-BE49-F238E27FC236}">
                <a16:creationId xmlns:a16="http://schemas.microsoft.com/office/drawing/2014/main" id="{D471BEA0-089E-4A48-A486-A1DD609D6C15}"/>
              </a:ext>
            </a:extLst>
          </p:cNvPr>
          <p:cNvSpPr>
            <a:spLocks noGrp="1"/>
          </p:cNvSpPr>
          <p:nvPr>
            <p:ph sz="quarter" idx="28" hasCustomPrompt="1"/>
          </p:nvPr>
        </p:nvSpPr>
        <p:spPr>
          <a:xfrm>
            <a:off x="5080428" y="3051768"/>
            <a:ext cx="3668038" cy="612000"/>
          </a:xfrm>
        </p:spPr>
        <p:txBody>
          <a:bodyPr lIns="180000" rIns="72000" anchor="ctr" anchorCtr="0">
            <a:noAutofit/>
          </a:bodyPr>
          <a:lstStyle>
            <a:lvl1pPr marL="0" indent="0">
              <a:lnSpc>
                <a:spcPct val="100000"/>
              </a:lnSpc>
              <a:buFont typeface="Arial" panose="020B0604020202020204" pitchFamily="34" charset="0"/>
              <a:buNone/>
              <a:defRPr sz="1600"/>
            </a:lvl1pPr>
            <a:lvl2pPr marL="228600" indent="0">
              <a:buNone/>
              <a:defRPr/>
            </a:lvl2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a:t>
            </a:r>
          </a:p>
        </p:txBody>
      </p:sp>
      <p:sp>
        <p:nvSpPr>
          <p:cNvPr id="37" name="Text Placeholder 3">
            <a:extLst>
              <a:ext uri="{FF2B5EF4-FFF2-40B4-BE49-F238E27FC236}">
                <a16:creationId xmlns:a16="http://schemas.microsoft.com/office/drawing/2014/main" id="{18A6A3AA-6305-489C-89AA-2A92D2389BB9}"/>
              </a:ext>
            </a:extLst>
          </p:cNvPr>
          <p:cNvSpPr>
            <a:spLocks noGrp="1"/>
          </p:cNvSpPr>
          <p:nvPr>
            <p:ph type="body" sz="quarter" idx="29" hasCustomPrompt="1"/>
          </p:nvPr>
        </p:nvSpPr>
        <p:spPr>
          <a:xfrm>
            <a:off x="4720428" y="3177768"/>
            <a:ext cx="360000" cy="360000"/>
          </a:xfrm>
          <a:prstGeom prst="ellipse">
            <a:avLst/>
          </a:prstGeom>
          <a:ln w="19050">
            <a:solidFill>
              <a:schemeClr val="accent1"/>
            </a:solidFill>
          </a:ln>
        </p:spPr>
        <p:txBody>
          <a:bodyPr wrap="none" lIns="0" tIns="0" rIns="0" bIns="0" anchor="ctr" anchorCtr="0">
            <a:noAutofit/>
          </a:bodyPr>
          <a:lstStyle>
            <a:lvl1pPr marL="0" indent="0" algn="ctr">
              <a:lnSpc>
                <a:spcPct val="100000"/>
              </a:lnSpc>
              <a:buFont typeface="Arial" panose="020B0604020202020204" pitchFamily="34" charset="0"/>
              <a:buNone/>
              <a:defRPr sz="1600" b="1">
                <a:solidFill>
                  <a:schemeClr val="accent1"/>
                </a:solidFill>
              </a:defRPr>
            </a:lvl1pPr>
            <a:lvl2pPr marL="228600" indent="0">
              <a:buFont typeface="Arial" panose="020B0604020202020204" pitchFamily="34" charset="0"/>
              <a:buNone/>
              <a:defRPr/>
            </a:lvl2pPr>
            <a:lvl3pPr marL="511175" indent="0">
              <a:buFont typeface="Arial" panose="020B0604020202020204" pitchFamily="34" charset="0"/>
              <a:buNone/>
              <a:defRPr/>
            </a:lvl3pPr>
            <a:lvl4pPr marL="741362" indent="0">
              <a:buFont typeface="Arial" panose="020B0604020202020204" pitchFamily="34" charset="0"/>
              <a:buNone/>
              <a:defRPr/>
            </a:lvl4pPr>
            <a:lvl5pPr marL="1031875" indent="0">
              <a:buFont typeface="Arial" panose="020B0604020202020204" pitchFamily="34" charset="0"/>
              <a:buNone/>
              <a:defRPr/>
            </a:lvl5pPr>
          </a:lstStyle>
          <a:p>
            <a:pPr lvl="0"/>
            <a:r>
              <a:rPr lang="en-US"/>
              <a:t>#</a:t>
            </a:r>
            <a:endParaRPr lang="nl-BE"/>
          </a:p>
        </p:txBody>
      </p:sp>
      <p:sp>
        <p:nvSpPr>
          <p:cNvPr id="38" name="Content Placeholder 4">
            <a:extLst>
              <a:ext uri="{FF2B5EF4-FFF2-40B4-BE49-F238E27FC236}">
                <a16:creationId xmlns:a16="http://schemas.microsoft.com/office/drawing/2014/main" id="{6EE8B1C7-48B9-4BB0-AA55-1F97A3CD53EA}"/>
              </a:ext>
            </a:extLst>
          </p:cNvPr>
          <p:cNvSpPr>
            <a:spLocks noGrp="1"/>
          </p:cNvSpPr>
          <p:nvPr>
            <p:ph sz="quarter" idx="30" hasCustomPrompt="1"/>
          </p:nvPr>
        </p:nvSpPr>
        <p:spPr>
          <a:xfrm>
            <a:off x="755536" y="3903846"/>
            <a:ext cx="3668038" cy="612000"/>
          </a:xfrm>
        </p:spPr>
        <p:txBody>
          <a:bodyPr lIns="180000" rIns="72000" anchor="ctr" anchorCtr="0">
            <a:noAutofit/>
          </a:bodyPr>
          <a:lstStyle>
            <a:lvl1pPr marL="0" indent="0">
              <a:lnSpc>
                <a:spcPct val="100000"/>
              </a:lnSpc>
              <a:buFont typeface="Arial" panose="020B0604020202020204" pitchFamily="34" charset="0"/>
              <a:buNone/>
              <a:defRPr sz="1600"/>
            </a:lvl1pPr>
            <a:lvl2pPr marL="228600" indent="0">
              <a:buNone/>
              <a:defRPr/>
            </a:lvl2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a:t>
            </a:r>
          </a:p>
        </p:txBody>
      </p:sp>
      <p:sp>
        <p:nvSpPr>
          <p:cNvPr id="39" name="Text Placeholder 3">
            <a:extLst>
              <a:ext uri="{FF2B5EF4-FFF2-40B4-BE49-F238E27FC236}">
                <a16:creationId xmlns:a16="http://schemas.microsoft.com/office/drawing/2014/main" id="{BE8289B3-057F-4845-AF60-498D3BC251A1}"/>
              </a:ext>
            </a:extLst>
          </p:cNvPr>
          <p:cNvSpPr>
            <a:spLocks noGrp="1"/>
          </p:cNvSpPr>
          <p:nvPr>
            <p:ph type="body" sz="quarter" idx="31" hasCustomPrompt="1"/>
          </p:nvPr>
        </p:nvSpPr>
        <p:spPr>
          <a:xfrm>
            <a:off x="395536" y="4029846"/>
            <a:ext cx="360000" cy="360000"/>
          </a:xfrm>
          <a:prstGeom prst="ellipse">
            <a:avLst/>
          </a:prstGeom>
          <a:ln w="19050">
            <a:solidFill>
              <a:schemeClr val="accent1"/>
            </a:solidFill>
          </a:ln>
        </p:spPr>
        <p:txBody>
          <a:bodyPr wrap="none" lIns="0" tIns="0" rIns="0" bIns="0" anchor="ctr" anchorCtr="0">
            <a:noAutofit/>
          </a:bodyPr>
          <a:lstStyle>
            <a:lvl1pPr marL="0" indent="0" algn="ctr">
              <a:lnSpc>
                <a:spcPct val="100000"/>
              </a:lnSpc>
              <a:buFont typeface="Arial" panose="020B0604020202020204" pitchFamily="34" charset="0"/>
              <a:buNone/>
              <a:defRPr sz="1600" b="1">
                <a:solidFill>
                  <a:schemeClr val="accent1"/>
                </a:solidFill>
              </a:defRPr>
            </a:lvl1pPr>
            <a:lvl2pPr marL="228600" indent="0">
              <a:buFont typeface="Arial" panose="020B0604020202020204" pitchFamily="34" charset="0"/>
              <a:buNone/>
              <a:defRPr/>
            </a:lvl2pPr>
            <a:lvl3pPr marL="511175" indent="0">
              <a:buFont typeface="Arial" panose="020B0604020202020204" pitchFamily="34" charset="0"/>
              <a:buNone/>
              <a:defRPr/>
            </a:lvl3pPr>
            <a:lvl4pPr marL="741362" indent="0">
              <a:buFont typeface="Arial" panose="020B0604020202020204" pitchFamily="34" charset="0"/>
              <a:buNone/>
              <a:defRPr/>
            </a:lvl4pPr>
            <a:lvl5pPr marL="1031875" indent="0">
              <a:buFont typeface="Arial" panose="020B0604020202020204" pitchFamily="34" charset="0"/>
              <a:buNone/>
              <a:defRPr/>
            </a:lvl5pPr>
          </a:lstStyle>
          <a:p>
            <a:pPr lvl="0"/>
            <a:r>
              <a:rPr lang="en-US"/>
              <a:t>#</a:t>
            </a:r>
            <a:endParaRPr lang="nl-BE"/>
          </a:p>
        </p:txBody>
      </p:sp>
      <p:sp>
        <p:nvSpPr>
          <p:cNvPr id="40" name="Content Placeholder 4">
            <a:extLst>
              <a:ext uri="{FF2B5EF4-FFF2-40B4-BE49-F238E27FC236}">
                <a16:creationId xmlns:a16="http://schemas.microsoft.com/office/drawing/2014/main" id="{13C4CB9F-E0E2-4D04-A7FA-6DB13F096519}"/>
              </a:ext>
            </a:extLst>
          </p:cNvPr>
          <p:cNvSpPr>
            <a:spLocks noGrp="1"/>
          </p:cNvSpPr>
          <p:nvPr>
            <p:ph sz="quarter" idx="32" hasCustomPrompt="1"/>
          </p:nvPr>
        </p:nvSpPr>
        <p:spPr>
          <a:xfrm>
            <a:off x="5080428" y="3903846"/>
            <a:ext cx="3668038" cy="612000"/>
          </a:xfrm>
        </p:spPr>
        <p:txBody>
          <a:bodyPr lIns="180000" rIns="72000" anchor="ctr" anchorCtr="0">
            <a:noAutofit/>
          </a:bodyPr>
          <a:lstStyle>
            <a:lvl1pPr marL="0" indent="0">
              <a:lnSpc>
                <a:spcPct val="100000"/>
              </a:lnSpc>
              <a:buFont typeface="Arial" panose="020B0604020202020204" pitchFamily="34" charset="0"/>
              <a:buNone/>
              <a:defRPr sz="1600"/>
            </a:lvl1pPr>
            <a:lvl2pPr marL="228600" indent="0">
              <a:buNone/>
              <a:defRPr/>
            </a:lvl2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a:t>
            </a:r>
          </a:p>
        </p:txBody>
      </p:sp>
      <p:sp>
        <p:nvSpPr>
          <p:cNvPr id="41" name="Text Placeholder 3">
            <a:extLst>
              <a:ext uri="{FF2B5EF4-FFF2-40B4-BE49-F238E27FC236}">
                <a16:creationId xmlns:a16="http://schemas.microsoft.com/office/drawing/2014/main" id="{BC572706-6A6C-465F-8694-DB49DDBF1CAF}"/>
              </a:ext>
            </a:extLst>
          </p:cNvPr>
          <p:cNvSpPr>
            <a:spLocks noGrp="1"/>
          </p:cNvSpPr>
          <p:nvPr>
            <p:ph type="body" sz="quarter" idx="33" hasCustomPrompt="1"/>
          </p:nvPr>
        </p:nvSpPr>
        <p:spPr>
          <a:xfrm>
            <a:off x="4720428" y="4029846"/>
            <a:ext cx="360000" cy="360000"/>
          </a:xfrm>
          <a:prstGeom prst="ellipse">
            <a:avLst/>
          </a:prstGeom>
          <a:ln w="19050">
            <a:solidFill>
              <a:schemeClr val="accent1"/>
            </a:solidFill>
          </a:ln>
        </p:spPr>
        <p:txBody>
          <a:bodyPr wrap="none" lIns="0" tIns="0" rIns="0" bIns="0" anchor="ctr" anchorCtr="0">
            <a:noAutofit/>
          </a:bodyPr>
          <a:lstStyle>
            <a:lvl1pPr marL="0" indent="0" algn="ctr">
              <a:lnSpc>
                <a:spcPct val="100000"/>
              </a:lnSpc>
              <a:buFont typeface="Arial" panose="020B0604020202020204" pitchFamily="34" charset="0"/>
              <a:buNone/>
              <a:defRPr sz="1600" b="1">
                <a:solidFill>
                  <a:schemeClr val="accent1"/>
                </a:solidFill>
              </a:defRPr>
            </a:lvl1pPr>
            <a:lvl2pPr marL="228600" indent="0">
              <a:buFont typeface="Arial" panose="020B0604020202020204" pitchFamily="34" charset="0"/>
              <a:buNone/>
              <a:defRPr/>
            </a:lvl2pPr>
            <a:lvl3pPr marL="511175" indent="0">
              <a:buFont typeface="Arial" panose="020B0604020202020204" pitchFamily="34" charset="0"/>
              <a:buNone/>
              <a:defRPr/>
            </a:lvl3pPr>
            <a:lvl4pPr marL="741362" indent="0">
              <a:buFont typeface="Arial" panose="020B0604020202020204" pitchFamily="34" charset="0"/>
              <a:buNone/>
              <a:defRPr/>
            </a:lvl4pPr>
            <a:lvl5pPr marL="1031875" indent="0">
              <a:buFont typeface="Arial" panose="020B0604020202020204" pitchFamily="34" charset="0"/>
              <a:buNone/>
              <a:defRPr/>
            </a:lvl5pPr>
          </a:lstStyle>
          <a:p>
            <a:pPr lvl="0"/>
            <a:r>
              <a:rPr lang="en-US"/>
              <a:t>#</a:t>
            </a:r>
            <a:endParaRPr lang="nl-BE"/>
          </a:p>
        </p:txBody>
      </p:sp>
      <p:pic>
        <p:nvPicPr>
          <p:cNvPr id="21" name="Picture 20">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Tree>
    <p:extLst>
      <p:ext uri="{BB962C8B-B14F-4D97-AF65-F5344CB8AC3E}">
        <p14:creationId xmlns:p14="http://schemas.microsoft.com/office/powerpoint/2010/main" val="4062248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Tree>
    <p:extLst>
      <p:ext uri="{BB962C8B-B14F-4D97-AF65-F5344CB8AC3E}">
        <p14:creationId xmlns:p14="http://schemas.microsoft.com/office/powerpoint/2010/main" val="11816016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2784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B7CCC7A-EED9-455C-93DC-74AF37745DD2}"/>
              </a:ext>
            </a:extLst>
          </p:cNvPr>
          <p:cNvSpPr>
            <a:spLocks noGrp="1"/>
          </p:cNvSpPr>
          <p:nvPr>
            <p:ph type="pic" sz="quarter" idx="10"/>
          </p:nvPr>
        </p:nvSpPr>
        <p:spPr>
          <a:xfrm>
            <a:off x="0" y="0"/>
            <a:ext cx="9144000" cy="5143500"/>
          </a:xfrm>
          <a:solidFill>
            <a:schemeClr val="accent4">
              <a:lumMod val="20000"/>
              <a:lumOff val="80000"/>
            </a:schemeClr>
          </a:solidFill>
          <a:effectLst/>
        </p:spPr>
        <p:txBody>
          <a:bodyPr>
            <a:normAutofit/>
          </a:bodyPr>
          <a:lstStyle>
            <a:lvl1pPr marL="0" indent="0">
              <a:lnSpc>
                <a:spcPct val="100000"/>
              </a:lnSpc>
              <a:buFont typeface="Arial" panose="020B0604020202020204" pitchFamily="34" charset="0"/>
              <a:buNone/>
              <a:defRPr sz="1800"/>
            </a:lvl1pPr>
          </a:lstStyle>
          <a:p>
            <a:r>
              <a:rPr lang="en-US"/>
              <a:t>Click icon to add picture</a:t>
            </a:r>
            <a:endParaRPr lang="nl-BE"/>
          </a:p>
        </p:txBody>
      </p:sp>
    </p:spTree>
    <p:extLst>
      <p:ext uri="{BB962C8B-B14F-4D97-AF65-F5344CB8AC3E}">
        <p14:creationId xmlns:p14="http://schemas.microsoft.com/office/powerpoint/2010/main" val="16211271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B7CCC7A-EED9-455C-93DC-74AF37745DD2}"/>
              </a:ext>
            </a:extLst>
          </p:cNvPr>
          <p:cNvSpPr>
            <a:spLocks noGrp="1"/>
          </p:cNvSpPr>
          <p:nvPr>
            <p:ph type="pic" sz="quarter" idx="10"/>
          </p:nvPr>
        </p:nvSpPr>
        <p:spPr>
          <a:xfrm>
            <a:off x="0" y="0"/>
            <a:ext cx="9144000" cy="5143500"/>
          </a:xfrm>
          <a:solidFill>
            <a:schemeClr val="accent4">
              <a:lumMod val="20000"/>
              <a:lumOff val="80000"/>
            </a:schemeClr>
          </a:solidFill>
          <a:effectLst/>
        </p:spPr>
        <p:txBody>
          <a:bodyPr>
            <a:normAutofit/>
          </a:bodyPr>
          <a:lstStyle>
            <a:lvl1pPr marL="0" indent="0">
              <a:lnSpc>
                <a:spcPct val="100000"/>
              </a:lnSpc>
              <a:buFont typeface="Arial" panose="020B0604020202020204" pitchFamily="34" charset="0"/>
              <a:buNone/>
              <a:defRPr sz="1800"/>
            </a:lvl1pPr>
          </a:lstStyle>
          <a:p>
            <a:r>
              <a:rPr lang="en-US"/>
              <a:t>Click icon to add picture</a:t>
            </a:r>
            <a:endParaRPr lang="nl-BE"/>
          </a:p>
        </p:txBody>
      </p:sp>
      <p:sp>
        <p:nvSpPr>
          <p:cNvPr id="7" name="Content Placeholder 4">
            <a:extLst>
              <a:ext uri="{FF2B5EF4-FFF2-40B4-BE49-F238E27FC236}">
                <a16:creationId xmlns:a16="http://schemas.microsoft.com/office/drawing/2014/main" id="{60EA9B70-36EC-4DDF-9D68-1241C6DAF935}"/>
              </a:ext>
            </a:extLst>
          </p:cNvPr>
          <p:cNvSpPr>
            <a:spLocks noGrp="1"/>
          </p:cNvSpPr>
          <p:nvPr>
            <p:ph sz="quarter" idx="12" hasCustomPrompt="1"/>
          </p:nvPr>
        </p:nvSpPr>
        <p:spPr>
          <a:xfrm>
            <a:off x="395536" y="3520628"/>
            <a:ext cx="4608512" cy="923330"/>
          </a:xfrm>
        </p:spPr>
        <p:txBody>
          <a:bodyPr>
            <a:noAutofit/>
          </a:bodyPr>
          <a:lstStyle>
            <a:lvl1pPr marL="0" indent="0">
              <a:lnSpc>
                <a:spcPct val="100000"/>
              </a:lnSpc>
              <a:buNone/>
              <a:defRPr sz="1800">
                <a:solidFill>
                  <a:schemeClr val="accent1"/>
                </a:solidFill>
              </a:defRPr>
            </a:lvl1pPr>
          </a:lstStyle>
          <a:p>
            <a:pPr lvl="0"/>
            <a:r>
              <a:rPr lang="en-US"/>
              <a:t>Edit Master text styles</a:t>
            </a:r>
          </a:p>
        </p:txBody>
      </p:sp>
      <p:sp>
        <p:nvSpPr>
          <p:cNvPr id="8" name="Content Placeholder 4">
            <a:extLst>
              <a:ext uri="{FF2B5EF4-FFF2-40B4-BE49-F238E27FC236}">
                <a16:creationId xmlns:a16="http://schemas.microsoft.com/office/drawing/2014/main" id="{553730AF-38AA-455C-9A79-1016AF38B7F5}"/>
              </a:ext>
            </a:extLst>
          </p:cNvPr>
          <p:cNvSpPr>
            <a:spLocks noGrp="1"/>
          </p:cNvSpPr>
          <p:nvPr>
            <p:ph sz="quarter" idx="13" hasCustomPrompt="1"/>
          </p:nvPr>
        </p:nvSpPr>
        <p:spPr>
          <a:xfrm>
            <a:off x="501369" y="2634120"/>
            <a:ext cx="2029082" cy="523220"/>
          </a:xfrm>
          <a:solidFill>
            <a:schemeClr val="accent1"/>
          </a:solidFill>
        </p:spPr>
        <p:txBody>
          <a:bodyPr wrap="none" anchor="b" anchorCtr="0">
            <a:spAutoFit/>
          </a:bodyPr>
          <a:lstStyle>
            <a:lvl1pPr marL="0" indent="0">
              <a:lnSpc>
                <a:spcPct val="100000"/>
              </a:lnSpc>
              <a:buNone/>
              <a:defRPr sz="2800" b="1">
                <a:solidFill>
                  <a:schemeClr val="bg1"/>
                </a:solidFill>
              </a:defRPr>
            </a:lvl1pPr>
          </a:lstStyle>
          <a:p>
            <a:pPr lvl="0"/>
            <a:r>
              <a:rPr lang="en-US"/>
              <a:t>Lorem ipsum</a:t>
            </a:r>
          </a:p>
        </p:txBody>
      </p:sp>
      <p:sp>
        <p:nvSpPr>
          <p:cNvPr id="5" name="Text Placeholder 5">
            <a:extLst>
              <a:ext uri="{FF2B5EF4-FFF2-40B4-BE49-F238E27FC236}">
                <a16:creationId xmlns:a16="http://schemas.microsoft.com/office/drawing/2014/main" id="{71908461-90B3-4375-947C-1B18027F4B8A}"/>
              </a:ext>
            </a:extLst>
          </p:cNvPr>
          <p:cNvSpPr>
            <a:spLocks noGrp="1"/>
          </p:cNvSpPr>
          <p:nvPr>
            <p:ph type="body" sz="quarter" idx="18" hasCustomPrompt="1"/>
          </p:nvPr>
        </p:nvSpPr>
        <p:spPr>
          <a:xfrm>
            <a:off x="499973" y="3399352"/>
            <a:ext cx="360000" cy="0"/>
          </a:xfrm>
          <a:custGeom>
            <a:avLst/>
            <a:gdLst>
              <a:gd name="connsiteX0" fmla="*/ 0 w 22305600"/>
              <a:gd name="connsiteY0" fmla="*/ 0 h 908050"/>
              <a:gd name="connsiteX1" fmla="*/ 22305600 w 22305600"/>
              <a:gd name="connsiteY1" fmla="*/ 0 h 908050"/>
              <a:gd name="connsiteX2" fmla="*/ 22305600 w 22305600"/>
              <a:gd name="connsiteY2" fmla="*/ 908050 h 908050"/>
              <a:gd name="connsiteX3" fmla="*/ 0 w 22305600"/>
              <a:gd name="connsiteY3" fmla="*/ 908050 h 908050"/>
              <a:gd name="connsiteX4" fmla="*/ 0 w 22305600"/>
              <a:gd name="connsiteY4" fmla="*/ 0 h 908050"/>
              <a:gd name="connsiteX0" fmla="*/ 0 w 22305600"/>
              <a:gd name="connsiteY0" fmla="*/ 908050 h 999490"/>
              <a:gd name="connsiteX1" fmla="*/ 0 w 22305600"/>
              <a:gd name="connsiteY1" fmla="*/ 0 h 999490"/>
              <a:gd name="connsiteX2" fmla="*/ 22305600 w 22305600"/>
              <a:gd name="connsiteY2" fmla="*/ 0 h 999490"/>
              <a:gd name="connsiteX3" fmla="*/ 22305600 w 22305600"/>
              <a:gd name="connsiteY3" fmla="*/ 908050 h 999490"/>
              <a:gd name="connsiteX4" fmla="*/ 91440 w 22305600"/>
              <a:gd name="connsiteY4" fmla="*/ 999490 h 999490"/>
              <a:gd name="connsiteX0" fmla="*/ 0 w 22305600"/>
              <a:gd name="connsiteY0" fmla="*/ 908050 h 908050"/>
              <a:gd name="connsiteX1" fmla="*/ 0 w 22305600"/>
              <a:gd name="connsiteY1" fmla="*/ 0 h 908050"/>
              <a:gd name="connsiteX2" fmla="*/ 22305600 w 22305600"/>
              <a:gd name="connsiteY2" fmla="*/ 0 h 908050"/>
              <a:gd name="connsiteX3" fmla="*/ 22305600 w 22305600"/>
              <a:gd name="connsiteY3" fmla="*/ 908050 h 908050"/>
              <a:gd name="connsiteX0" fmla="*/ 0 w 22305600"/>
              <a:gd name="connsiteY0" fmla="*/ 0 h 908050"/>
              <a:gd name="connsiteX1" fmla="*/ 22305600 w 22305600"/>
              <a:gd name="connsiteY1" fmla="*/ 0 h 908050"/>
              <a:gd name="connsiteX2" fmla="*/ 22305600 w 22305600"/>
              <a:gd name="connsiteY2" fmla="*/ 908050 h 908050"/>
              <a:gd name="connsiteX0" fmla="*/ 0 w 22305600"/>
              <a:gd name="connsiteY0" fmla="*/ 0 h 0"/>
              <a:gd name="connsiteX1" fmla="*/ 22305600 w 22305600"/>
              <a:gd name="connsiteY1" fmla="*/ 0 h 0"/>
            </a:gdLst>
            <a:ahLst/>
            <a:cxnLst>
              <a:cxn ang="0">
                <a:pos x="connsiteX0" y="connsiteY0"/>
              </a:cxn>
              <a:cxn ang="0">
                <a:pos x="connsiteX1" y="connsiteY1"/>
              </a:cxn>
            </a:cxnLst>
            <a:rect l="l" t="t" r="r" b="b"/>
            <a:pathLst>
              <a:path w="22305600">
                <a:moveTo>
                  <a:pt x="0" y="0"/>
                </a:moveTo>
                <a:lnTo>
                  <a:pt x="22305600" y="0"/>
                </a:lnTo>
              </a:path>
            </a:pathLst>
          </a:custGeom>
          <a:ln w="63500">
            <a:solidFill>
              <a:srgbClr val="EA323C"/>
            </a:solidFill>
            <a:miter lim="400000"/>
          </a:ln>
          <a:extLst>
            <a:ext uri="{C572A759-6A51-4108-AA02-DFA0A04FC94B}">
              <ma14:wrappingTextBoxFlag xmlns="" xmlns:ma14="http://schemas.microsoft.com/office/mac/drawingml/2011/main" val="1"/>
            </a:ext>
          </a:extLst>
        </p:spPr>
        <p:txBody>
          <a:bodyPr/>
          <a:lstStyle>
            <a:lvl1pPr marL="0" indent="0">
              <a:buNone/>
              <a:defRPr sz="800">
                <a:ln>
                  <a:noFill/>
                </a:ln>
                <a:solidFill>
                  <a:schemeClr val="bg2">
                    <a:alpha val="0"/>
                  </a:schemeClr>
                </a:solidFill>
              </a:defRPr>
            </a:lvl1pPr>
          </a:lstStyle>
          <a:p>
            <a:pPr lvl="0"/>
            <a:r>
              <a:rPr lang="nl-BE"/>
              <a:t>x</a:t>
            </a:r>
          </a:p>
        </p:txBody>
      </p:sp>
    </p:spTree>
    <p:extLst>
      <p:ext uri="{BB962C8B-B14F-4D97-AF65-F5344CB8AC3E}">
        <p14:creationId xmlns:p14="http://schemas.microsoft.com/office/powerpoint/2010/main" val="23684894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Blank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B7CCC7A-EED9-455C-93DC-74AF37745DD2}"/>
              </a:ext>
            </a:extLst>
          </p:cNvPr>
          <p:cNvSpPr>
            <a:spLocks noGrp="1"/>
          </p:cNvSpPr>
          <p:nvPr>
            <p:ph type="pic" sz="quarter" idx="10"/>
          </p:nvPr>
        </p:nvSpPr>
        <p:spPr>
          <a:xfrm>
            <a:off x="0" y="0"/>
            <a:ext cx="9144000" cy="5143500"/>
          </a:xfrm>
          <a:solidFill>
            <a:schemeClr val="accent4">
              <a:lumMod val="20000"/>
              <a:lumOff val="80000"/>
            </a:schemeClr>
          </a:solidFill>
          <a:effectLst/>
        </p:spPr>
        <p:txBody>
          <a:bodyPr>
            <a:normAutofit/>
          </a:bodyPr>
          <a:lstStyle>
            <a:lvl1pPr marL="0" indent="0">
              <a:lnSpc>
                <a:spcPct val="100000"/>
              </a:lnSpc>
              <a:buFont typeface="Arial" panose="020B0604020202020204" pitchFamily="34" charset="0"/>
              <a:buNone/>
              <a:defRPr sz="1800"/>
            </a:lvl1pPr>
          </a:lstStyle>
          <a:p>
            <a:r>
              <a:rPr lang="en-US"/>
              <a:t>Click icon to add picture</a:t>
            </a:r>
            <a:endParaRPr lang="nl-BE"/>
          </a:p>
        </p:txBody>
      </p:sp>
      <p:sp>
        <p:nvSpPr>
          <p:cNvPr id="7" name="Content Placeholder 4">
            <a:extLst>
              <a:ext uri="{FF2B5EF4-FFF2-40B4-BE49-F238E27FC236}">
                <a16:creationId xmlns:a16="http://schemas.microsoft.com/office/drawing/2014/main" id="{60EA9B70-36EC-4DDF-9D68-1241C6DAF935}"/>
              </a:ext>
            </a:extLst>
          </p:cNvPr>
          <p:cNvSpPr>
            <a:spLocks noGrp="1"/>
          </p:cNvSpPr>
          <p:nvPr>
            <p:ph sz="quarter" idx="12" hasCustomPrompt="1"/>
          </p:nvPr>
        </p:nvSpPr>
        <p:spPr>
          <a:xfrm>
            <a:off x="2232000" y="2573810"/>
            <a:ext cx="4680000" cy="713087"/>
          </a:xfrm>
        </p:spPr>
        <p:txBody>
          <a:bodyPr>
            <a:noAutofit/>
          </a:bodyPr>
          <a:lstStyle>
            <a:lvl1pPr marL="0" indent="0" algn="ctr">
              <a:lnSpc>
                <a:spcPct val="100000"/>
              </a:lnSpc>
              <a:buNone/>
              <a:defRPr sz="2000">
                <a:solidFill>
                  <a:schemeClr val="bg1"/>
                </a:solidFill>
              </a:defRPr>
            </a:lvl1pPr>
          </a:lstStyle>
          <a:p>
            <a:pPr lvl="0"/>
            <a:r>
              <a:rPr lang="en-US"/>
              <a:t>Edit Master text styles</a:t>
            </a:r>
          </a:p>
        </p:txBody>
      </p:sp>
      <p:sp>
        <p:nvSpPr>
          <p:cNvPr id="8" name="Content Placeholder 4">
            <a:extLst>
              <a:ext uri="{FF2B5EF4-FFF2-40B4-BE49-F238E27FC236}">
                <a16:creationId xmlns:a16="http://schemas.microsoft.com/office/drawing/2014/main" id="{553730AF-38AA-455C-9A79-1016AF38B7F5}"/>
              </a:ext>
            </a:extLst>
          </p:cNvPr>
          <p:cNvSpPr>
            <a:spLocks noGrp="1"/>
          </p:cNvSpPr>
          <p:nvPr>
            <p:ph sz="quarter" idx="13" hasCustomPrompt="1"/>
          </p:nvPr>
        </p:nvSpPr>
        <p:spPr>
          <a:xfrm>
            <a:off x="2232000" y="1707913"/>
            <a:ext cx="4680000" cy="576000"/>
          </a:xfrm>
          <a:noFill/>
        </p:spPr>
        <p:txBody>
          <a:bodyPr wrap="none" anchor="ctr" anchorCtr="0">
            <a:noAutofit/>
          </a:bodyPr>
          <a:lstStyle>
            <a:lvl1pPr marL="0" indent="0" algn="ctr">
              <a:lnSpc>
                <a:spcPct val="100000"/>
              </a:lnSpc>
              <a:buNone/>
              <a:defRPr sz="3700" b="1">
                <a:solidFill>
                  <a:schemeClr val="bg1"/>
                </a:solidFill>
              </a:defRPr>
            </a:lvl1pPr>
          </a:lstStyle>
          <a:p>
            <a:pPr lvl="0"/>
            <a:r>
              <a:rPr lang="en-BE"/>
              <a:t>Add a title here</a:t>
            </a:r>
            <a:endParaRPr lang="en-US"/>
          </a:p>
        </p:txBody>
      </p:sp>
      <p:sp>
        <p:nvSpPr>
          <p:cNvPr id="5" name="Text Placeholder 5">
            <a:extLst>
              <a:ext uri="{FF2B5EF4-FFF2-40B4-BE49-F238E27FC236}">
                <a16:creationId xmlns:a16="http://schemas.microsoft.com/office/drawing/2014/main" id="{71908461-90B3-4375-947C-1B18027F4B8A}"/>
              </a:ext>
            </a:extLst>
          </p:cNvPr>
          <p:cNvSpPr>
            <a:spLocks noGrp="1"/>
          </p:cNvSpPr>
          <p:nvPr>
            <p:ph type="body" sz="quarter" idx="18" hasCustomPrompt="1"/>
          </p:nvPr>
        </p:nvSpPr>
        <p:spPr>
          <a:xfrm>
            <a:off x="4392000" y="2427734"/>
            <a:ext cx="360000" cy="0"/>
          </a:xfrm>
          <a:custGeom>
            <a:avLst/>
            <a:gdLst>
              <a:gd name="connsiteX0" fmla="*/ 0 w 22305600"/>
              <a:gd name="connsiteY0" fmla="*/ 0 h 908050"/>
              <a:gd name="connsiteX1" fmla="*/ 22305600 w 22305600"/>
              <a:gd name="connsiteY1" fmla="*/ 0 h 908050"/>
              <a:gd name="connsiteX2" fmla="*/ 22305600 w 22305600"/>
              <a:gd name="connsiteY2" fmla="*/ 908050 h 908050"/>
              <a:gd name="connsiteX3" fmla="*/ 0 w 22305600"/>
              <a:gd name="connsiteY3" fmla="*/ 908050 h 908050"/>
              <a:gd name="connsiteX4" fmla="*/ 0 w 22305600"/>
              <a:gd name="connsiteY4" fmla="*/ 0 h 908050"/>
              <a:gd name="connsiteX0" fmla="*/ 0 w 22305600"/>
              <a:gd name="connsiteY0" fmla="*/ 908050 h 999490"/>
              <a:gd name="connsiteX1" fmla="*/ 0 w 22305600"/>
              <a:gd name="connsiteY1" fmla="*/ 0 h 999490"/>
              <a:gd name="connsiteX2" fmla="*/ 22305600 w 22305600"/>
              <a:gd name="connsiteY2" fmla="*/ 0 h 999490"/>
              <a:gd name="connsiteX3" fmla="*/ 22305600 w 22305600"/>
              <a:gd name="connsiteY3" fmla="*/ 908050 h 999490"/>
              <a:gd name="connsiteX4" fmla="*/ 91440 w 22305600"/>
              <a:gd name="connsiteY4" fmla="*/ 999490 h 999490"/>
              <a:gd name="connsiteX0" fmla="*/ 0 w 22305600"/>
              <a:gd name="connsiteY0" fmla="*/ 908050 h 908050"/>
              <a:gd name="connsiteX1" fmla="*/ 0 w 22305600"/>
              <a:gd name="connsiteY1" fmla="*/ 0 h 908050"/>
              <a:gd name="connsiteX2" fmla="*/ 22305600 w 22305600"/>
              <a:gd name="connsiteY2" fmla="*/ 0 h 908050"/>
              <a:gd name="connsiteX3" fmla="*/ 22305600 w 22305600"/>
              <a:gd name="connsiteY3" fmla="*/ 908050 h 908050"/>
              <a:gd name="connsiteX0" fmla="*/ 0 w 22305600"/>
              <a:gd name="connsiteY0" fmla="*/ 0 h 908050"/>
              <a:gd name="connsiteX1" fmla="*/ 22305600 w 22305600"/>
              <a:gd name="connsiteY1" fmla="*/ 0 h 908050"/>
              <a:gd name="connsiteX2" fmla="*/ 22305600 w 22305600"/>
              <a:gd name="connsiteY2" fmla="*/ 908050 h 908050"/>
              <a:gd name="connsiteX0" fmla="*/ 0 w 22305600"/>
              <a:gd name="connsiteY0" fmla="*/ 0 h 0"/>
              <a:gd name="connsiteX1" fmla="*/ 22305600 w 22305600"/>
              <a:gd name="connsiteY1" fmla="*/ 0 h 0"/>
            </a:gdLst>
            <a:ahLst/>
            <a:cxnLst>
              <a:cxn ang="0">
                <a:pos x="connsiteX0" y="connsiteY0"/>
              </a:cxn>
              <a:cxn ang="0">
                <a:pos x="connsiteX1" y="connsiteY1"/>
              </a:cxn>
            </a:cxnLst>
            <a:rect l="l" t="t" r="r" b="b"/>
            <a:pathLst>
              <a:path w="22305600">
                <a:moveTo>
                  <a:pt x="0" y="0"/>
                </a:moveTo>
                <a:lnTo>
                  <a:pt x="22305600" y="0"/>
                </a:lnTo>
              </a:path>
            </a:pathLst>
          </a:custGeom>
          <a:ln w="63500">
            <a:solidFill>
              <a:srgbClr val="EA323C"/>
            </a:solidFill>
            <a:miter lim="400000"/>
          </a:ln>
          <a:extLst>
            <a:ext uri="{C572A759-6A51-4108-AA02-DFA0A04FC94B}">
              <ma14:wrappingTextBoxFlag xmlns="" xmlns:ma14="http://schemas.microsoft.com/office/mac/drawingml/2011/main" val="1"/>
            </a:ext>
          </a:extLst>
        </p:spPr>
        <p:txBody>
          <a:bodyPr/>
          <a:lstStyle>
            <a:lvl1pPr marL="0" indent="0">
              <a:buNone/>
              <a:defRPr sz="800">
                <a:ln>
                  <a:noFill/>
                </a:ln>
                <a:solidFill>
                  <a:schemeClr val="bg2">
                    <a:alpha val="0"/>
                  </a:schemeClr>
                </a:solidFill>
              </a:defRPr>
            </a:lvl1pPr>
          </a:lstStyle>
          <a:p>
            <a:pPr lvl="0"/>
            <a:r>
              <a:rPr lang="nl-BE"/>
              <a:t>x</a:t>
            </a:r>
          </a:p>
        </p:txBody>
      </p:sp>
    </p:spTree>
    <p:extLst>
      <p:ext uri="{BB962C8B-B14F-4D97-AF65-F5344CB8AC3E}">
        <p14:creationId xmlns:p14="http://schemas.microsoft.com/office/powerpoint/2010/main" val="17202537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Blank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B7CCC7A-EED9-455C-93DC-74AF37745DD2}"/>
              </a:ext>
            </a:extLst>
          </p:cNvPr>
          <p:cNvSpPr>
            <a:spLocks noGrp="1"/>
          </p:cNvSpPr>
          <p:nvPr>
            <p:ph type="pic" sz="quarter" idx="10"/>
          </p:nvPr>
        </p:nvSpPr>
        <p:spPr>
          <a:xfrm>
            <a:off x="0" y="0"/>
            <a:ext cx="9144000" cy="5143500"/>
          </a:xfrm>
          <a:solidFill>
            <a:schemeClr val="accent4">
              <a:lumMod val="20000"/>
              <a:lumOff val="80000"/>
            </a:schemeClr>
          </a:solidFill>
          <a:effectLst/>
        </p:spPr>
        <p:txBody>
          <a:bodyPr>
            <a:normAutofit/>
          </a:bodyPr>
          <a:lstStyle>
            <a:lvl1pPr marL="0" indent="0">
              <a:lnSpc>
                <a:spcPct val="100000"/>
              </a:lnSpc>
              <a:buFont typeface="Arial" panose="020B0604020202020204" pitchFamily="34" charset="0"/>
              <a:buNone/>
              <a:defRPr sz="1800"/>
            </a:lvl1pPr>
          </a:lstStyle>
          <a:p>
            <a:r>
              <a:rPr lang="en-US"/>
              <a:t>Click icon to add picture</a:t>
            </a:r>
            <a:endParaRPr lang="nl-BE"/>
          </a:p>
        </p:txBody>
      </p:sp>
      <p:sp>
        <p:nvSpPr>
          <p:cNvPr id="8" name="Content Placeholder 4">
            <a:extLst>
              <a:ext uri="{FF2B5EF4-FFF2-40B4-BE49-F238E27FC236}">
                <a16:creationId xmlns:a16="http://schemas.microsoft.com/office/drawing/2014/main" id="{553730AF-38AA-455C-9A79-1016AF38B7F5}"/>
              </a:ext>
            </a:extLst>
          </p:cNvPr>
          <p:cNvSpPr>
            <a:spLocks noGrp="1"/>
          </p:cNvSpPr>
          <p:nvPr>
            <p:ph sz="quarter" idx="13" hasCustomPrompt="1"/>
          </p:nvPr>
        </p:nvSpPr>
        <p:spPr>
          <a:xfrm>
            <a:off x="5522942" y="370987"/>
            <a:ext cx="3367205" cy="441793"/>
          </a:xfrm>
          <a:solidFill>
            <a:schemeClr val="accent1"/>
          </a:solidFill>
        </p:spPr>
        <p:txBody>
          <a:bodyPr wrap="none" tIns="0" bIns="10800" anchor="ctr" anchorCtr="0">
            <a:spAutoFit/>
          </a:bodyPr>
          <a:lstStyle>
            <a:lvl1pPr marL="0" indent="0" algn="r">
              <a:lnSpc>
                <a:spcPct val="100000"/>
              </a:lnSpc>
              <a:buNone/>
              <a:defRPr sz="2800" b="1">
                <a:solidFill>
                  <a:schemeClr val="bg1"/>
                </a:solidFill>
              </a:defRPr>
            </a:lvl1pPr>
          </a:lstStyle>
          <a:p>
            <a:pPr lvl="0"/>
            <a:r>
              <a:rPr lang="en-US"/>
              <a:t>Maecenas </a:t>
            </a:r>
            <a:r>
              <a:rPr lang="en-US" err="1"/>
              <a:t>eu</a:t>
            </a:r>
            <a:r>
              <a:rPr lang="en-US"/>
              <a:t> </a:t>
            </a:r>
            <a:r>
              <a:rPr lang="en-US" err="1"/>
              <a:t>porttitor</a:t>
            </a:r>
            <a:endParaRPr lang="en-US"/>
          </a:p>
        </p:txBody>
      </p:sp>
      <p:sp>
        <p:nvSpPr>
          <p:cNvPr id="10" name="Content Placeholder 4">
            <a:extLst>
              <a:ext uri="{FF2B5EF4-FFF2-40B4-BE49-F238E27FC236}">
                <a16:creationId xmlns:a16="http://schemas.microsoft.com/office/drawing/2014/main" id="{652B98E0-F025-41FB-9A7C-BF63269CBB62}"/>
              </a:ext>
            </a:extLst>
          </p:cNvPr>
          <p:cNvSpPr>
            <a:spLocks noGrp="1"/>
          </p:cNvSpPr>
          <p:nvPr>
            <p:ph sz="quarter" idx="14" hasCustomPrompt="1"/>
          </p:nvPr>
        </p:nvSpPr>
        <p:spPr>
          <a:xfrm>
            <a:off x="6381703" y="876450"/>
            <a:ext cx="2508444" cy="349460"/>
          </a:xfrm>
          <a:solidFill>
            <a:schemeClr val="accent3"/>
          </a:solidFill>
        </p:spPr>
        <p:txBody>
          <a:bodyPr wrap="none" tIns="0" bIns="10800" anchor="t" anchorCtr="0">
            <a:spAutoFit/>
          </a:bodyPr>
          <a:lstStyle>
            <a:lvl1pPr marL="0" indent="0" algn="r">
              <a:lnSpc>
                <a:spcPct val="100000"/>
              </a:lnSpc>
              <a:buNone/>
              <a:defRPr sz="2200" b="0">
                <a:solidFill>
                  <a:schemeClr val="bg1"/>
                </a:solidFill>
              </a:defRPr>
            </a:lvl1pPr>
          </a:lstStyle>
          <a:p>
            <a:pPr lvl="0"/>
            <a:r>
              <a:rPr lang="en-BE" err="1"/>
              <a:t>Mauris</a:t>
            </a:r>
            <a:r>
              <a:rPr lang="en-US"/>
              <a:t> </a:t>
            </a:r>
            <a:r>
              <a:rPr lang="en-US" err="1"/>
              <a:t>dignissim</a:t>
            </a:r>
            <a:r>
              <a:rPr lang="en-US"/>
              <a:t> </a:t>
            </a:r>
            <a:r>
              <a:rPr lang="en-US" err="1"/>
              <a:t>arcu</a:t>
            </a:r>
            <a:endParaRPr lang="en-US"/>
          </a:p>
        </p:txBody>
      </p:sp>
    </p:spTree>
    <p:extLst>
      <p:ext uri="{BB962C8B-B14F-4D97-AF65-F5344CB8AC3E}">
        <p14:creationId xmlns:p14="http://schemas.microsoft.com/office/powerpoint/2010/main" val="17824348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_Blank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B7CCC7A-EED9-455C-93DC-74AF37745DD2}"/>
              </a:ext>
            </a:extLst>
          </p:cNvPr>
          <p:cNvSpPr>
            <a:spLocks noGrp="1"/>
          </p:cNvSpPr>
          <p:nvPr>
            <p:ph type="pic" sz="quarter" idx="10"/>
          </p:nvPr>
        </p:nvSpPr>
        <p:spPr>
          <a:xfrm>
            <a:off x="0" y="0"/>
            <a:ext cx="9144000" cy="5143500"/>
          </a:xfrm>
          <a:solidFill>
            <a:schemeClr val="accent4">
              <a:lumMod val="20000"/>
              <a:lumOff val="80000"/>
            </a:schemeClr>
          </a:solidFill>
          <a:effectLst/>
        </p:spPr>
        <p:txBody>
          <a:bodyPr>
            <a:normAutofit/>
          </a:bodyPr>
          <a:lstStyle>
            <a:lvl1pPr marL="0" indent="0">
              <a:lnSpc>
                <a:spcPct val="100000"/>
              </a:lnSpc>
              <a:buFont typeface="Arial" panose="020B0604020202020204" pitchFamily="34" charset="0"/>
              <a:buNone/>
              <a:defRPr sz="1800"/>
            </a:lvl1pPr>
          </a:lstStyle>
          <a:p>
            <a:r>
              <a:rPr lang="en-US"/>
              <a:t>Click icon to add picture</a:t>
            </a:r>
            <a:endParaRPr lang="nl-BE"/>
          </a:p>
        </p:txBody>
      </p:sp>
      <p:sp>
        <p:nvSpPr>
          <p:cNvPr id="4" name="Content Placeholder 4">
            <a:extLst>
              <a:ext uri="{FF2B5EF4-FFF2-40B4-BE49-F238E27FC236}">
                <a16:creationId xmlns:a16="http://schemas.microsoft.com/office/drawing/2014/main" id="{F3162120-78E2-4D70-9D2E-3AE0CCED82EA}"/>
              </a:ext>
            </a:extLst>
          </p:cNvPr>
          <p:cNvSpPr>
            <a:spLocks noGrp="1"/>
          </p:cNvSpPr>
          <p:nvPr>
            <p:ph sz="quarter" idx="12" hasCustomPrompt="1"/>
          </p:nvPr>
        </p:nvSpPr>
        <p:spPr>
          <a:xfrm>
            <a:off x="5004048" y="1994793"/>
            <a:ext cx="3600400" cy="1477328"/>
          </a:xfrm>
        </p:spPr>
        <p:txBody>
          <a:bodyPr wrap="square" anchor="t" anchorCtr="0">
            <a:spAutoFit/>
          </a:bodyPr>
          <a:lstStyle>
            <a:lvl1pPr marL="0" indent="0">
              <a:lnSpc>
                <a:spcPct val="100000"/>
              </a:lnSpc>
              <a:buNone/>
              <a:defRPr sz="1800">
                <a:solidFill>
                  <a:schemeClr val="bg1"/>
                </a:solidFill>
              </a:defRPr>
            </a:lvl1pPr>
            <a:lvl2pPr marL="228600" indent="0">
              <a:buNone/>
              <a:defRPr/>
            </a:lvl2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euismod</a:t>
            </a:r>
            <a:r>
              <a:rPr lang="en-US"/>
              <a:t>, </a:t>
            </a:r>
            <a:r>
              <a:rPr lang="en-US" err="1"/>
              <a:t>nulla</a:t>
            </a:r>
            <a:r>
              <a:rPr lang="en-US"/>
              <a:t> </a:t>
            </a:r>
            <a:r>
              <a:rPr lang="en-US" err="1"/>
              <a:t>quis</a:t>
            </a:r>
            <a:r>
              <a:rPr lang="en-US"/>
              <a:t> </a:t>
            </a:r>
            <a:r>
              <a:rPr lang="en-US" err="1"/>
              <a:t>fringilla</a:t>
            </a:r>
            <a:r>
              <a:rPr lang="en-US"/>
              <a:t> </a:t>
            </a:r>
            <a:r>
              <a:rPr lang="en-US" err="1"/>
              <a:t>ornare</a:t>
            </a:r>
            <a:r>
              <a:rPr lang="en-US"/>
              <a:t>, </a:t>
            </a:r>
            <a:br>
              <a:rPr lang="en-BE"/>
            </a:br>
            <a:r>
              <a:rPr lang="en-US" err="1"/>
              <a:t>sem</a:t>
            </a:r>
            <a:r>
              <a:rPr lang="en-US"/>
              <a:t> </a:t>
            </a:r>
            <a:r>
              <a:rPr lang="en-US" err="1"/>
              <a:t>neque</a:t>
            </a:r>
            <a:r>
              <a:rPr lang="en-US"/>
              <a:t> </a:t>
            </a:r>
            <a:r>
              <a:rPr lang="en-US" err="1"/>
              <a:t>malesuada</a:t>
            </a:r>
            <a:r>
              <a:rPr lang="en-US"/>
              <a:t> </a:t>
            </a:r>
            <a:r>
              <a:rPr lang="en-US" err="1"/>
              <a:t>mauris</a:t>
            </a:r>
            <a:r>
              <a:rPr lang="en-US"/>
              <a:t>, </a:t>
            </a:r>
            <a:r>
              <a:rPr lang="en-US" err="1"/>
              <a:t>nec</a:t>
            </a:r>
            <a:r>
              <a:rPr lang="en-US"/>
              <a:t> </a:t>
            </a:r>
            <a:r>
              <a:rPr lang="en-US" err="1"/>
              <a:t>ultricies</a:t>
            </a:r>
            <a:r>
              <a:rPr lang="en-US"/>
              <a:t> </a:t>
            </a:r>
            <a:r>
              <a:rPr lang="en-US" err="1"/>
              <a:t>tellus</a:t>
            </a:r>
            <a:r>
              <a:rPr lang="en-US"/>
              <a:t> </a:t>
            </a:r>
            <a:r>
              <a:rPr lang="en-US" err="1"/>
              <a:t>mauris</a:t>
            </a:r>
            <a:r>
              <a:rPr lang="en-US"/>
              <a:t> in </a:t>
            </a:r>
            <a:r>
              <a:rPr lang="en-US" err="1"/>
              <a:t>nulla</a:t>
            </a:r>
            <a:r>
              <a:rPr lang="en-US"/>
              <a:t>. </a:t>
            </a:r>
          </a:p>
        </p:txBody>
      </p:sp>
      <p:sp>
        <p:nvSpPr>
          <p:cNvPr id="7" name="Title 1">
            <a:extLst>
              <a:ext uri="{FF2B5EF4-FFF2-40B4-BE49-F238E27FC236}">
                <a16:creationId xmlns:a16="http://schemas.microsoft.com/office/drawing/2014/main" id="{6B288844-CE88-46E4-8AE1-738B569759FF}"/>
              </a:ext>
            </a:extLst>
          </p:cNvPr>
          <p:cNvSpPr>
            <a:spLocks noGrp="1"/>
          </p:cNvSpPr>
          <p:nvPr>
            <p:ph type="title" hasCustomPrompt="1"/>
          </p:nvPr>
        </p:nvSpPr>
        <p:spPr>
          <a:xfrm>
            <a:off x="5004048" y="1564530"/>
            <a:ext cx="3600400" cy="445636"/>
          </a:xfrm>
        </p:spPr>
        <p:txBody>
          <a:bodyPr>
            <a:noAutofit/>
          </a:bodyPr>
          <a:lstStyle>
            <a:lvl1pPr algn="l">
              <a:defRPr sz="2800">
                <a:solidFill>
                  <a:schemeClr val="bg1"/>
                </a:solidFill>
              </a:defRPr>
            </a:lvl1pPr>
          </a:lstStyle>
          <a:p>
            <a:r>
              <a:rPr lang="en-US"/>
              <a:t>Lorem ipsum dolor</a:t>
            </a:r>
          </a:p>
        </p:txBody>
      </p:sp>
    </p:spTree>
    <p:extLst>
      <p:ext uri="{BB962C8B-B14F-4D97-AF65-F5344CB8AC3E}">
        <p14:creationId xmlns:p14="http://schemas.microsoft.com/office/powerpoint/2010/main" val="39176816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Dark blue Slide">
    <p:bg>
      <p:bgPr>
        <a:solidFill>
          <a:srgbClr val="163448"/>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52782" y="4633534"/>
            <a:ext cx="1160933" cy="417752"/>
          </a:xfrm>
          <a:prstGeom prst="rect">
            <a:avLst/>
          </a:prstGeom>
          <a:noFill/>
        </p:spPr>
      </p:pic>
      <p:pic>
        <p:nvPicPr>
          <p:cNvPr id="4" name="Graphic 3">
            <a:extLst>
              <a:ext uri="{FF2B5EF4-FFF2-40B4-BE49-F238E27FC236}">
                <a16:creationId xmlns:a16="http://schemas.microsoft.com/office/drawing/2014/main" id="{C7113CBC-DE88-43F9-A4A3-7E43FA84AD07}"/>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79900" y="782930"/>
            <a:ext cx="584200" cy="584200"/>
          </a:xfrm>
          <a:prstGeom prst="rect">
            <a:avLst/>
          </a:prstGeom>
        </p:spPr>
      </p:pic>
      <p:sp>
        <p:nvSpPr>
          <p:cNvPr id="6" name="Text Placeholder 7">
            <a:extLst>
              <a:ext uri="{FF2B5EF4-FFF2-40B4-BE49-F238E27FC236}">
                <a16:creationId xmlns:a16="http://schemas.microsoft.com/office/drawing/2014/main" id="{982C5C00-1520-4DDA-BDC9-B24358EFF88B}"/>
              </a:ext>
            </a:extLst>
          </p:cNvPr>
          <p:cNvSpPr>
            <a:spLocks noGrp="1"/>
          </p:cNvSpPr>
          <p:nvPr>
            <p:ph type="body" sz="quarter" idx="10" hasCustomPrompt="1"/>
          </p:nvPr>
        </p:nvSpPr>
        <p:spPr>
          <a:xfrm>
            <a:off x="864000" y="1569207"/>
            <a:ext cx="7416000" cy="2086725"/>
          </a:xfrm>
        </p:spPr>
        <p:txBody>
          <a:bodyPr anchor="t" anchorCtr="0">
            <a:spAutoFit/>
          </a:bodyPr>
          <a:lstStyle>
            <a:lvl1pPr marL="0" indent="0" algn="ctr">
              <a:lnSpc>
                <a:spcPct val="90000"/>
              </a:lnSpc>
              <a:spcBef>
                <a:spcPts val="1200"/>
              </a:spcBef>
              <a:buFont typeface="Arial" panose="020B0604020202020204" pitchFamily="34" charset="0"/>
              <a:buNone/>
              <a:defRPr sz="4800" i="1">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euismod</a:t>
            </a:r>
            <a:r>
              <a:rPr lang="en-US"/>
              <a:t>.”</a:t>
            </a:r>
          </a:p>
        </p:txBody>
      </p:sp>
      <p:sp>
        <p:nvSpPr>
          <p:cNvPr id="7" name="Text Placeholder 7">
            <a:extLst>
              <a:ext uri="{FF2B5EF4-FFF2-40B4-BE49-F238E27FC236}">
                <a16:creationId xmlns:a16="http://schemas.microsoft.com/office/drawing/2014/main" id="{2929572D-6B56-448F-9A99-43A9015F5A5A}"/>
              </a:ext>
            </a:extLst>
          </p:cNvPr>
          <p:cNvSpPr>
            <a:spLocks noGrp="1"/>
          </p:cNvSpPr>
          <p:nvPr>
            <p:ph type="body" sz="quarter" idx="11" hasCustomPrompt="1"/>
          </p:nvPr>
        </p:nvSpPr>
        <p:spPr>
          <a:xfrm>
            <a:off x="864000" y="4175905"/>
            <a:ext cx="7416000" cy="258532"/>
          </a:xfrm>
        </p:spPr>
        <p:txBody>
          <a:bodyPr anchor="ctr" anchorCtr="0">
            <a:spAutoFit/>
          </a:bodyPr>
          <a:lstStyle>
            <a:lvl1pPr marL="0" indent="0" algn="ctr">
              <a:lnSpc>
                <a:spcPct val="90000"/>
              </a:lnSpc>
              <a:spcBef>
                <a:spcPts val="1200"/>
              </a:spcBef>
              <a:buFont typeface="Arial" panose="020B0604020202020204" pitchFamily="34" charset="0"/>
              <a:buNone/>
              <a:defRPr sz="1200" b="1" cap="all" baseline="0">
                <a:solidFill>
                  <a:schemeClr val="accent6">
                    <a:lumMod val="60000"/>
                    <a:lumOff val="40000"/>
                  </a:schemeClr>
                </a:solidFill>
              </a:defRPr>
            </a:lvl1pPr>
          </a:lstStyle>
          <a:p>
            <a:pPr lvl="0"/>
            <a:r>
              <a:rPr lang="en-US"/>
              <a:t>NAME FAMILYNAME, JOB FUNCTION</a:t>
            </a:r>
          </a:p>
        </p:txBody>
      </p:sp>
      <p:sp>
        <p:nvSpPr>
          <p:cNvPr id="8" name="Text Placeholder 5">
            <a:extLst>
              <a:ext uri="{FF2B5EF4-FFF2-40B4-BE49-F238E27FC236}">
                <a16:creationId xmlns:a16="http://schemas.microsoft.com/office/drawing/2014/main" id="{EF23C32F-56E1-42C8-A50E-47CCAEA805D0}"/>
              </a:ext>
            </a:extLst>
          </p:cNvPr>
          <p:cNvSpPr>
            <a:spLocks noGrp="1"/>
          </p:cNvSpPr>
          <p:nvPr>
            <p:ph type="body" sz="quarter" idx="18" hasCustomPrompt="1"/>
          </p:nvPr>
        </p:nvSpPr>
        <p:spPr>
          <a:xfrm>
            <a:off x="4392000" y="3858008"/>
            <a:ext cx="360000" cy="0"/>
          </a:xfrm>
          <a:custGeom>
            <a:avLst/>
            <a:gdLst>
              <a:gd name="connsiteX0" fmla="*/ 0 w 22305600"/>
              <a:gd name="connsiteY0" fmla="*/ 0 h 908050"/>
              <a:gd name="connsiteX1" fmla="*/ 22305600 w 22305600"/>
              <a:gd name="connsiteY1" fmla="*/ 0 h 908050"/>
              <a:gd name="connsiteX2" fmla="*/ 22305600 w 22305600"/>
              <a:gd name="connsiteY2" fmla="*/ 908050 h 908050"/>
              <a:gd name="connsiteX3" fmla="*/ 0 w 22305600"/>
              <a:gd name="connsiteY3" fmla="*/ 908050 h 908050"/>
              <a:gd name="connsiteX4" fmla="*/ 0 w 22305600"/>
              <a:gd name="connsiteY4" fmla="*/ 0 h 908050"/>
              <a:gd name="connsiteX0" fmla="*/ 0 w 22305600"/>
              <a:gd name="connsiteY0" fmla="*/ 908050 h 999490"/>
              <a:gd name="connsiteX1" fmla="*/ 0 w 22305600"/>
              <a:gd name="connsiteY1" fmla="*/ 0 h 999490"/>
              <a:gd name="connsiteX2" fmla="*/ 22305600 w 22305600"/>
              <a:gd name="connsiteY2" fmla="*/ 0 h 999490"/>
              <a:gd name="connsiteX3" fmla="*/ 22305600 w 22305600"/>
              <a:gd name="connsiteY3" fmla="*/ 908050 h 999490"/>
              <a:gd name="connsiteX4" fmla="*/ 91440 w 22305600"/>
              <a:gd name="connsiteY4" fmla="*/ 999490 h 999490"/>
              <a:gd name="connsiteX0" fmla="*/ 0 w 22305600"/>
              <a:gd name="connsiteY0" fmla="*/ 908050 h 908050"/>
              <a:gd name="connsiteX1" fmla="*/ 0 w 22305600"/>
              <a:gd name="connsiteY1" fmla="*/ 0 h 908050"/>
              <a:gd name="connsiteX2" fmla="*/ 22305600 w 22305600"/>
              <a:gd name="connsiteY2" fmla="*/ 0 h 908050"/>
              <a:gd name="connsiteX3" fmla="*/ 22305600 w 22305600"/>
              <a:gd name="connsiteY3" fmla="*/ 908050 h 908050"/>
              <a:gd name="connsiteX0" fmla="*/ 0 w 22305600"/>
              <a:gd name="connsiteY0" fmla="*/ 0 h 908050"/>
              <a:gd name="connsiteX1" fmla="*/ 22305600 w 22305600"/>
              <a:gd name="connsiteY1" fmla="*/ 0 h 908050"/>
              <a:gd name="connsiteX2" fmla="*/ 22305600 w 22305600"/>
              <a:gd name="connsiteY2" fmla="*/ 908050 h 908050"/>
              <a:gd name="connsiteX0" fmla="*/ 0 w 22305600"/>
              <a:gd name="connsiteY0" fmla="*/ 0 h 0"/>
              <a:gd name="connsiteX1" fmla="*/ 22305600 w 22305600"/>
              <a:gd name="connsiteY1" fmla="*/ 0 h 0"/>
            </a:gdLst>
            <a:ahLst/>
            <a:cxnLst>
              <a:cxn ang="0">
                <a:pos x="connsiteX0" y="connsiteY0"/>
              </a:cxn>
              <a:cxn ang="0">
                <a:pos x="connsiteX1" y="connsiteY1"/>
              </a:cxn>
            </a:cxnLst>
            <a:rect l="l" t="t" r="r" b="b"/>
            <a:pathLst>
              <a:path w="22305600">
                <a:moveTo>
                  <a:pt x="0" y="0"/>
                </a:moveTo>
                <a:lnTo>
                  <a:pt x="22305600" y="0"/>
                </a:lnTo>
              </a:path>
            </a:pathLst>
          </a:custGeom>
          <a:ln w="63500">
            <a:solidFill>
              <a:schemeClr val="bg1"/>
            </a:solidFill>
            <a:miter lim="400000"/>
          </a:ln>
          <a:extLst>
            <a:ext uri="{C572A759-6A51-4108-AA02-DFA0A04FC94B}">
              <ma14:wrappingTextBoxFlag xmlns="" xmlns:ma14="http://schemas.microsoft.com/office/mac/drawingml/2011/main" val="1"/>
            </a:ext>
          </a:extLst>
        </p:spPr>
        <p:txBody>
          <a:bodyPr/>
          <a:lstStyle>
            <a:lvl1pPr marL="0" indent="0">
              <a:buNone/>
              <a:defRPr sz="800">
                <a:ln>
                  <a:noFill/>
                </a:ln>
                <a:solidFill>
                  <a:schemeClr val="bg2">
                    <a:alpha val="0"/>
                  </a:schemeClr>
                </a:solidFill>
              </a:defRPr>
            </a:lvl1pPr>
          </a:lstStyle>
          <a:p>
            <a:pPr lvl="0"/>
            <a:r>
              <a:rPr lang="nl-BE"/>
              <a:t>x</a:t>
            </a:r>
          </a:p>
        </p:txBody>
      </p:sp>
    </p:spTree>
    <p:extLst>
      <p:ext uri="{BB962C8B-B14F-4D97-AF65-F5344CB8AC3E}">
        <p14:creationId xmlns:p14="http://schemas.microsoft.com/office/powerpoint/2010/main" val="82430677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Dark blue Slide">
    <p:bg>
      <p:bgPr>
        <a:solidFill>
          <a:srgbClr val="163448"/>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52782" y="4633534"/>
            <a:ext cx="1160933" cy="417752"/>
          </a:xfrm>
          <a:prstGeom prst="rect">
            <a:avLst/>
          </a:prstGeom>
          <a:noFill/>
        </p:spPr>
      </p:pic>
      <p:sp>
        <p:nvSpPr>
          <p:cNvPr id="8" name="Text Placeholder 5">
            <a:extLst>
              <a:ext uri="{FF2B5EF4-FFF2-40B4-BE49-F238E27FC236}">
                <a16:creationId xmlns:a16="http://schemas.microsoft.com/office/drawing/2014/main" id="{8734E9FF-6025-4608-9A81-B47E740A2220}"/>
              </a:ext>
            </a:extLst>
          </p:cNvPr>
          <p:cNvSpPr>
            <a:spLocks noGrp="1"/>
          </p:cNvSpPr>
          <p:nvPr>
            <p:ph type="body" sz="quarter" idx="18" hasCustomPrompt="1"/>
          </p:nvPr>
        </p:nvSpPr>
        <p:spPr>
          <a:xfrm>
            <a:off x="4392000" y="2571750"/>
            <a:ext cx="360000" cy="0"/>
          </a:xfrm>
          <a:custGeom>
            <a:avLst/>
            <a:gdLst>
              <a:gd name="connsiteX0" fmla="*/ 0 w 22305600"/>
              <a:gd name="connsiteY0" fmla="*/ 0 h 908050"/>
              <a:gd name="connsiteX1" fmla="*/ 22305600 w 22305600"/>
              <a:gd name="connsiteY1" fmla="*/ 0 h 908050"/>
              <a:gd name="connsiteX2" fmla="*/ 22305600 w 22305600"/>
              <a:gd name="connsiteY2" fmla="*/ 908050 h 908050"/>
              <a:gd name="connsiteX3" fmla="*/ 0 w 22305600"/>
              <a:gd name="connsiteY3" fmla="*/ 908050 h 908050"/>
              <a:gd name="connsiteX4" fmla="*/ 0 w 22305600"/>
              <a:gd name="connsiteY4" fmla="*/ 0 h 908050"/>
              <a:gd name="connsiteX0" fmla="*/ 0 w 22305600"/>
              <a:gd name="connsiteY0" fmla="*/ 908050 h 999490"/>
              <a:gd name="connsiteX1" fmla="*/ 0 w 22305600"/>
              <a:gd name="connsiteY1" fmla="*/ 0 h 999490"/>
              <a:gd name="connsiteX2" fmla="*/ 22305600 w 22305600"/>
              <a:gd name="connsiteY2" fmla="*/ 0 h 999490"/>
              <a:gd name="connsiteX3" fmla="*/ 22305600 w 22305600"/>
              <a:gd name="connsiteY3" fmla="*/ 908050 h 999490"/>
              <a:gd name="connsiteX4" fmla="*/ 91440 w 22305600"/>
              <a:gd name="connsiteY4" fmla="*/ 999490 h 999490"/>
              <a:gd name="connsiteX0" fmla="*/ 0 w 22305600"/>
              <a:gd name="connsiteY0" fmla="*/ 908050 h 908050"/>
              <a:gd name="connsiteX1" fmla="*/ 0 w 22305600"/>
              <a:gd name="connsiteY1" fmla="*/ 0 h 908050"/>
              <a:gd name="connsiteX2" fmla="*/ 22305600 w 22305600"/>
              <a:gd name="connsiteY2" fmla="*/ 0 h 908050"/>
              <a:gd name="connsiteX3" fmla="*/ 22305600 w 22305600"/>
              <a:gd name="connsiteY3" fmla="*/ 908050 h 908050"/>
              <a:gd name="connsiteX0" fmla="*/ 0 w 22305600"/>
              <a:gd name="connsiteY0" fmla="*/ 0 h 908050"/>
              <a:gd name="connsiteX1" fmla="*/ 22305600 w 22305600"/>
              <a:gd name="connsiteY1" fmla="*/ 0 h 908050"/>
              <a:gd name="connsiteX2" fmla="*/ 22305600 w 22305600"/>
              <a:gd name="connsiteY2" fmla="*/ 908050 h 908050"/>
              <a:gd name="connsiteX0" fmla="*/ 0 w 22305600"/>
              <a:gd name="connsiteY0" fmla="*/ 0 h 0"/>
              <a:gd name="connsiteX1" fmla="*/ 22305600 w 22305600"/>
              <a:gd name="connsiteY1" fmla="*/ 0 h 0"/>
            </a:gdLst>
            <a:ahLst/>
            <a:cxnLst>
              <a:cxn ang="0">
                <a:pos x="connsiteX0" y="connsiteY0"/>
              </a:cxn>
              <a:cxn ang="0">
                <a:pos x="connsiteX1" y="connsiteY1"/>
              </a:cxn>
            </a:cxnLst>
            <a:rect l="l" t="t" r="r" b="b"/>
            <a:pathLst>
              <a:path w="22305600">
                <a:moveTo>
                  <a:pt x="0" y="0"/>
                </a:moveTo>
                <a:lnTo>
                  <a:pt x="22305600" y="0"/>
                </a:lnTo>
              </a:path>
            </a:pathLst>
          </a:custGeom>
          <a:ln w="63500">
            <a:solidFill>
              <a:schemeClr val="bg1"/>
            </a:solidFill>
            <a:miter lim="400000"/>
          </a:ln>
          <a:extLst>
            <a:ext uri="{C572A759-6A51-4108-AA02-DFA0A04FC94B}">
              <ma14:wrappingTextBoxFlag xmlns="" xmlns:ma14="http://schemas.microsoft.com/office/mac/drawingml/2011/main" val="1"/>
            </a:ext>
          </a:extLst>
        </p:spPr>
        <p:txBody>
          <a:bodyPr/>
          <a:lstStyle>
            <a:lvl1pPr marL="0" indent="0">
              <a:buNone/>
              <a:defRPr sz="800">
                <a:ln>
                  <a:noFill/>
                </a:ln>
                <a:solidFill>
                  <a:schemeClr val="bg2">
                    <a:alpha val="0"/>
                  </a:schemeClr>
                </a:solidFill>
              </a:defRPr>
            </a:lvl1pPr>
          </a:lstStyle>
          <a:p>
            <a:pPr lvl="0"/>
            <a:r>
              <a:rPr lang="nl-BE"/>
              <a:t>x</a:t>
            </a:r>
          </a:p>
        </p:txBody>
      </p:sp>
      <p:sp>
        <p:nvSpPr>
          <p:cNvPr id="9" name="Text Placeholder 7">
            <a:extLst>
              <a:ext uri="{FF2B5EF4-FFF2-40B4-BE49-F238E27FC236}">
                <a16:creationId xmlns:a16="http://schemas.microsoft.com/office/drawing/2014/main" id="{61829BA5-72C2-4A5F-A0F4-6856BDF10FA4}"/>
              </a:ext>
            </a:extLst>
          </p:cNvPr>
          <p:cNvSpPr>
            <a:spLocks noGrp="1"/>
          </p:cNvSpPr>
          <p:nvPr>
            <p:ph type="body" sz="quarter" idx="10" hasCustomPrompt="1"/>
          </p:nvPr>
        </p:nvSpPr>
        <p:spPr>
          <a:xfrm>
            <a:off x="1403648" y="2945466"/>
            <a:ext cx="6336704" cy="1292662"/>
          </a:xfrm>
        </p:spPr>
        <p:txBody>
          <a:bodyPr wrap="square" anchor="ctr" anchorCtr="0">
            <a:spAutoFit/>
          </a:bodyPr>
          <a:lstStyle>
            <a:lvl1pPr marL="0" indent="0" algn="ctr">
              <a:lnSpc>
                <a:spcPct val="100000"/>
              </a:lnSpc>
              <a:spcBef>
                <a:spcPts val="1200"/>
              </a:spcBef>
              <a:buFont typeface="Arial" panose="020B0604020202020204" pitchFamily="34" charset="0"/>
              <a:buNone/>
              <a:defRPr sz="2600" i="1">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dolor sit </a:t>
            </a:r>
            <a:r>
              <a:rPr lang="en-US" err="1"/>
              <a:t>amet</a:t>
            </a:r>
            <a:r>
              <a:rPr lang="en-US"/>
              <a:t> </a:t>
            </a:r>
            <a:r>
              <a:rPr lang="en-US" err="1"/>
              <a:t>elit</a:t>
            </a:r>
            <a:r>
              <a:rPr lang="en-US"/>
              <a:t> </a:t>
            </a:r>
            <a:r>
              <a:rPr lang="en-US" err="1"/>
              <a:t>mauris</a:t>
            </a:r>
            <a:r>
              <a:rPr lang="en-US"/>
              <a:t> </a:t>
            </a:r>
            <a:r>
              <a:rPr lang="en-US" err="1"/>
              <a:t>euismod</a:t>
            </a:r>
            <a:r>
              <a:rPr lang="en-US"/>
              <a:t>. Dolor sit </a:t>
            </a:r>
            <a:r>
              <a:rPr lang="en-US" err="1"/>
              <a:t>amet</a:t>
            </a:r>
            <a:r>
              <a:rPr lang="en-US"/>
              <a:t> </a:t>
            </a:r>
            <a:r>
              <a:rPr lang="en-US" err="1"/>
              <a:t>elit</a:t>
            </a:r>
            <a:r>
              <a:rPr lang="en-US"/>
              <a:t> </a:t>
            </a:r>
            <a:r>
              <a:rPr lang="en-US" err="1"/>
              <a:t>mauris</a:t>
            </a:r>
            <a:r>
              <a:rPr lang="en-US"/>
              <a:t>.”</a:t>
            </a:r>
          </a:p>
        </p:txBody>
      </p:sp>
      <p:sp>
        <p:nvSpPr>
          <p:cNvPr id="10" name="Text Placeholder 7">
            <a:extLst>
              <a:ext uri="{FF2B5EF4-FFF2-40B4-BE49-F238E27FC236}">
                <a16:creationId xmlns:a16="http://schemas.microsoft.com/office/drawing/2014/main" id="{7C1A495E-1D0C-4724-A45C-C447ED28D650}"/>
              </a:ext>
            </a:extLst>
          </p:cNvPr>
          <p:cNvSpPr>
            <a:spLocks noGrp="1"/>
          </p:cNvSpPr>
          <p:nvPr>
            <p:ph type="body" sz="quarter" idx="19" hasCustomPrompt="1"/>
          </p:nvPr>
        </p:nvSpPr>
        <p:spPr>
          <a:xfrm>
            <a:off x="1403648" y="1621378"/>
            <a:ext cx="6336704" cy="400110"/>
          </a:xfrm>
        </p:spPr>
        <p:txBody>
          <a:bodyPr wrap="square" lIns="0" tIns="0" rIns="0" bIns="0" anchor="ctr" anchorCtr="0">
            <a:noAutofit/>
          </a:bodyPr>
          <a:lstStyle>
            <a:lvl1pPr marL="0" indent="0" algn="ctr">
              <a:lnSpc>
                <a:spcPct val="100000"/>
              </a:lnSpc>
              <a:spcBef>
                <a:spcPts val="1200"/>
              </a:spcBef>
              <a:buFont typeface="Arial" panose="020B0604020202020204" pitchFamily="34" charset="0"/>
              <a:buNone/>
              <a:defRPr sz="2000" b="1" i="0">
                <a:solidFill>
                  <a:schemeClr val="accent6">
                    <a:lumMod val="60000"/>
                    <a:lumOff val="40000"/>
                  </a:schemeClr>
                </a:solidFill>
              </a:defRPr>
            </a:lvl1pPr>
          </a:lstStyle>
          <a:p>
            <a:pPr lvl="0"/>
            <a:r>
              <a:rPr lang="en-US"/>
              <a:t>Name </a:t>
            </a:r>
            <a:r>
              <a:rPr lang="en-US" err="1"/>
              <a:t>Familyname</a:t>
            </a:r>
            <a:r>
              <a:rPr lang="en-US"/>
              <a:t> </a:t>
            </a:r>
          </a:p>
        </p:txBody>
      </p:sp>
      <p:sp>
        <p:nvSpPr>
          <p:cNvPr id="11" name="Text Placeholder 7">
            <a:extLst>
              <a:ext uri="{FF2B5EF4-FFF2-40B4-BE49-F238E27FC236}">
                <a16:creationId xmlns:a16="http://schemas.microsoft.com/office/drawing/2014/main" id="{9E7E4E43-FF7F-46DC-A855-E763DAB319DE}"/>
              </a:ext>
            </a:extLst>
          </p:cNvPr>
          <p:cNvSpPr>
            <a:spLocks noGrp="1"/>
          </p:cNvSpPr>
          <p:nvPr>
            <p:ph type="body" sz="quarter" idx="20" hasCustomPrompt="1"/>
          </p:nvPr>
        </p:nvSpPr>
        <p:spPr>
          <a:xfrm>
            <a:off x="1403648" y="1923679"/>
            <a:ext cx="6336704" cy="222228"/>
          </a:xfrm>
        </p:spPr>
        <p:txBody>
          <a:bodyPr wrap="square" lIns="0" tIns="0" rIns="0" bIns="0" anchor="ctr" anchorCtr="0">
            <a:noAutofit/>
          </a:bodyPr>
          <a:lstStyle>
            <a:lvl1pPr marL="0" indent="0" algn="ctr">
              <a:lnSpc>
                <a:spcPct val="100000"/>
              </a:lnSpc>
              <a:spcBef>
                <a:spcPts val="1200"/>
              </a:spcBef>
              <a:buFont typeface="Arial" panose="020B0604020202020204" pitchFamily="34" charset="0"/>
              <a:buNone/>
              <a:defRPr sz="1400" b="0" i="0">
                <a:solidFill>
                  <a:schemeClr val="accent5"/>
                </a:solidFill>
              </a:defRPr>
            </a:lvl1pPr>
          </a:lstStyle>
          <a:p>
            <a:pPr lvl="0"/>
            <a:r>
              <a:rPr lang="en-US"/>
              <a:t>Job function</a:t>
            </a:r>
          </a:p>
        </p:txBody>
      </p:sp>
      <p:sp>
        <p:nvSpPr>
          <p:cNvPr id="12" name="Picture Placeholder 3">
            <a:extLst>
              <a:ext uri="{FF2B5EF4-FFF2-40B4-BE49-F238E27FC236}">
                <a16:creationId xmlns:a16="http://schemas.microsoft.com/office/drawing/2014/main" id="{5E5731FD-8A46-4C63-B9D0-77EE3BF3DD71}"/>
              </a:ext>
            </a:extLst>
          </p:cNvPr>
          <p:cNvSpPr>
            <a:spLocks noGrp="1"/>
          </p:cNvSpPr>
          <p:nvPr>
            <p:ph type="pic" sz="quarter" idx="13" hasCustomPrompt="1"/>
          </p:nvPr>
        </p:nvSpPr>
        <p:spPr>
          <a:xfrm>
            <a:off x="4086000" y="626516"/>
            <a:ext cx="972000" cy="972000"/>
          </a:xfrm>
          <a:prstGeom prst="ellipse">
            <a:avLst/>
          </a:prstGeom>
          <a:solidFill>
            <a:schemeClr val="bg1"/>
          </a:solidFill>
        </p:spPr>
        <p:txBody>
          <a:bodyPr lIns="0" tIns="0" rIns="0" bIns="0" anchor="ctr" anchorCtr="0">
            <a:noAutofit/>
          </a:bodyPr>
          <a:lstStyle>
            <a:lvl1pPr marL="0" indent="0" algn="ctr">
              <a:lnSpc>
                <a:spcPct val="100000"/>
              </a:lnSpc>
              <a:buFont typeface="Arial" panose="020B0604020202020204" pitchFamily="34" charset="0"/>
              <a:buNone/>
              <a:defRPr sz="1600"/>
            </a:lvl1pPr>
          </a:lstStyle>
          <a:p>
            <a:r>
              <a:rPr lang="en-US"/>
              <a:t>Image</a:t>
            </a:r>
            <a:endParaRPr lang="nl-BE"/>
          </a:p>
        </p:txBody>
      </p:sp>
    </p:spTree>
    <p:extLst>
      <p:ext uri="{BB962C8B-B14F-4D97-AF65-F5344CB8AC3E}">
        <p14:creationId xmlns:p14="http://schemas.microsoft.com/office/powerpoint/2010/main" val="1723403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nl-BE"/>
          </a:p>
        </p:txBody>
      </p:sp>
      <p:cxnSp>
        <p:nvCxnSpPr>
          <p:cNvPr id="6" name="Straight Connector 5"/>
          <p:cNvCxnSpPr/>
          <p:nvPr userDrawn="1"/>
        </p:nvCxnSpPr>
        <p:spPr>
          <a:xfrm>
            <a:off x="4423574" y="771550"/>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02C06368-1C70-4EEB-A66E-0D9298C85677}"/>
              </a:ext>
            </a:extLst>
          </p:cNvPr>
          <p:cNvPicPr>
            <a:picLocks noChangeAspect="1"/>
          </p:cNvPicPr>
          <p:nvPr userDrawn="1"/>
        </p:nvPicPr>
        <p:blipFill rotWithShape="1">
          <a:blip r:embed="rId2"/>
          <a:srcRect l="3126" t="15622" r="-9375" b="-19937"/>
          <a:stretch/>
        </p:blipFill>
        <p:spPr>
          <a:xfrm>
            <a:off x="7884000" y="4664346"/>
            <a:ext cx="1224000" cy="480818"/>
          </a:xfrm>
          <a:prstGeom prst="rect">
            <a:avLst/>
          </a:prstGeom>
          <a:noFill/>
        </p:spPr>
      </p:pic>
    </p:spTree>
    <p:extLst>
      <p:ext uri="{BB962C8B-B14F-4D97-AF65-F5344CB8AC3E}">
        <p14:creationId xmlns:p14="http://schemas.microsoft.com/office/powerpoint/2010/main" val="13411799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Dark blue Slide">
    <p:bg>
      <p:bgPr>
        <a:solidFill>
          <a:srgbClr val="163448"/>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52782" y="4633534"/>
            <a:ext cx="1160933" cy="417752"/>
          </a:xfrm>
          <a:prstGeom prst="rect">
            <a:avLst/>
          </a:prstGeom>
          <a:noFill/>
        </p:spPr>
      </p:pic>
      <p:sp>
        <p:nvSpPr>
          <p:cNvPr id="3" name="Content Placeholder 4">
            <a:extLst>
              <a:ext uri="{FF2B5EF4-FFF2-40B4-BE49-F238E27FC236}">
                <a16:creationId xmlns:a16="http://schemas.microsoft.com/office/drawing/2014/main" id="{ED0EACBB-2380-4BA7-9B8F-D03ACA5F436C}"/>
              </a:ext>
            </a:extLst>
          </p:cNvPr>
          <p:cNvSpPr>
            <a:spLocks noGrp="1"/>
          </p:cNvSpPr>
          <p:nvPr>
            <p:ph sz="quarter" idx="12" hasCustomPrompt="1"/>
          </p:nvPr>
        </p:nvSpPr>
        <p:spPr>
          <a:xfrm>
            <a:off x="747401" y="2462376"/>
            <a:ext cx="3411944" cy="1255728"/>
          </a:xfrm>
        </p:spPr>
        <p:txBody>
          <a:bodyPr wrap="square" anchor="t" anchorCtr="0">
            <a:spAutoFit/>
          </a:bodyPr>
          <a:lstStyle>
            <a:lvl1pPr marL="0" indent="0">
              <a:lnSpc>
                <a:spcPct val="90000"/>
              </a:lnSpc>
              <a:buNone/>
              <a:defRPr sz="2800">
                <a:solidFill>
                  <a:schemeClr val="bg1"/>
                </a:solidFill>
              </a:defRPr>
            </a:lvl1pPr>
            <a:lvl2pPr marL="228600" indent="0">
              <a:buNone/>
              <a:defRPr/>
            </a:lvl2pPr>
          </a:lstStyle>
          <a:p>
            <a:pPr lvl="0"/>
            <a:r>
              <a:rPr lang="en-US"/>
              <a:t>Lorem ipsum dolor </a:t>
            </a:r>
            <a:br>
              <a:rPr lang="en-US"/>
            </a:br>
            <a:r>
              <a:rPr lang="en-US"/>
              <a:t>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0" name="Content Placeholder 4">
            <a:extLst>
              <a:ext uri="{FF2B5EF4-FFF2-40B4-BE49-F238E27FC236}">
                <a16:creationId xmlns:a16="http://schemas.microsoft.com/office/drawing/2014/main" id="{A262BD7D-C41A-477D-9118-F61EA3292865}"/>
              </a:ext>
            </a:extLst>
          </p:cNvPr>
          <p:cNvSpPr>
            <a:spLocks noGrp="1"/>
          </p:cNvSpPr>
          <p:nvPr>
            <p:ph sz="quarter" idx="13" hasCustomPrompt="1"/>
          </p:nvPr>
        </p:nvSpPr>
        <p:spPr>
          <a:xfrm>
            <a:off x="4959608" y="2462376"/>
            <a:ext cx="3411944" cy="1255728"/>
          </a:xfrm>
        </p:spPr>
        <p:txBody>
          <a:bodyPr wrap="square" anchor="t" anchorCtr="0">
            <a:spAutoFit/>
          </a:bodyPr>
          <a:lstStyle>
            <a:lvl1pPr marL="0" indent="0">
              <a:lnSpc>
                <a:spcPct val="90000"/>
              </a:lnSpc>
              <a:buNone/>
              <a:defRPr sz="2800">
                <a:solidFill>
                  <a:schemeClr val="bg1"/>
                </a:solidFill>
              </a:defRPr>
            </a:lvl1pPr>
            <a:lvl2pPr marL="228600" indent="0">
              <a:buNone/>
              <a:defRPr/>
            </a:lvl2pPr>
          </a:lstStyle>
          <a:p>
            <a:pPr lvl="0"/>
            <a:r>
              <a:rPr lang="en-US"/>
              <a:t>Lorem ipsum dolor </a:t>
            </a:r>
            <a:br>
              <a:rPr lang="en-US"/>
            </a:br>
            <a:r>
              <a:rPr lang="en-US"/>
              <a:t>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3" name="Content Placeholder 4">
            <a:extLst>
              <a:ext uri="{FF2B5EF4-FFF2-40B4-BE49-F238E27FC236}">
                <a16:creationId xmlns:a16="http://schemas.microsoft.com/office/drawing/2014/main" id="{CB39573F-CD37-43FD-A07B-A6793B14431A}"/>
              </a:ext>
            </a:extLst>
          </p:cNvPr>
          <p:cNvSpPr>
            <a:spLocks noGrp="1"/>
          </p:cNvSpPr>
          <p:nvPr>
            <p:ph sz="quarter" idx="14" hasCustomPrompt="1"/>
          </p:nvPr>
        </p:nvSpPr>
        <p:spPr>
          <a:xfrm>
            <a:off x="747401" y="1223918"/>
            <a:ext cx="2128468" cy="1311128"/>
          </a:xfrm>
        </p:spPr>
        <p:txBody>
          <a:bodyPr wrap="none" anchor="b" anchorCtr="0">
            <a:spAutoFit/>
          </a:bodyPr>
          <a:lstStyle>
            <a:lvl1pPr marL="0" indent="0">
              <a:lnSpc>
                <a:spcPct val="90000"/>
              </a:lnSpc>
              <a:buNone/>
              <a:defRPr sz="8800" b="1">
                <a:solidFill>
                  <a:schemeClr val="accent2"/>
                </a:solidFill>
              </a:defRPr>
            </a:lvl1pPr>
            <a:lvl2pPr marL="228600" indent="0">
              <a:buNone/>
              <a:defRPr/>
            </a:lvl2pPr>
          </a:lstStyle>
          <a:p>
            <a:pPr lvl="0"/>
            <a:r>
              <a:rPr lang="en-US"/>
              <a:t>99%</a:t>
            </a:r>
          </a:p>
        </p:txBody>
      </p:sp>
      <p:sp>
        <p:nvSpPr>
          <p:cNvPr id="14" name="Content Placeholder 4">
            <a:extLst>
              <a:ext uri="{FF2B5EF4-FFF2-40B4-BE49-F238E27FC236}">
                <a16:creationId xmlns:a16="http://schemas.microsoft.com/office/drawing/2014/main" id="{F2651512-0B0F-44F2-9CC7-22C82555F7DA}"/>
              </a:ext>
            </a:extLst>
          </p:cNvPr>
          <p:cNvSpPr>
            <a:spLocks noGrp="1"/>
          </p:cNvSpPr>
          <p:nvPr>
            <p:ph sz="quarter" idx="15" hasCustomPrompt="1"/>
          </p:nvPr>
        </p:nvSpPr>
        <p:spPr>
          <a:xfrm>
            <a:off x="4959608" y="1223918"/>
            <a:ext cx="2128468" cy="1311128"/>
          </a:xfrm>
        </p:spPr>
        <p:txBody>
          <a:bodyPr wrap="none" anchor="b" anchorCtr="0">
            <a:spAutoFit/>
          </a:bodyPr>
          <a:lstStyle>
            <a:lvl1pPr marL="0" indent="0">
              <a:lnSpc>
                <a:spcPct val="90000"/>
              </a:lnSpc>
              <a:buNone/>
              <a:defRPr sz="8800" b="1">
                <a:solidFill>
                  <a:srgbClr val="EA323C"/>
                </a:solidFill>
              </a:defRPr>
            </a:lvl1pPr>
            <a:lvl2pPr marL="228600" indent="0">
              <a:buNone/>
              <a:defRPr/>
            </a:lvl2pPr>
          </a:lstStyle>
          <a:p>
            <a:pPr lvl="0"/>
            <a:r>
              <a:rPr lang="en-US"/>
              <a:t>99%</a:t>
            </a:r>
          </a:p>
        </p:txBody>
      </p:sp>
    </p:spTree>
    <p:extLst>
      <p:ext uri="{BB962C8B-B14F-4D97-AF65-F5344CB8AC3E}">
        <p14:creationId xmlns:p14="http://schemas.microsoft.com/office/powerpoint/2010/main" val="24167966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Dark blue Slide">
    <p:bg>
      <p:bgPr>
        <a:solidFill>
          <a:srgbClr val="163448"/>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52782" y="4633534"/>
            <a:ext cx="1160933" cy="417752"/>
          </a:xfrm>
          <a:prstGeom prst="rect">
            <a:avLst/>
          </a:prstGeom>
          <a:noFill/>
        </p:spPr>
      </p:pic>
      <p:sp>
        <p:nvSpPr>
          <p:cNvPr id="3" name="Content Placeholder 4">
            <a:extLst>
              <a:ext uri="{FF2B5EF4-FFF2-40B4-BE49-F238E27FC236}">
                <a16:creationId xmlns:a16="http://schemas.microsoft.com/office/drawing/2014/main" id="{ED0EACBB-2380-4BA7-9B8F-D03ACA5F436C}"/>
              </a:ext>
            </a:extLst>
          </p:cNvPr>
          <p:cNvSpPr>
            <a:spLocks noGrp="1"/>
          </p:cNvSpPr>
          <p:nvPr>
            <p:ph sz="quarter" idx="12" hasCustomPrompt="1"/>
          </p:nvPr>
        </p:nvSpPr>
        <p:spPr>
          <a:xfrm>
            <a:off x="747400" y="2329592"/>
            <a:ext cx="7641023" cy="1754326"/>
          </a:xfrm>
        </p:spPr>
        <p:txBody>
          <a:bodyPr wrap="square" anchor="t" anchorCtr="0">
            <a:spAutoFit/>
          </a:bodyPr>
          <a:lstStyle>
            <a:lvl1pPr marL="0" indent="0" algn="ctr">
              <a:lnSpc>
                <a:spcPct val="100000"/>
              </a:lnSpc>
              <a:buNone/>
              <a:defRPr sz="3600">
                <a:solidFill>
                  <a:schemeClr val="bg1"/>
                </a:solidFill>
              </a:defRPr>
            </a:lvl1pPr>
            <a:lvl2pPr marL="228600" indent="0">
              <a:buNone/>
              <a:defRPr/>
            </a:lvl2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14" name="Content Placeholder 4">
            <a:extLst>
              <a:ext uri="{FF2B5EF4-FFF2-40B4-BE49-F238E27FC236}">
                <a16:creationId xmlns:a16="http://schemas.microsoft.com/office/drawing/2014/main" id="{F2651512-0B0F-44F2-9CC7-22C82555F7DA}"/>
              </a:ext>
            </a:extLst>
          </p:cNvPr>
          <p:cNvSpPr>
            <a:spLocks noGrp="1"/>
          </p:cNvSpPr>
          <p:nvPr>
            <p:ph sz="quarter" idx="15" hasCustomPrompt="1"/>
          </p:nvPr>
        </p:nvSpPr>
        <p:spPr>
          <a:xfrm>
            <a:off x="3306590" y="929155"/>
            <a:ext cx="2530821" cy="1560427"/>
          </a:xfrm>
        </p:spPr>
        <p:txBody>
          <a:bodyPr wrap="none" anchor="b" anchorCtr="0">
            <a:spAutoFit/>
          </a:bodyPr>
          <a:lstStyle>
            <a:lvl1pPr marL="0" indent="0" algn="ctr">
              <a:lnSpc>
                <a:spcPct val="90000"/>
              </a:lnSpc>
              <a:buNone/>
              <a:defRPr sz="10600" b="1">
                <a:solidFill>
                  <a:srgbClr val="EA323C"/>
                </a:solidFill>
              </a:defRPr>
            </a:lvl1pPr>
            <a:lvl2pPr marL="228600" indent="0">
              <a:buNone/>
              <a:defRPr/>
            </a:lvl2pPr>
          </a:lstStyle>
          <a:p>
            <a:pPr lvl="0"/>
            <a:r>
              <a:rPr lang="en-US"/>
              <a:t>99%</a:t>
            </a:r>
          </a:p>
        </p:txBody>
      </p:sp>
    </p:spTree>
    <p:extLst>
      <p:ext uri="{BB962C8B-B14F-4D97-AF65-F5344CB8AC3E}">
        <p14:creationId xmlns:p14="http://schemas.microsoft.com/office/powerpoint/2010/main" val="29949887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Dark blue Slide">
    <p:bg>
      <p:bgPr>
        <a:solidFill>
          <a:srgbClr val="163448"/>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52782" y="4633534"/>
            <a:ext cx="1160933" cy="417752"/>
          </a:xfrm>
          <a:prstGeom prst="rect">
            <a:avLst/>
          </a:prstGeom>
          <a:noFill/>
        </p:spPr>
      </p:pic>
      <p:sp>
        <p:nvSpPr>
          <p:cNvPr id="6" name="Content Placeholder 4">
            <a:extLst>
              <a:ext uri="{FF2B5EF4-FFF2-40B4-BE49-F238E27FC236}">
                <a16:creationId xmlns:a16="http://schemas.microsoft.com/office/drawing/2014/main" id="{01555CEE-CDD2-45D9-BF2D-F88FC89116F0}"/>
              </a:ext>
            </a:extLst>
          </p:cNvPr>
          <p:cNvSpPr>
            <a:spLocks noGrp="1"/>
          </p:cNvSpPr>
          <p:nvPr>
            <p:ph sz="quarter" idx="13" hasCustomPrompt="1"/>
          </p:nvPr>
        </p:nvSpPr>
        <p:spPr>
          <a:xfrm>
            <a:off x="755576" y="2500393"/>
            <a:ext cx="2881408" cy="648512"/>
          </a:xfrm>
          <a:solidFill>
            <a:srgbClr val="EA323C"/>
          </a:solidFill>
        </p:spPr>
        <p:txBody>
          <a:bodyPr wrap="none" lIns="90000" tIns="46800" rIns="90000" bIns="46800" anchor="ctr" anchorCtr="0">
            <a:spAutoFit/>
          </a:bodyPr>
          <a:lstStyle>
            <a:lvl1pPr marL="0" indent="0" algn="l">
              <a:lnSpc>
                <a:spcPct val="100000"/>
              </a:lnSpc>
              <a:buNone/>
              <a:defRPr sz="3600" b="1" cap="all" baseline="0">
                <a:solidFill>
                  <a:schemeClr val="bg1"/>
                </a:solidFill>
              </a:defRPr>
            </a:lvl1pPr>
          </a:lstStyle>
          <a:p>
            <a:pPr lvl="0"/>
            <a:r>
              <a:rPr lang="en-US"/>
              <a:t>LOREM IPSUM</a:t>
            </a:r>
          </a:p>
        </p:txBody>
      </p:sp>
      <p:sp>
        <p:nvSpPr>
          <p:cNvPr id="15" name="Content Placeholder 4">
            <a:extLst>
              <a:ext uri="{FF2B5EF4-FFF2-40B4-BE49-F238E27FC236}">
                <a16:creationId xmlns:a16="http://schemas.microsoft.com/office/drawing/2014/main" id="{95EB4D1B-F06A-44CA-88D1-A343E0070A8C}"/>
              </a:ext>
            </a:extLst>
          </p:cNvPr>
          <p:cNvSpPr>
            <a:spLocks noGrp="1"/>
          </p:cNvSpPr>
          <p:nvPr>
            <p:ph sz="quarter" idx="12" hasCustomPrompt="1"/>
          </p:nvPr>
        </p:nvSpPr>
        <p:spPr>
          <a:xfrm>
            <a:off x="747401" y="895187"/>
            <a:ext cx="3034868" cy="1016359"/>
          </a:xfrm>
        </p:spPr>
        <p:txBody>
          <a:bodyPr wrap="square" tIns="72000" anchor="ctr" anchorCtr="0">
            <a:spAutoFit/>
          </a:bodyPr>
          <a:lstStyle>
            <a:lvl1pPr marL="0" indent="0">
              <a:lnSpc>
                <a:spcPct val="80000"/>
              </a:lnSpc>
              <a:buNone/>
              <a:defRPr sz="3600" b="1">
                <a:solidFill>
                  <a:schemeClr val="bg1"/>
                </a:solidFill>
              </a:defRPr>
            </a:lvl1pPr>
            <a:lvl2pPr marL="228600" indent="0">
              <a:buNone/>
              <a:defRPr/>
            </a:lvl2pPr>
          </a:lstStyle>
          <a:p>
            <a:pPr lvl="0"/>
            <a:r>
              <a:rPr lang="da-DK"/>
              <a:t>Lorem ipsum dolor sit amet</a:t>
            </a:r>
          </a:p>
        </p:txBody>
      </p:sp>
      <p:sp>
        <p:nvSpPr>
          <p:cNvPr id="17" name="Content Placeholder 4">
            <a:extLst>
              <a:ext uri="{FF2B5EF4-FFF2-40B4-BE49-F238E27FC236}">
                <a16:creationId xmlns:a16="http://schemas.microsoft.com/office/drawing/2014/main" id="{EF2BE4B3-2067-49C3-9747-7830152E39D9}"/>
              </a:ext>
            </a:extLst>
          </p:cNvPr>
          <p:cNvSpPr>
            <a:spLocks noGrp="1"/>
          </p:cNvSpPr>
          <p:nvPr>
            <p:ph sz="quarter" idx="15" hasCustomPrompt="1"/>
          </p:nvPr>
        </p:nvSpPr>
        <p:spPr>
          <a:xfrm>
            <a:off x="755576" y="3289649"/>
            <a:ext cx="2151400" cy="648512"/>
          </a:xfrm>
          <a:solidFill>
            <a:srgbClr val="EA323C"/>
          </a:solidFill>
        </p:spPr>
        <p:txBody>
          <a:bodyPr wrap="none" lIns="90000" tIns="46800" rIns="90000" bIns="46800" anchor="ctr" anchorCtr="0">
            <a:spAutoFit/>
          </a:bodyPr>
          <a:lstStyle>
            <a:lvl1pPr marL="0" indent="0" algn="l">
              <a:lnSpc>
                <a:spcPct val="100000"/>
              </a:lnSpc>
              <a:buNone/>
              <a:defRPr sz="3600" b="1" cap="all" baseline="0">
                <a:solidFill>
                  <a:schemeClr val="bg1"/>
                </a:solidFill>
              </a:defRPr>
            </a:lvl1pPr>
          </a:lstStyle>
          <a:p>
            <a:pPr lvl="0"/>
            <a:r>
              <a:rPr lang="en-US"/>
              <a:t>DOLOR SIT</a:t>
            </a:r>
          </a:p>
        </p:txBody>
      </p:sp>
      <p:sp>
        <p:nvSpPr>
          <p:cNvPr id="18" name="Content Placeholder 4">
            <a:extLst>
              <a:ext uri="{FF2B5EF4-FFF2-40B4-BE49-F238E27FC236}">
                <a16:creationId xmlns:a16="http://schemas.microsoft.com/office/drawing/2014/main" id="{C17F8D20-BAF9-4725-8323-A3DC28A68524}"/>
              </a:ext>
            </a:extLst>
          </p:cNvPr>
          <p:cNvSpPr>
            <a:spLocks noGrp="1"/>
          </p:cNvSpPr>
          <p:nvPr>
            <p:ph sz="quarter" idx="16" hasCustomPrompt="1"/>
          </p:nvPr>
        </p:nvSpPr>
        <p:spPr>
          <a:xfrm>
            <a:off x="5076056" y="2500393"/>
            <a:ext cx="2881408" cy="648512"/>
          </a:xfrm>
          <a:solidFill>
            <a:schemeClr val="accent1"/>
          </a:solidFill>
        </p:spPr>
        <p:txBody>
          <a:bodyPr wrap="none" lIns="90000" tIns="46800" rIns="90000" bIns="46800" anchor="ctr" anchorCtr="0">
            <a:spAutoFit/>
          </a:bodyPr>
          <a:lstStyle>
            <a:lvl1pPr marL="0" indent="0" algn="l">
              <a:lnSpc>
                <a:spcPct val="100000"/>
              </a:lnSpc>
              <a:buNone/>
              <a:defRPr sz="3600" b="1" cap="all" baseline="0">
                <a:solidFill>
                  <a:schemeClr val="bg1"/>
                </a:solidFill>
              </a:defRPr>
            </a:lvl1pPr>
          </a:lstStyle>
          <a:p>
            <a:pPr lvl="0"/>
            <a:r>
              <a:rPr lang="en-US"/>
              <a:t>LOREM IPSUM</a:t>
            </a:r>
          </a:p>
        </p:txBody>
      </p:sp>
      <p:sp>
        <p:nvSpPr>
          <p:cNvPr id="19" name="Content Placeholder 4">
            <a:extLst>
              <a:ext uri="{FF2B5EF4-FFF2-40B4-BE49-F238E27FC236}">
                <a16:creationId xmlns:a16="http://schemas.microsoft.com/office/drawing/2014/main" id="{2D2E92FE-0E23-41C8-8AC4-F8E3E872CDEA}"/>
              </a:ext>
            </a:extLst>
          </p:cNvPr>
          <p:cNvSpPr>
            <a:spLocks noGrp="1"/>
          </p:cNvSpPr>
          <p:nvPr>
            <p:ph sz="quarter" idx="17" hasCustomPrompt="1"/>
          </p:nvPr>
        </p:nvSpPr>
        <p:spPr>
          <a:xfrm>
            <a:off x="5067881" y="895187"/>
            <a:ext cx="3034868" cy="1016359"/>
          </a:xfrm>
        </p:spPr>
        <p:txBody>
          <a:bodyPr wrap="square" tIns="72000" anchor="ctr" anchorCtr="0">
            <a:spAutoFit/>
          </a:bodyPr>
          <a:lstStyle>
            <a:lvl1pPr marL="0" indent="0">
              <a:lnSpc>
                <a:spcPct val="80000"/>
              </a:lnSpc>
              <a:buNone/>
              <a:defRPr sz="3600" b="1">
                <a:solidFill>
                  <a:schemeClr val="bg1"/>
                </a:solidFill>
              </a:defRPr>
            </a:lvl1pPr>
            <a:lvl2pPr marL="228600" indent="0">
              <a:buNone/>
              <a:defRPr/>
            </a:lvl2pPr>
          </a:lstStyle>
          <a:p>
            <a:pPr lvl="0"/>
            <a:r>
              <a:rPr lang="da-DK"/>
              <a:t>Lorem ipsum dolor sit amet</a:t>
            </a:r>
          </a:p>
        </p:txBody>
      </p:sp>
      <p:sp>
        <p:nvSpPr>
          <p:cNvPr id="20" name="Content Placeholder 4">
            <a:extLst>
              <a:ext uri="{FF2B5EF4-FFF2-40B4-BE49-F238E27FC236}">
                <a16:creationId xmlns:a16="http://schemas.microsoft.com/office/drawing/2014/main" id="{1DF8B241-7EDC-4C33-9156-40D863AE2AF4}"/>
              </a:ext>
            </a:extLst>
          </p:cNvPr>
          <p:cNvSpPr>
            <a:spLocks noGrp="1"/>
          </p:cNvSpPr>
          <p:nvPr>
            <p:ph sz="quarter" idx="18" hasCustomPrompt="1"/>
          </p:nvPr>
        </p:nvSpPr>
        <p:spPr>
          <a:xfrm>
            <a:off x="5076056" y="3289649"/>
            <a:ext cx="2151400" cy="648512"/>
          </a:xfrm>
          <a:solidFill>
            <a:schemeClr val="accent1"/>
          </a:solidFill>
        </p:spPr>
        <p:txBody>
          <a:bodyPr wrap="none" lIns="90000" tIns="46800" rIns="90000" bIns="46800" anchor="ctr" anchorCtr="0">
            <a:spAutoFit/>
          </a:bodyPr>
          <a:lstStyle>
            <a:lvl1pPr marL="0" indent="0" algn="l">
              <a:lnSpc>
                <a:spcPct val="100000"/>
              </a:lnSpc>
              <a:buNone/>
              <a:defRPr sz="3600" b="1" cap="all" baseline="0">
                <a:solidFill>
                  <a:schemeClr val="bg1"/>
                </a:solidFill>
              </a:defRPr>
            </a:lvl1pPr>
          </a:lstStyle>
          <a:p>
            <a:pPr lvl="0"/>
            <a:r>
              <a:rPr lang="en-US"/>
              <a:t>DOLOR SIT</a:t>
            </a:r>
          </a:p>
        </p:txBody>
      </p:sp>
    </p:spTree>
    <p:extLst>
      <p:ext uri="{BB962C8B-B14F-4D97-AF65-F5344CB8AC3E}">
        <p14:creationId xmlns:p14="http://schemas.microsoft.com/office/powerpoint/2010/main" val="4936630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ue Slide">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52782" y="4633534"/>
            <a:ext cx="1160933" cy="417752"/>
          </a:xfrm>
          <a:prstGeom prst="rect">
            <a:avLst/>
          </a:prstGeom>
          <a:noFill/>
        </p:spPr>
      </p:pic>
    </p:spTree>
    <p:extLst>
      <p:ext uri="{BB962C8B-B14F-4D97-AF65-F5344CB8AC3E}">
        <p14:creationId xmlns:p14="http://schemas.microsoft.com/office/powerpoint/2010/main" val="112942786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_Standard slide Title only">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B7C336-5A62-406B-BA5B-2EFCF833953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52782" y="4633534"/>
            <a:ext cx="1160933" cy="417752"/>
          </a:xfrm>
          <a:prstGeom prst="rect">
            <a:avLst/>
          </a:prstGeom>
          <a:noFill/>
        </p:spPr>
      </p:pic>
      <p:sp>
        <p:nvSpPr>
          <p:cNvPr id="2" name="Title 1"/>
          <p:cNvSpPr>
            <a:spLocks noGrp="1"/>
          </p:cNvSpPr>
          <p:nvPr>
            <p:ph type="title"/>
          </p:nvPr>
        </p:nvSpPr>
        <p:spPr>
          <a:xfrm>
            <a:off x="395536" y="195486"/>
            <a:ext cx="8352928" cy="730800"/>
          </a:xfrm>
        </p:spPr>
        <p:txBody>
          <a:bodyPr anchor="b">
            <a:noAutofit/>
          </a:bodyPr>
          <a:lstStyle>
            <a:lvl1pPr>
              <a:defRPr>
                <a:solidFill>
                  <a:schemeClr val="bg1"/>
                </a:solidFill>
              </a:defRPr>
            </a:lvl1pPr>
          </a:lstStyle>
          <a:p>
            <a:r>
              <a:rPr lang="en-US"/>
              <a:t>Click to edit Master title style</a:t>
            </a:r>
            <a:endParaRPr lang="nl-BE"/>
          </a:p>
        </p:txBody>
      </p:sp>
      <p:cxnSp>
        <p:nvCxnSpPr>
          <p:cNvPr id="6" name="Straight Connector 5"/>
          <p:cNvCxnSpPr/>
          <p:nvPr userDrawn="1"/>
        </p:nvCxnSpPr>
        <p:spPr>
          <a:xfrm>
            <a:off x="4423574" y="1103047"/>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39848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ark blue Slide">
    <p:bg>
      <p:bgPr>
        <a:solidFill>
          <a:srgbClr val="163448"/>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52782" y="4633534"/>
            <a:ext cx="1160933" cy="417752"/>
          </a:xfrm>
          <a:prstGeom prst="rect">
            <a:avLst/>
          </a:prstGeom>
          <a:noFill/>
        </p:spPr>
      </p:pic>
    </p:spTree>
    <p:extLst>
      <p:ext uri="{BB962C8B-B14F-4D97-AF65-F5344CB8AC3E}">
        <p14:creationId xmlns:p14="http://schemas.microsoft.com/office/powerpoint/2010/main" val="38862290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_Standard slide Title only">
    <p:bg>
      <p:bgPr>
        <a:solidFill>
          <a:srgbClr val="163448"/>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B7C336-5A62-406B-BA5B-2EFCF833953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52782" y="4633534"/>
            <a:ext cx="1160933" cy="417752"/>
          </a:xfrm>
          <a:prstGeom prst="rect">
            <a:avLst/>
          </a:prstGeom>
          <a:noFill/>
        </p:spPr>
      </p:pic>
      <p:sp>
        <p:nvSpPr>
          <p:cNvPr id="2" name="Title 1"/>
          <p:cNvSpPr>
            <a:spLocks noGrp="1"/>
          </p:cNvSpPr>
          <p:nvPr>
            <p:ph type="title"/>
          </p:nvPr>
        </p:nvSpPr>
        <p:spPr>
          <a:xfrm>
            <a:off x="395536" y="195486"/>
            <a:ext cx="8352928" cy="730800"/>
          </a:xfrm>
        </p:spPr>
        <p:txBody>
          <a:bodyPr anchor="b">
            <a:noAutofit/>
          </a:bodyPr>
          <a:lstStyle>
            <a:lvl1pPr>
              <a:defRPr>
                <a:solidFill>
                  <a:schemeClr val="bg1"/>
                </a:solidFill>
              </a:defRPr>
            </a:lvl1pPr>
          </a:lstStyle>
          <a:p>
            <a:r>
              <a:rPr lang="en-US"/>
              <a:t>Click to edit Master title style</a:t>
            </a:r>
            <a:endParaRPr lang="nl-BE"/>
          </a:p>
        </p:txBody>
      </p:sp>
      <p:cxnSp>
        <p:nvCxnSpPr>
          <p:cNvPr id="6" name="Straight Connector 5"/>
          <p:cNvCxnSpPr/>
          <p:nvPr userDrawn="1"/>
        </p:nvCxnSpPr>
        <p:spPr>
          <a:xfrm>
            <a:off x="4423574" y="1103047"/>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55509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 Slide">
    <p:bg>
      <p:bgPr>
        <a:solidFill>
          <a:srgbClr val="EA323C"/>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52782" y="4633534"/>
            <a:ext cx="1160933" cy="417752"/>
          </a:xfrm>
          <a:prstGeom prst="rect">
            <a:avLst/>
          </a:prstGeom>
          <a:noFill/>
        </p:spPr>
      </p:pic>
    </p:spTree>
    <p:extLst>
      <p:ext uri="{BB962C8B-B14F-4D97-AF65-F5344CB8AC3E}">
        <p14:creationId xmlns:p14="http://schemas.microsoft.com/office/powerpoint/2010/main" val="14103875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Standard slide Title only">
    <p:bg>
      <p:bgPr>
        <a:solidFill>
          <a:srgbClr val="EA323C"/>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B7C336-5A62-406B-BA5B-2EFCF833953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52782" y="4633534"/>
            <a:ext cx="1160933" cy="417752"/>
          </a:xfrm>
          <a:prstGeom prst="rect">
            <a:avLst/>
          </a:prstGeom>
          <a:noFill/>
        </p:spPr>
      </p:pic>
      <p:sp>
        <p:nvSpPr>
          <p:cNvPr id="2" name="Title 1"/>
          <p:cNvSpPr>
            <a:spLocks noGrp="1"/>
          </p:cNvSpPr>
          <p:nvPr>
            <p:ph type="title"/>
          </p:nvPr>
        </p:nvSpPr>
        <p:spPr>
          <a:xfrm>
            <a:off x="395536" y="195486"/>
            <a:ext cx="8352928" cy="730800"/>
          </a:xfrm>
        </p:spPr>
        <p:txBody>
          <a:bodyPr anchor="b">
            <a:noAutofit/>
          </a:bodyPr>
          <a:lstStyle>
            <a:lvl1pPr>
              <a:defRPr>
                <a:solidFill>
                  <a:schemeClr val="bg1"/>
                </a:solidFill>
              </a:defRPr>
            </a:lvl1pPr>
          </a:lstStyle>
          <a:p>
            <a:r>
              <a:rPr lang="en-US"/>
              <a:t>Click to edit Master title style</a:t>
            </a:r>
            <a:endParaRPr lang="nl-BE"/>
          </a:p>
        </p:txBody>
      </p:sp>
      <p:cxnSp>
        <p:nvCxnSpPr>
          <p:cNvPr id="6" name="Straight Connector 5"/>
          <p:cNvCxnSpPr/>
          <p:nvPr userDrawn="1"/>
        </p:nvCxnSpPr>
        <p:spPr>
          <a:xfrm>
            <a:off x="4423574" y="1103047"/>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90877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blue Slide 2">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52782" y="4633534"/>
            <a:ext cx="1160933" cy="417752"/>
          </a:xfrm>
          <a:prstGeom prst="rect">
            <a:avLst/>
          </a:prstGeom>
          <a:noFill/>
        </p:spPr>
      </p:pic>
    </p:spTree>
    <p:extLst>
      <p:ext uri="{BB962C8B-B14F-4D97-AF65-F5344CB8AC3E}">
        <p14:creationId xmlns:p14="http://schemas.microsoft.com/office/powerpoint/2010/main" val="3435277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tandard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DA5BB6A-B111-4DF8-8D53-89AA439FFE69}"/>
              </a:ext>
            </a:extLst>
          </p:cNvPr>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687C395-8DC7-4548-9585-A776C62D3F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52782" y="4633534"/>
            <a:ext cx="1160933" cy="417752"/>
          </a:xfrm>
          <a:prstGeom prst="rect">
            <a:avLst/>
          </a:prstGeom>
          <a:noFill/>
        </p:spPr>
      </p:pic>
      <p:sp>
        <p:nvSpPr>
          <p:cNvPr id="2" name="Title 1"/>
          <p:cNvSpPr>
            <a:spLocks noGrp="1"/>
          </p:cNvSpPr>
          <p:nvPr>
            <p:ph type="title"/>
          </p:nvPr>
        </p:nvSpPr>
        <p:spPr/>
        <p:txBody>
          <a:bodyPr>
            <a:noAutofit/>
          </a:bodyPr>
          <a:lstStyle>
            <a:lvl1pPr>
              <a:defRPr>
                <a:solidFill>
                  <a:schemeClr val="bg1"/>
                </a:solidFill>
              </a:defRPr>
            </a:lvl1pPr>
          </a:lstStyle>
          <a:p>
            <a:r>
              <a:rPr lang="en-US"/>
              <a:t>Click to edit Master title style</a:t>
            </a:r>
            <a:endParaRPr lang="nl-BE"/>
          </a:p>
        </p:txBody>
      </p:sp>
      <p:cxnSp>
        <p:nvCxnSpPr>
          <p:cNvPr id="6" name="Straight Connector 5"/>
          <p:cNvCxnSpPr/>
          <p:nvPr userDrawn="1"/>
        </p:nvCxnSpPr>
        <p:spPr>
          <a:xfrm>
            <a:off x="4423574" y="771550"/>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80375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8_Standard slide Title only">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B7C336-5A62-406B-BA5B-2EFCF833953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52782" y="4633534"/>
            <a:ext cx="1160933" cy="417752"/>
          </a:xfrm>
          <a:prstGeom prst="rect">
            <a:avLst/>
          </a:prstGeom>
          <a:noFill/>
        </p:spPr>
      </p:pic>
      <p:sp>
        <p:nvSpPr>
          <p:cNvPr id="2" name="Title 1"/>
          <p:cNvSpPr>
            <a:spLocks noGrp="1"/>
          </p:cNvSpPr>
          <p:nvPr>
            <p:ph type="title"/>
          </p:nvPr>
        </p:nvSpPr>
        <p:spPr>
          <a:xfrm>
            <a:off x="395536" y="195486"/>
            <a:ext cx="8352928" cy="730800"/>
          </a:xfrm>
        </p:spPr>
        <p:txBody>
          <a:bodyPr anchor="b">
            <a:noAutofit/>
          </a:bodyPr>
          <a:lstStyle>
            <a:lvl1pPr>
              <a:defRPr>
                <a:solidFill>
                  <a:schemeClr val="bg1"/>
                </a:solidFill>
              </a:defRPr>
            </a:lvl1pPr>
          </a:lstStyle>
          <a:p>
            <a:r>
              <a:rPr lang="en-US"/>
              <a:t>Click to edit Master title style</a:t>
            </a:r>
            <a:endParaRPr lang="nl-BE"/>
          </a:p>
        </p:txBody>
      </p:sp>
      <p:cxnSp>
        <p:nvCxnSpPr>
          <p:cNvPr id="6" name="Straight Connector 5"/>
          <p:cNvCxnSpPr/>
          <p:nvPr userDrawn="1"/>
        </p:nvCxnSpPr>
        <p:spPr>
          <a:xfrm>
            <a:off x="4423574" y="1103047"/>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7514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Dark blue Slide 2">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52782" y="4633534"/>
            <a:ext cx="1160933" cy="417752"/>
          </a:xfrm>
          <a:prstGeom prst="rect">
            <a:avLst/>
          </a:prstGeom>
          <a:noFill/>
        </p:spPr>
      </p:pic>
    </p:spTree>
    <p:extLst>
      <p:ext uri="{BB962C8B-B14F-4D97-AF65-F5344CB8AC3E}">
        <p14:creationId xmlns:p14="http://schemas.microsoft.com/office/powerpoint/2010/main" val="136784500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0_Standard slide Title only">
    <p:bg>
      <p:bgPr>
        <a:solidFill>
          <a:schemeClr val="accent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B7C336-5A62-406B-BA5B-2EFCF833953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52782" y="4633534"/>
            <a:ext cx="1160933" cy="417752"/>
          </a:xfrm>
          <a:prstGeom prst="rect">
            <a:avLst/>
          </a:prstGeom>
          <a:noFill/>
        </p:spPr>
      </p:pic>
      <p:sp>
        <p:nvSpPr>
          <p:cNvPr id="2" name="Title 1"/>
          <p:cNvSpPr>
            <a:spLocks noGrp="1"/>
          </p:cNvSpPr>
          <p:nvPr>
            <p:ph type="title"/>
          </p:nvPr>
        </p:nvSpPr>
        <p:spPr>
          <a:xfrm>
            <a:off x="395536" y="195486"/>
            <a:ext cx="8352928" cy="730800"/>
          </a:xfrm>
        </p:spPr>
        <p:txBody>
          <a:bodyPr anchor="b">
            <a:noAutofit/>
          </a:bodyPr>
          <a:lstStyle>
            <a:lvl1pPr>
              <a:defRPr>
                <a:solidFill>
                  <a:schemeClr val="bg1"/>
                </a:solidFill>
              </a:defRPr>
            </a:lvl1pPr>
          </a:lstStyle>
          <a:p>
            <a:r>
              <a:rPr lang="en-US"/>
              <a:t>Click to edit Master title style</a:t>
            </a:r>
            <a:endParaRPr lang="nl-BE"/>
          </a:p>
        </p:txBody>
      </p:sp>
      <p:cxnSp>
        <p:nvCxnSpPr>
          <p:cNvPr id="6" name="Straight Connector 5"/>
          <p:cNvCxnSpPr/>
          <p:nvPr userDrawn="1"/>
        </p:nvCxnSpPr>
        <p:spPr>
          <a:xfrm>
            <a:off x="4423574" y="1103047"/>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Picture Placeholder 3">
            <a:extLst>
              <a:ext uri="{FF2B5EF4-FFF2-40B4-BE49-F238E27FC236}">
                <a16:creationId xmlns:a16="http://schemas.microsoft.com/office/drawing/2014/main" id="{C988238C-1467-45FF-A98D-7F235A3BADA1}"/>
              </a:ext>
            </a:extLst>
          </p:cNvPr>
          <p:cNvSpPr>
            <a:spLocks noGrp="1"/>
          </p:cNvSpPr>
          <p:nvPr>
            <p:ph type="pic" sz="quarter" idx="13" hasCustomPrompt="1"/>
          </p:nvPr>
        </p:nvSpPr>
        <p:spPr>
          <a:xfrm>
            <a:off x="986258" y="1936290"/>
            <a:ext cx="1684800" cy="1684800"/>
          </a:xfrm>
          <a:prstGeom prst="ellipse">
            <a:avLst/>
          </a:prstGeom>
          <a:solidFill>
            <a:schemeClr val="bg1"/>
          </a:solidFill>
        </p:spPr>
        <p:txBody>
          <a:bodyPr lIns="0" tIns="0" rIns="0" bIns="0" anchor="ctr" anchorCtr="0">
            <a:noAutofit/>
          </a:bodyPr>
          <a:lstStyle>
            <a:lvl1pPr marL="0" indent="0" algn="ctr">
              <a:lnSpc>
                <a:spcPct val="100000"/>
              </a:lnSpc>
              <a:buFont typeface="Arial" panose="020B0604020202020204" pitchFamily="34" charset="0"/>
              <a:buNone/>
              <a:defRPr sz="1600"/>
            </a:lvl1pPr>
          </a:lstStyle>
          <a:p>
            <a:r>
              <a:rPr lang="en-BE"/>
              <a:t>Add illustration</a:t>
            </a:r>
            <a:endParaRPr lang="nl-BE"/>
          </a:p>
        </p:txBody>
      </p:sp>
      <p:sp>
        <p:nvSpPr>
          <p:cNvPr id="10" name="Content Placeholder 4">
            <a:extLst>
              <a:ext uri="{FF2B5EF4-FFF2-40B4-BE49-F238E27FC236}">
                <a16:creationId xmlns:a16="http://schemas.microsoft.com/office/drawing/2014/main" id="{105DBE2E-1406-4D44-8916-D49F5585C7EB}"/>
              </a:ext>
            </a:extLst>
          </p:cNvPr>
          <p:cNvSpPr>
            <a:spLocks noGrp="1"/>
          </p:cNvSpPr>
          <p:nvPr>
            <p:ph sz="quarter" idx="12" hasCustomPrompt="1"/>
          </p:nvPr>
        </p:nvSpPr>
        <p:spPr>
          <a:xfrm>
            <a:off x="3635896" y="1809195"/>
            <a:ext cx="4824536" cy="1938992"/>
          </a:xfrm>
        </p:spPr>
        <p:txBody>
          <a:bodyPr anchor="ctr" anchorCtr="0">
            <a:spAutoFit/>
          </a:bodyPr>
          <a:lstStyle>
            <a:lvl1pPr marL="0" indent="0">
              <a:lnSpc>
                <a:spcPct val="100000"/>
              </a:lnSpc>
              <a:buNone/>
              <a:defRPr sz="2400">
                <a:solidFill>
                  <a:schemeClr val="bg1"/>
                </a:solidFill>
              </a:defRPr>
            </a:lvl1pPr>
            <a:lvl2pPr marL="228600" indent="0">
              <a:buNone/>
              <a:defRPr/>
            </a:lvl2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euismod</a:t>
            </a:r>
            <a:r>
              <a:rPr lang="en-US"/>
              <a:t>, </a:t>
            </a:r>
            <a:r>
              <a:rPr lang="en-US" err="1"/>
              <a:t>nulla</a:t>
            </a:r>
            <a:r>
              <a:rPr lang="en-US"/>
              <a:t> </a:t>
            </a:r>
            <a:r>
              <a:rPr lang="en-US" err="1"/>
              <a:t>quis</a:t>
            </a:r>
            <a:r>
              <a:rPr lang="en-US"/>
              <a:t> </a:t>
            </a:r>
            <a:r>
              <a:rPr lang="en-US" err="1"/>
              <a:t>fringilla</a:t>
            </a:r>
            <a:r>
              <a:rPr lang="en-US"/>
              <a:t> </a:t>
            </a:r>
            <a:r>
              <a:rPr lang="en-US" err="1"/>
              <a:t>ornare</a:t>
            </a:r>
            <a:r>
              <a:rPr lang="en-US"/>
              <a:t>, </a:t>
            </a:r>
            <a:br>
              <a:rPr lang="en-BE"/>
            </a:br>
            <a:r>
              <a:rPr lang="en-US" err="1"/>
              <a:t>sem</a:t>
            </a:r>
            <a:r>
              <a:rPr lang="en-US"/>
              <a:t> </a:t>
            </a:r>
            <a:r>
              <a:rPr lang="en-US" err="1"/>
              <a:t>neque</a:t>
            </a:r>
            <a:r>
              <a:rPr lang="en-US"/>
              <a:t> </a:t>
            </a:r>
            <a:r>
              <a:rPr lang="en-US" err="1"/>
              <a:t>malesuada</a:t>
            </a:r>
            <a:r>
              <a:rPr lang="en-US"/>
              <a:t> </a:t>
            </a:r>
            <a:r>
              <a:rPr lang="en-US" err="1"/>
              <a:t>mauris</a:t>
            </a:r>
            <a:r>
              <a:rPr lang="en-US"/>
              <a:t>, </a:t>
            </a:r>
            <a:r>
              <a:rPr lang="en-US" err="1"/>
              <a:t>nec</a:t>
            </a:r>
            <a:r>
              <a:rPr lang="en-US"/>
              <a:t> </a:t>
            </a:r>
            <a:r>
              <a:rPr lang="en-US" err="1"/>
              <a:t>ultricies</a:t>
            </a:r>
            <a:r>
              <a:rPr lang="en-US"/>
              <a:t> </a:t>
            </a:r>
            <a:r>
              <a:rPr lang="en-US" err="1"/>
              <a:t>tellus</a:t>
            </a:r>
            <a:r>
              <a:rPr lang="en-US"/>
              <a:t> </a:t>
            </a:r>
            <a:r>
              <a:rPr lang="en-US" err="1"/>
              <a:t>mauris</a:t>
            </a:r>
            <a:r>
              <a:rPr lang="en-US"/>
              <a:t> in </a:t>
            </a:r>
            <a:r>
              <a:rPr lang="en-US" err="1"/>
              <a:t>nulla</a:t>
            </a:r>
            <a:r>
              <a:rPr lang="en-US"/>
              <a:t>. </a:t>
            </a:r>
          </a:p>
        </p:txBody>
      </p:sp>
    </p:spTree>
    <p:extLst>
      <p:ext uri="{BB962C8B-B14F-4D97-AF65-F5344CB8AC3E}">
        <p14:creationId xmlns:p14="http://schemas.microsoft.com/office/powerpoint/2010/main" val="34011916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Contact person slide">
    <p:bg>
      <p:bgRef idx="1001">
        <a:schemeClr val="bg1"/>
      </p:bgRef>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FE8E9EA-DA07-4AAB-8526-E8F9F019A143}"/>
              </a:ext>
            </a:extLst>
          </p:cNvPr>
          <p:cNvGrpSpPr/>
          <p:nvPr userDrawn="1"/>
        </p:nvGrpSpPr>
        <p:grpSpPr>
          <a:xfrm>
            <a:off x="0" y="-151579"/>
            <a:ext cx="9240004" cy="2869780"/>
            <a:chOff x="0" y="-151579"/>
            <a:chExt cx="9240004" cy="2869780"/>
          </a:xfrm>
        </p:grpSpPr>
        <p:sp>
          <p:nvSpPr>
            <p:cNvPr id="27" name="Rectangle 26">
              <a:extLst>
                <a:ext uri="{FF2B5EF4-FFF2-40B4-BE49-F238E27FC236}">
                  <a16:creationId xmlns:a16="http://schemas.microsoft.com/office/drawing/2014/main" id="{31A6E2C2-7E00-4AD1-B464-607CDB12DCFD}"/>
                </a:ext>
              </a:extLst>
            </p:cNvPr>
            <p:cNvSpPr/>
            <p:nvPr userDrawn="1"/>
          </p:nvSpPr>
          <p:spPr>
            <a:xfrm>
              <a:off x="0" y="0"/>
              <a:ext cx="9144000" cy="2602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28" name="Freeform: Shape 27">
              <a:extLst>
                <a:ext uri="{FF2B5EF4-FFF2-40B4-BE49-F238E27FC236}">
                  <a16:creationId xmlns:a16="http://schemas.microsoft.com/office/drawing/2014/main" id="{E3301DC7-A244-404E-8F9E-9F2C8808431F}"/>
                </a:ext>
              </a:extLst>
            </p:cNvPr>
            <p:cNvSpPr/>
            <p:nvPr userDrawn="1"/>
          </p:nvSpPr>
          <p:spPr>
            <a:xfrm rot="21327740">
              <a:off x="5521811" y="-151579"/>
              <a:ext cx="3718193" cy="2869780"/>
            </a:xfrm>
            <a:custGeom>
              <a:avLst/>
              <a:gdLst>
                <a:gd name="connsiteX0" fmla="*/ 0 w 3718193"/>
                <a:gd name="connsiteY0" fmla="*/ 0 h 2869780"/>
                <a:gd name="connsiteX1" fmla="*/ 3718193 w 3718193"/>
                <a:gd name="connsiteY1" fmla="*/ 295088 h 2869780"/>
                <a:gd name="connsiteX2" fmla="*/ 3513857 w 3718193"/>
                <a:gd name="connsiteY2" fmla="*/ 2869780 h 2869780"/>
                <a:gd name="connsiteX3" fmla="*/ 880258 w 3718193"/>
                <a:gd name="connsiteY3" fmla="*/ 2660769 h 2869780"/>
                <a:gd name="connsiteX4" fmla="*/ 860761 w 3718193"/>
                <a:gd name="connsiteY4" fmla="*/ 2629978 h 2869780"/>
                <a:gd name="connsiteX5" fmla="*/ 73902 w 3718193"/>
                <a:gd name="connsiteY5" fmla="*/ 476069 h 28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8193" h="2869780">
                  <a:moveTo>
                    <a:pt x="0" y="0"/>
                  </a:moveTo>
                  <a:lnTo>
                    <a:pt x="3718193" y="295088"/>
                  </a:lnTo>
                  <a:lnTo>
                    <a:pt x="3513857" y="2869780"/>
                  </a:lnTo>
                  <a:lnTo>
                    <a:pt x="880258" y="2660769"/>
                  </a:lnTo>
                  <a:lnTo>
                    <a:pt x="860761" y="2629978"/>
                  </a:lnTo>
                  <a:cubicBezTo>
                    <a:pt x="501813" y="2035419"/>
                    <a:pt x="228448" y="1299100"/>
                    <a:pt x="73902" y="476069"/>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29" name="Freeform: Shape 28">
              <a:extLst>
                <a:ext uri="{FF2B5EF4-FFF2-40B4-BE49-F238E27FC236}">
                  <a16:creationId xmlns:a16="http://schemas.microsoft.com/office/drawing/2014/main" id="{7C8F85DA-4C4D-4F3C-A47D-4518583569B7}"/>
                </a:ext>
              </a:extLst>
            </p:cNvPr>
            <p:cNvSpPr/>
            <p:nvPr userDrawn="1"/>
          </p:nvSpPr>
          <p:spPr>
            <a:xfrm flipH="1">
              <a:off x="5969454" y="0"/>
              <a:ext cx="3174545" cy="2601474"/>
            </a:xfrm>
            <a:custGeom>
              <a:avLst/>
              <a:gdLst>
                <a:gd name="connsiteX0" fmla="*/ 2220028 w 3174545"/>
                <a:gd name="connsiteY0" fmla="*/ 0 h 2601474"/>
                <a:gd name="connsiteX1" fmla="*/ 0 w 3174545"/>
                <a:gd name="connsiteY1" fmla="*/ 0 h 2601474"/>
                <a:gd name="connsiteX2" fmla="*/ 0 w 3174545"/>
                <a:gd name="connsiteY2" fmla="*/ 2601474 h 2601474"/>
                <a:gd name="connsiteX3" fmla="*/ 2626195 w 3174545"/>
                <a:gd name="connsiteY3" fmla="*/ 2601474 h 2601474"/>
                <a:gd name="connsiteX4" fmla="*/ 2663750 w 3174545"/>
                <a:gd name="connsiteY4" fmla="*/ 2553634 h 2601474"/>
                <a:gd name="connsiteX5" fmla="*/ 3111617 w 3174545"/>
                <a:gd name="connsiteY5" fmla="*/ 1808740 h 2601474"/>
                <a:gd name="connsiteX6" fmla="*/ 3174545 w 3174545"/>
                <a:gd name="connsiteY6" fmla="*/ 1671793 h 260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4545" h="2601474">
                  <a:moveTo>
                    <a:pt x="2220028" y="0"/>
                  </a:moveTo>
                  <a:lnTo>
                    <a:pt x="0" y="0"/>
                  </a:lnTo>
                  <a:lnTo>
                    <a:pt x="0" y="2601474"/>
                  </a:lnTo>
                  <a:lnTo>
                    <a:pt x="2626195" y="2601474"/>
                  </a:lnTo>
                  <a:lnTo>
                    <a:pt x="2663750" y="2553634"/>
                  </a:lnTo>
                  <a:cubicBezTo>
                    <a:pt x="2825695" y="2327915"/>
                    <a:pt x="2975783" y="2078503"/>
                    <a:pt x="3111617" y="1808740"/>
                  </a:cubicBezTo>
                  <a:lnTo>
                    <a:pt x="3174545" y="1671793"/>
                  </a:lnTo>
                  <a:close/>
                </a:path>
              </a:pathLst>
            </a:custGeom>
            <a:solidFill>
              <a:srgbClr val="EA323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BE"/>
            </a:p>
          </p:txBody>
        </p:sp>
        <p:sp>
          <p:nvSpPr>
            <p:cNvPr id="30" name="Freeform: Shape 29">
              <a:extLst>
                <a:ext uri="{FF2B5EF4-FFF2-40B4-BE49-F238E27FC236}">
                  <a16:creationId xmlns:a16="http://schemas.microsoft.com/office/drawing/2014/main" id="{7E560CE8-673F-4577-A475-5CDE6B0AC394}"/>
                </a:ext>
              </a:extLst>
            </p:cNvPr>
            <p:cNvSpPr/>
            <p:nvPr userDrawn="1"/>
          </p:nvSpPr>
          <p:spPr>
            <a:xfrm flipH="1">
              <a:off x="5438649" y="1671794"/>
              <a:ext cx="1079155" cy="929681"/>
            </a:xfrm>
            <a:custGeom>
              <a:avLst/>
              <a:gdLst>
                <a:gd name="connsiteX0" fmla="*/ 548350 w 1079155"/>
                <a:gd name="connsiteY0" fmla="*/ 0 h 929681"/>
                <a:gd name="connsiteX1" fmla="*/ 485422 w 1079155"/>
                <a:gd name="connsiteY1" fmla="*/ 136947 h 929681"/>
                <a:gd name="connsiteX2" fmla="*/ 37555 w 1079155"/>
                <a:gd name="connsiteY2" fmla="*/ 881841 h 929681"/>
                <a:gd name="connsiteX3" fmla="*/ 0 w 1079155"/>
                <a:gd name="connsiteY3" fmla="*/ 929681 h 929681"/>
                <a:gd name="connsiteX4" fmla="*/ 1079155 w 1079155"/>
                <a:gd name="connsiteY4" fmla="*/ 929681 h 92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155" h="929681">
                  <a:moveTo>
                    <a:pt x="548350" y="0"/>
                  </a:moveTo>
                  <a:lnTo>
                    <a:pt x="485422" y="136947"/>
                  </a:lnTo>
                  <a:cubicBezTo>
                    <a:pt x="349588" y="406710"/>
                    <a:pt x="199500" y="656122"/>
                    <a:pt x="37555" y="881841"/>
                  </a:cubicBezTo>
                  <a:lnTo>
                    <a:pt x="0" y="929681"/>
                  </a:lnTo>
                  <a:lnTo>
                    <a:pt x="1079155" y="929681"/>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BE"/>
            </a:p>
          </p:txBody>
        </p:sp>
      </p:grpSp>
      <p:pic>
        <p:nvPicPr>
          <p:cNvPr id="24" name="Picture 23">
            <a:extLst>
              <a:ext uri="{FF2B5EF4-FFF2-40B4-BE49-F238E27FC236}">
                <a16:creationId xmlns:a16="http://schemas.microsoft.com/office/drawing/2014/main" id="{607984C8-608B-446B-868A-99985AB1AB8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606" b="-29589"/>
          <a:stretch/>
        </p:blipFill>
        <p:spPr>
          <a:xfrm>
            <a:off x="7884000" y="4664346"/>
            <a:ext cx="1224000" cy="504000"/>
          </a:xfrm>
          <a:prstGeom prst="rect">
            <a:avLst/>
          </a:prstGeom>
          <a:noFill/>
        </p:spPr>
      </p:pic>
      <p:sp>
        <p:nvSpPr>
          <p:cNvPr id="25" name="Text Placeholder 2"/>
          <p:cNvSpPr>
            <a:spLocks noGrp="1"/>
          </p:cNvSpPr>
          <p:nvPr>
            <p:ph type="body" sz="quarter" idx="10" hasCustomPrompt="1"/>
          </p:nvPr>
        </p:nvSpPr>
        <p:spPr>
          <a:xfrm>
            <a:off x="457905" y="3291830"/>
            <a:ext cx="4680000" cy="1507397"/>
          </a:xfrm>
          <a:prstGeom prst="rect">
            <a:avLst/>
          </a:prstGeom>
        </p:spPr>
        <p:txBody>
          <a:bodyPr lIns="0" tIns="0" rIns="0" bIns="0" anchor="b" anchorCtr="0">
            <a:noAutofit/>
          </a:bodyPr>
          <a:lstStyle>
            <a:lvl1pPr marL="0" indent="0" algn="l">
              <a:lnSpc>
                <a:spcPct val="80000"/>
              </a:lnSpc>
              <a:spcBef>
                <a:spcPts val="0"/>
              </a:spcBef>
              <a:buNone/>
              <a:defRPr sz="4800" b="1">
                <a:solidFill>
                  <a:schemeClr val="accent4"/>
                </a:solidFill>
              </a:defRPr>
            </a:lvl1pPr>
            <a:lvl2pPr>
              <a:defRPr sz="2800"/>
            </a:lvl2pPr>
            <a:lvl3pPr>
              <a:defRPr sz="2800"/>
            </a:lvl3pPr>
            <a:lvl4pPr>
              <a:defRPr sz="2800"/>
            </a:lvl4pPr>
            <a:lvl5pPr>
              <a:defRPr sz="2800"/>
            </a:lvl5pPr>
          </a:lstStyle>
          <a:p>
            <a:pPr lvl="0"/>
            <a:r>
              <a:rPr lang="en-US"/>
              <a:t>Edit Master </a:t>
            </a:r>
            <a:br>
              <a:rPr lang="en-BE"/>
            </a:br>
            <a:r>
              <a:rPr lang="en-US"/>
              <a:t>text styles</a:t>
            </a:r>
          </a:p>
        </p:txBody>
      </p:sp>
    </p:spTree>
    <p:extLst>
      <p:ext uri="{BB962C8B-B14F-4D97-AF65-F5344CB8AC3E}">
        <p14:creationId xmlns:p14="http://schemas.microsoft.com/office/powerpoint/2010/main" val="73196125"/>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nk slide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427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ndard slid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352928" cy="730800"/>
          </a:xfrm>
        </p:spPr>
        <p:txBody>
          <a:bodyPr anchor="b">
            <a:noAutofit/>
          </a:bodyPr>
          <a:lstStyle/>
          <a:p>
            <a:r>
              <a:rPr lang="en-US"/>
              <a:t>Click to edit Master title style</a:t>
            </a:r>
            <a:endParaRPr lang="nl-BE"/>
          </a:p>
        </p:txBody>
      </p:sp>
      <p:sp>
        <p:nvSpPr>
          <p:cNvPr id="5" name="Content Placeholder 4"/>
          <p:cNvSpPr>
            <a:spLocks noGrp="1"/>
          </p:cNvSpPr>
          <p:nvPr>
            <p:ph sz="quarter" idx="12"/>
          </p:nvPr>
        </p:nvSpPr>
        <p:spPr>
          <a:xfrm>
            <a:off x="395536" y="1251284"/>
            <a:ext cx="8352928" cy="32646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cxnSp>
        <p:nvCxnSpPr>
          <p:cNvPr id="6" name="Straight Connector 5"/>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36393FEE-E2B8-4218-9447-69894A6D02F7}"/>
              </a:ext>
            </a:extLst>
          </p:cNvPr>
          <p:cNvPicPr>
            <a:picLocks noChangeAspect="1"/>
          </p:cNvPicPr>
          <p:nvPr userDrawn="1"/>
        </p:nvPicPr>
        <p:blipFill rotWithShape="1">
          <a:blip r:embed="rId2"/>
          <a:srcRect l="3126" t="15622" r="-9375" b="-19937"/>
          <a:stretch/>
        </p:blipFill>
        <p:spPr>
          <a:xfrm>
            <a:off x="7884000" y="4664346"/>
            <a:ext cx="1224000" cy="480818"/>
          </a:xfrm>
          <a:prstGeom prst="rect">
            <a:avLst/>
          </a:prstGeom>
          <a:noFill/>
        </p:spPr>
      </p:pic>
    </p:spTree>
    <p:extLst>
      <p:ext uri="{BB962C8B-B14F-4D97-AF65-F5344CB8AC3E}">
        <p14:creationId xmlns:p14="http://schemas.microsoft.com/office/powerpoint/2010/main" val="27476359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47" Type="http://schemas.openxmlformats.org/officeDocument/2006/relationships/slideLayout" Target="../slideLayouts/slideLayout74.xml"/><Relationship Id="rId50" Type="http://schemas.openxmlformats.org/officeDocument/2006/relationships/slideLayout" Target="../slideLayouts/slideLayout77.xml"/><Relationship Id="rId55" Type="http://schemas.openxmlformats.org/officeDocument/2006/relationships/slideLayout" Target="../slideLayouts/slideLayout82.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slideLayout" Target="../slideLayouts/slideLayout72.xml"/><Relationship Id="rId53" Type="http://schemas.openxmlformats.org/officeDocument/2006/relationships/slideLayout" Target="../slideLayouts/slideLayout80.xml"/><Relationship Id="rId58" Type="http://schemas.openxmlformats.org/officeDocument/2006/relationships/theme" Target="../theme/theme2.xml"/><Relationship Id="rId5" Type="http://schemas.openxmlformats.org/officeDocument/2006/relationships/slideLayout" Target="../slideLayouts/slideLayout32.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48" Type="http://schemas.openxmlformats.org/officeDocument/2006/relationships/slideLayout" Target="../slideLayouts/slideLayout75.xml"/><Relationship Id="rId56" Type="http://schemas.openxmlformats.org/officeDocument/2006/relationships/slideLayout" Target="../slideLayouts/slideLayout83.xml"/><Relationship Id="rId8" Type="http://schemas.openxmlformats.org/officeDocument/2006/relationships/slideLayout" Target="../slideLayouts/slideLayout35.xml"/><Relationship Id="rId51" Type="http://schemas.openxmlformats.org/officeDocument/2006/relationships/slideLayout" Target="../slideLayouts/slideLayout78.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46" Type="http://schemas.openxmlformats.org/officeDocument/2006/relationships/slideLayout" Target="../slideLayouts/slideLayout73.xml"/><Relationship Id="rId20" Type="http://schemas.openxmlformats.org/officeDocument/2006/relationships/slideLayout" Target="../slideLayouts/slideLayout47.xml"/><Relationship Id="rId41" Type="http://schemas.openxmlformats.org/officeDocument/2006/relationships/slideLayout" Target="../slideLayouts/slideLayout68.xml"/><Relationship Id="rId54" Type="http://schemas.openxmlformats.org/officeDocument/2006/relationships/slideLayout" Target="../slideLayouts/slideLayout81.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49" Type="http://schemas.openxmlformats.org/officeDocument/2006/relationships/slideLayout" Target="../slideLayouts/slideLayout76.xml"/><Relationship Id="rId57" Type="http://schemas.openxmlformats.org/officeDocument/2006/relationships/slideLayout" Target="../slideLayouts/slideLayout84.xml"/><Relationship Id="rId10" Type="http://schemas.openxmlformats.org/officeDocument/2006/relationships/slideLayout" Target="../slideLayouts/slideLayout37.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52"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Title Placeholder 15"/>
          <p:cNvSpPr>
            <a:spLocks noGrp="1"/>
          </p:cNvSpPr>
          <p:nvPr>
            <p:ph type="title"/>
          </p:nvPr>
        </p:nvSpPr>
        <p:spPr>
          <a:xfrm>
            <a:off x="395536" y="0"/>
            <a:ext cx="8352928" cy="633352"/>
          </a:xfrm>
          <a:prstGeom prst="rect">
            <a:avLst/>
          </a:prstGeom>
        </p:spPr>
        <p:txBody>
          <a:bodyPr vert="horz" lIns="91440" tIns="45720" rIns="91440" bIns="45720" rtlCol="0" anchor="b">
            <a:noAutofit/>
          </a:bodyPr>
          <a:lstStyle/>
          <a:p>
            <a:r>
              <a:rPr lang="en-US"/>
              <a:t>Click to edit Master title style</a:t>
            </a:r>
            <a:endParaRPr lang="nl-BE"/>
          </a:p>
        </p:txBody>
      </p:sp>
      <p:sp>
        <p:nvSpPr>
          <p:cNvPr id="17" name="Text Placeholder 16"/>
          <p:cNvSpPr>
            <a:spLocks noGrp="1"/>
          </p:cNvSpPr>
          <p:nvPr>
            <p:ph type="body" idx="1"/>
          </p:nvPr>
        </p:nvSpPr>
        <p:spPr>
          <a:xfrm>
            <a:off x="395536" y="1250940"/>
            <a:ext cx="8352928" cy="32650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3985917460"/>
      </p:ext>
    </p:extLst>
  </p:cSld>
  <p:clrMap bg1="lt1" tx1="dk1" bg2="lt2" tx2="dk2" accent1="accent1" accent2="accent2" accent3="accent3" accent4="accent4" accent5="accent5" accent6="accent6" hlink="hlink" folHlink="folHlink"/>
  <p:sldLayoutIdLst>
    <p:sldLayoutId id="2147483981" r:id="rId1"/>
    <p:sldLayoutId id="2147484060" r:id="rId2"/>
    <p:sldLayoutId id="2147484061" r:id="rId3"/>
    <p:sldLayoutId id="2147483689" r:id="rId4"/>
    <p:sldLayoutId id="2147484069" r:id="rId5"/>
    <p:sldLayoutId id="2147484067" r:id="rId6"/>
    <p:sldLayoutId id="2147484068" r:id="rId7"/>
    <p:sldLayoutId id="2147484070" r:id="rId8"/>
    <p:sldLayoutId id="2147484057" r:id="rId9"/>
    <p:sldLayoutId id="2147483692" r:id="rId10"/>
    <p:sldLayoutId id="2147484058" r:id="rId11"/>
    <p:sldLayoutId id="2147483694" r:id="rId12"/>
    <p:sldLayoutId id="2147484059" r:id="rId13"/>
    <p:sldLayoutId id="2147483993" r:id="rId14"/>
    <p:sldLayoutId id="2147484071" r:id="rId15"/>
    <p:sldLayoutId id="2147484062" r:id="rId16"/>
    <p:sldLayoutId id="2147484063" r:id="rId17"/>
    <p:sldLayoutId id="2147484064" r:id="rId18"/>
    <p:sldLayoutId id="2147484065" r:id="rId19"/>
    <p:sldLayoutId id="2147484056" r:id="rId20"/>
    <p:sldLayoutId id="2147484066" r:id="rId21"/>
    <p:sldLayoutId id="2147484072" r:id="rId22"/>
    <p:sldLayoutId id="2147484132" r:id="rId23"/>
    <p:sldLayoutId id="2147484133" r:id="rId24"/>
    <p:sldLayoutId id="2147484134" r:id="rId25"/>
    <p:sldLayoutId id="2147484136" r:id="rId26"/>
    <p:sldLayoutId id="2147484137" r:id="rId2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sldNum="0" hdr="0"/>
  <p:txStyles>
    <p:titleStyle>
      <a:lvl1pPr algn="ctr" defTabSz="457200" rtl="0" eaLnBrk="1" latinLnBrk="0" hangingPunct="1">
        <a:lnSpc>
          <a:spcPct val="80000"/>
        </a:lnSpc>
        <a:spcBef>
          <a:spcPts val="0"/>
        </a:spcBef>
        <a:buNone/>
        <a:defRPr sz="2700" b="1" i="0" kern="1200" spc="-100" baseline="0">
          <a:solidFill>
            <a:schemeClr val="accent4"/>
          </a:solidFill>
          <a:latin typeface="Calibri" panose="020F0502020204030204" pitchFamily="34" charset="0"/>
          <a:ea typeface="+mj-ea"/>
          <a:cs typeface="Calibri" panose="020F0502020204030204" pitchFamily="34" charset="0"/>
        </a:defRPr>
      </a:lvl1pPr>
    </p:titleStyle>
    <p:bodyStyle>
      <a:lvl1pPr marL="228600" indent="-228600" algn="l" defTabSz="457200" rtl="0" eaLnBrk="1" latinLnBrk="0" hangingPunct="1">
        <a:lnSpc>
          <a:spcPct val="150000"/>
        </a:lnSpc>
        <a:spcBef>
          <a:spcPts val="0"/>
        </a:spcBef>
        <a:buClr>
          <a:schemeClr val="accent1"/>
        </a:buClr>
        <a:buFont typeface="Arial"/>
        <a:buChar char="•"/>
        <a:defRPr sz="2200" b="0" i="0" kern="1200" spc="-60" baseline="0">
          <a:solidFill>
            <a:schemeClr val="accent4"/>
          </a:solidFill>
          <a:latin typeface="Calibri" panose="020F0502020204030204" pitchFamily="34" charset="0"/>
          <a:ea typeface="+mn-ea"/>
          <a:cs typeface="Calibri" panose="020F0502020204030204" pitchFamily="34" charset="0"/>
        </a:defRPr>
      </a:lvl1pPr>
      <a:lvl2pPr marL="511175" indent="-282575" algn="l" defTabSz="457200" rtl="0" eaLnBrk="1" latinLnBrk="0" hangingPunct="1">
        <a:lnSpc>
          <a:spcPct val="150000"/>
        </a:lnSpc>
        <a:spcBef>
          <a:spcPts val="0"/>
        </a:spcBef>
        <a:buClr>
          <a:schemeClr val="accent1"/>
        </a:buClr>
        <a:buFont typeface="Arial"/>
        <a:buChar char="–"/>
        <a:defRPr sz="1800" b="0" i="0" kern="1200" spc="-20" baseline="0">
          <a:solidFill>
            <a:schemeClr val="accent4"/>
          </a:solidFill>
          <a:latin typeface="Calibri" panose="020F0502020204030204" pitchFamily="34" charset="0"/>
          <a:ea typeface="+mn-ea"/>
          <a:cs typeface="Calibri" panose="020F0502020204030204" pitchFamily="34" charset="0"/>
        </a:defRPr>
      </a:lvl2pPr>
      <a:lvl3pPr marL="741363" indent="-230188" algn="l" defTabSz="457200" rtl="0" eaLnBrk="1" latinLnBrk="0" hangingPunct="1">
        <a:lnSpc>
          <a:spcPct val="150000"/>
        </a:lnSpc>
        <a:spcBef>
          <a:spcPts val="0"/>
        </a:spcBef>
        <a:buClr>
          <a:schemeClr val="accent1"/>
        </a:buClr>
        <a:buFont typeface="Arial"/>
        <a:buChar char="•"/>
        <a:defRPr sz="1800" b="0" i="0" kern="1200" spc="-20" baseline="0">
          <a:solidFill>
            <a:schemeClr val="accent4"/>
          </a:solidFill>
          <a:latin typeface="Calibri" panose="020F0502020204030204" pitchFamily="34" charset="0"/>
          <a:ea typeface="+mn-ea"/>
          <a:cs typeface="Calibri" panose="020F0502020204030204" pitchFamily="34" charset="0"/>
        </a:defRPr>
      </a:lvl3pPr>
      <a:lvl4pPr marL="1031875" indent="-290513" algn="l" defTabSz="457200" rtl="0" eaLnBrk="1" latinLnBrk="0" hangingPunct="1">
        <a:lnSpc>
          <a:spcPct val="150000"/>
        </a:lnSpc>
        <a:spcBef>
          <a:spcPts val="0"/>
        </a:spcBef>
        <a:buClr>
          <a:schemeClr val="accent1"/>
        </a:buClr>
        <a:buFont typeface="Arial"/>
        <a:buChar char="–"/>
        <a:defRPr sz="1800" b="0" i="0" kern="1200" spc="-20" baseline="0">
          <a:solidFill>
            <a:schemeClr val="accent4"/>
          </a:solidFill>
          <a:latin typeface="Calibri" panose="020F0502020204030204" pitchFamily="34" charset="0"/>
          <a:ea typeface="+mn-ea"/>
          <a:cs typeface="Calibri" panose="020F0502020204030204" pitchFamily="34" charset="0"/>
        </a:defRPr>
      </a:lvl4pPr>
      <a:lvl5pPr marL="1314450" indent="-282575" algn="l" defTabSz="457200" rtl="0" eaLnBrk="1" latinLnBrk="0" hangingPunct="1">
        <a:lnSpc>
          <a:spcPct val="150000"/>
        </a:lnSpc>
        <a:spcBef>
          <a:spcPts val="0"/>
        </a:spcBef>
        <a:buClr>
          <a:schemeClr val="accent1"/>
        </a:buClr>
        <a:buFont typeface="Arial"/>
        <a:buChar char="»"/>
        <a:defRPr sz="1800" b="0" i="0" kern="1200" spc="-20" baseline="0">
          <a:solidFill>
            <a:schemeClr val="accent4"/>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Title Placeholder 15"/>
          <p:cNvSpPr>
            <a:spLocks noGrp="1"/>
          </p:cNvSpPr>
          <p:nvPr>
            <p:ph type="title"/>
          </p:nvPr>
        </p:nvSpPr>
        <p:spPr>
          <a:xfrm>
            <a:off x="395536" y="0"/>
            <a:ext cx="8352928" cy="633352"/>
          </a:xfrm>
          <a:prstGeom prst="rect">
            <a:avLst/>
          </a:prstGeom>
        </p:spPr>
        <p:txBody>
          <a:bodyPr vert="horz" lIns="91440" tIns="45720" rIns="91440" bIns="45720" rtlCol="0" anchor="b">
            <a:normAutofit/>
          </a:bodyPr>
          <a:lstStyle/>
          <a:p>
            <a:r>
              <a:rPr lang="en-US"/>
              <a:t>Click to edit Master title style</a:t>
            </a:r>
            <a:endParaRPr lang="nl-BE"/>
          </a:p>
        </p:txBody>
      </p:sp>
      <p:sp>
        <p:nvSpPr>
          <p:cNvPr id="17" name="Text Placeholder 16"/>
          <p:cNvSpPr>
            <a:spLocks noGrp="1"/>
          </p:cNvSpPr>
          <p:nvPr>
            <p:ph type="body" idx="1"/>
          </p:nvPr>
        </p:nvSpPr>
        <p:spPr>
          <a:xfrm>
            <a:off x="395536" y="1250940"/>
            <a:ext cx="8352928" cy="32650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342592197"/>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 id="2147484087" r:id="rId13"/>
    <p:sldLayoutId id="2147484088" r:id="rId14"/>
    <p:sldLayoutId id="2147484089" r:id="rId15"/>
    <p:sldLayoutId id="2147484090" r:id="rId16"/>
    <p:sldLayoutId id="2147484091" r:id="rId17"/>
    <p:sldLayoutId id="2147484092" r:id="rId18"/>
    <p:sldLayoutId id="2147484093" r:id="rId19"/>
    <p:sldLayoutId id="2147484094" r:id="rId20"/>
    <p:sldLayoutId id="2147484095" r:id="rId21"/>
    <p:sldLayoutId id="2147484096" r:id="rId22"/>
    <p:sldLayoutId id="2147484097" r:id="rId23"/>
    <p:sldLayoutId id="2147484098" r:id="rId24"/>
    <p:sldLayoutId id="2147484099" r:id="rId25"/>
    <p:sldLayoutId id="2147484100" r:id="rId26"/>
    <p:sldLayoutId id="2147484101" r:id="rId27"/>
    <p:sldLayoutId id="2147484102" r:id="rId28"/>
    <p:sldLayoutId id="2147484103" r:id="rId29"/>
    <p:sldLayoutId id="2147484104" r:id="rId30"/>
    <p:sldLayoutId id="2147484105" r:id="rId31"/>
    <p:sldLayoutId id="2147484106" r:id="rId32"/>
    <p:sldLayoutId id="2147484107" r:id="rId33"/>
    <p:sldLayoutId id="2147484108" r:id="rId34"/>
    <p:sldLayoutId id="2147484109" r:id="rId35"/>
    <p:sldLayoutId id="2147484110" r:id="rId36"/>
    <p:sldLayoutId id="2147484111" r:id="rId37"/>
    <p:sldLayoutId id="2147484112" r:id="rId38"/>
    <p:sldLayoutId id="2147484113" r:id="rId39"/>
    <p:sldLayoutId id="2147484114" r:id="rId40"/>
    <p:sldLayoutId id="2147484115" r:id="rId41"/>
    <p:sldLayoutId id="2147484116" r:id="rId42"/>
    <p:sldLayoutId id="2147484117" r:id="rId43"/>
    <p:sldLayoutId id="2147484118" r:id="rId44"/>
    <p:sldLayoutId id="2147484119" r:id="rId45"/>
    <p:sldLayoutId id="2147484120" r:id="rId46"/>
    <p:sldLayoutId id="2147484121" r:id="rId47"/>
    <p:sldLayoutId id="2147484122" r:id="rId48"/>
    <p:sldLayoutId id="2147484123" r:id="rId49"/>
    <p:sldLayoutId id="2147484124" r:id="rId50"/>
    <p:sldLayoutId id="2147484125" r:id="rId51"/>
    <p:sldLayoutId id="2147484126" r:id="rId52"/>
    <p:sldLayoutId id="2147484127" r:id="rId53"/>
    <p:sldLayoutId id="2147484128" r:id="rId54"/>
    <p:sldLayoutId id="2147484129" r:id="rId55"/>
    <p:sldLayoutId id="2147484130" r:id="rId56"/>
    <p:sldLayoutId id="2147484131" r:id="rId57"/>
  </p:sldLayoutIdLst>
  <p:hf sldNum="0" hdr="0"/>
  <p:txStyles>
    <p:titleStyle>
      <a:lvl1pPr algn="ctr" defTabSz="457200" rtl="0" eaLnBrk="1" latinLnBrk="0" hangingPunct="1">
        <a:lnSpc>
          <a:spcPct val="80000"/>
        </a:lnSpc>
        <a:spcBef>
          <a:spcPts val="0"/>
        </a:spcBef>
        <a:buNone/>
        <a:defRPr sz="2700" b="1" i="0" kern="1200" spc="-100" baseline="0">
          <a:solidFill>
            <a:schemeClr val="accent4"/>
          </a:solidFill>
          <a:latin typeface="Calibri" panose="020F0502020204030204" pitchFamily="34" charset="0"/>
          <a:ea typeface="+mj-ea"/>
          <a:cs typeface="Calibri" panose="020F0502020204030204" pitchFamily="34" charset="0"/>
        </a:defRPr>
      </a:lvl1pPr>
    </p:titleStyle>
    <p:bodyStyle>
      <a:lvl1pPr marL="228600" indent="-228600" algn="l" defTabSz="457200" rtl="0" eaLnBrk="1" latinLnBrk="0" hangingPunct="1">
        <a:lnSpc>
          <a:spcPct val="150000"/>
        </a:lnSpc>
        <a:spcBef>
          <a:spcPts val="0"/>
        </a:spcBef>
        <a:buClr>
          <a:schemeClr val="accent1"/>
        </a:buClr>
        <a:buFont typeface="Arial"/>
        <a:buChar char="•"/>
        <a:defRPr sz="2200" b="0" i="0" kern="1200" spc="-60" baseline="0">
          <a:solidFill>
            <a:schemeClr val="accent4"/>
          </a:solidFill>
          <a:latin typeface="Calibri" panose="020F0502020204030204" pitchFamily="34" charset="0"/>
          <a:ea typeface="+mn-ea"/>
          <a:cs typeface="Calibri" panose="020F0502020204030204" pitchFamily="34" charset="0"/>
        </a:defRPr>
      </a:lvl1pPr>
      <a:lvl2pPr marL="511175" indent="-282575" algn="l" defTabSz="457200" rtl="0" eaLnBrk="1" latinLnBrk="0" hangingPunct="1">
        <a:lnSpc>
          <a:spcPct val="150000"/>
        </a:lnSpc>
        <a:spcBef>
          <a:spcPts val="0"/>
        </a:spcBef>
        <a:buClr>
          <a:schemeClr val="accent1"/>
        </a:buClr>
        <a:buFont typeface="Arial"/>
        <a:buChar char="–"/>
        <a:defRPr sz="1800" b="0" i="0" kern="1200" spc="-20" baseline="0">
          <a:solidFill>
            <a:schemeClr val="accent4"/>
          </a:solidFill>
          <a:latin typeface="Calibri" panose="020F0502020204030204" pitchFamily="34" charset="0"/>
          <a:ea typeface="+mn-ea"/>
          <a:cs typeface="Calibri" panose="020F0502020204030204" pitchFamily="34" charset="0"/>
        </a:defRPr>
      </a:lvl2pPr>
      <a:lvl3pPr marL="741363" indent="-230188" algn="l" defTabSz="457200" rtl="0" eaLnBrk="1" latinLnBrk="0" hangingPunct="1">
        <a:lnSpc>
          <a:spcPct val="150000"/>
        </a:lnSpc>
        <a:spcBef>
          <a:spcPts val="0"/>
        </a:spcBef>
        <a:buClr>
          <a:schemeClr val="accent1"/>
        </a:buClr>
        <a:buFont typeface="Arial"/>
        <a:buChar char="•"/>
        <a:defRPr sz="1800" b="0" i="0" kern="1200" spc="-20" baseline="0">
          <a:solidFill>
            <a:schemeClr val="accent4"/>
          </a:solidFill>
          <a:latin typeface="Calibri" panose="020F0502020204030204" pitchFamily="34" charset="0"/>
          <a:ea typeface="+mn-ea"/>
          <a:cs typeface="Calibri" panose="020F0502020204030204" pitchFamily="34" charset="0"/>
        </a:defRPr>
      </a:lvl3pPr>
      <a:lvl4pPr marL="1031875" indent="-290513" algn="l" defTabSz="457200" rtl="0" eaLnBrk="1" latinLnBrk="0" hangingPunct="1">
        <a:lnSpc>
          <a:spcPct val="150000"/>
        </a:lnSpc>
        <a:spcBef>
          <a:spcPts val="0"/>
        </a:spcBef>
        <a:buClr>
          <a:schemeClr val="accent1"/>
        </a:buClr>
        <a:buFont typeface="Arial"/>
        <a:buChar char="–"/>
        <a:defRPr sz="1800" b="0" i="0" kern="1200" spc="-20" baseline="0">
          <a:solidFill>
            <a:schemeClr val="accent4"/>
          </a:solidFill>
          <a:latin typeface="Calibri" panose="020F0502020204030204" pitchFamily="34" charset="0"/>
          <a:ea typeface="+mn-ea"/>
          <a:cs typeface="Calibri" panose="020F0502020204030204" pitchFamily="34" charset="0"/>
        </a:defRPr>
      </a:lvl4pPr>
      <a:lvl5pPr marL="1314450" indent="-282575" algn="l" defTabSz="457200" rtl="0" eaLnBrk="1" latinLnBrk="0" hangingPunct="1">
        <a:lnSpc>
          <a:spcPct val="150000"/>
        </a:lnSpc>
        <a:spcBef>
          <a:spcPts val="0"/>
        </a:spcBef>
        <a:buClr>
          <a:schemeClr val="accent1"/>
        </a:buClr>
        <a:buFont typeface="Arial"/>
        <a:buChar char="»"/>
        <a:defRPr sz="1800" b="0" i="0" kern="1200" spc="-20" baseline="0">
          <a:solidFill>
            <a:schemeClr val="accent4"/>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49">
          <p15:clr>
            <a:srgbClr val="F26B43"/>
          </p15:clr>
        </p15:guide>
        <p15:guide id="4" pos="551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22.emf"/></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84.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microsoft.com/office/2007/relationships/hdphoto" Target="../media/hdphoto1.wdp"/><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7AA109-A392-6B44-9161-A62071A7BB71}"/>
              </a:ext>
            </a:extLst>
          </p:cNvPr>
          <p:cNvSpPr>
            <a:spLocks noGrp="1"/>
          </p:cNvSpPr>
          <p:nvPr>
            <p:ph type="body" sz="quarter" idx="10"/>
          </p:nvPr>
        </p:nvSpPr>
        <p:spPr>
          <a:xfrm>
            <a:off x="457907" y="2067694"/>
            <a:ext cx="4330117" cy="1258119"/>
          </a:xfrm>
        </p:spPr>
        <p:txBody>
          <a:bodyPr/>
          <a:lstStyle/>
          <a:p>
            <a:r>
              <a:rPr lang="en-US" sz="4800"/>
              <a:t>In close </a:t>
            </a:r>
          </a:p>
          <a:p>
            <a:r>
              <a:rPr lang="en-US" sz="4800"/>
              <a:t>cooperation</a:t>
            </a:r>
          </a:p>
        </p:txBody>
      </p:sp>
      <p:sp>
        <p:nvSpPr>
          <p:cNvPr id="3" name="Text Placeholder 2">
            <a:extLst>
              <a:ext uri="{FF2B5EF4-FFF2-40B4-BE49-F238E27FC236}">
                <a16:creationId xmlns:a16="http://schemas.microsoft.com/office/drawing/2014/main" id="{F23EFAA0-69C3-B64F-94CD-F527B65064D3}"/>
              </a:ext>
            </a:extLst>
          </p:cNvPr>
          <p:cNvSpPr>
            <a:spLocks noGrp="1"/>
          </p:cNvSpPr>
          <p:nvPr>
            <p:ph type="body" sz="quarter" idx="11"/>
          </p:nvPr>
        </p:nvSpPr>
        <p:spPr/>
        <p:txBody>
          <a:bodyPr/>
          <a:lstStyle/>
          <a:p>
            <a:r>
              <a:rPr lang="en-US" dirty="0"/>
              <a:t>Pieter Baerts &amp; Wim Lens</a:t>
            </a:r>
            <a:br>
              <a:rPr lang="en-US" dirty="0"/>
            </a:br>
            <a:r>
              <a:rPr lang="en-US" dirty="0"/>
              <a:t>Seminar PXL - Agile Testing</a:t>
            </a:r>
          </a:p>
        </p:txBody>
      </p:sp>
      <p:sp>
        <p:nvSpPr>
          <p:cNvPr id="4" name="Text Placeholder 3">
            <a:extLst>
              <a:ext uri="{FF2B5EF4-FFF2-40B4-BE49-F238E27FC236}">
                <a16:creationId xmlns:a16="http://schemas.microsoft.com/office/drawing/2014/main" id="{43CECBCD-6A74-B346-94A5-11DD12DC7AD7}"/>
              </a:ext>
            </a:extLst>
          </p:cNvPr>
          <p:cNvSpPr>
            <a:spLocks noGrp="1"/>
          </p:cNvSpPr>
          <p:nvPr>
            <p:ph type="body" sz="quarter" idx="12"/>
          </p:nvPr>
        </p:nvSpPr>
        <p:spPr>
          <a:xfrm>
            <a:off x="457907" y="4155111"/>
            <a:ext cx="5389563" cy="271809"/>
          </a:xfrm>
        </p:spPr>
        <p:txBody>
          <a:bodyPr/>
          <a:lstStyle/>
          <a:p>
            <a:r>
              <a:rPr lang="en-US" dirty="0"/>
              <a:t>17-05-2022</a:t>
            </a:r>
          </a:p>
        </p:txBody>
      </p:sp>
    </p:spTree>
    <p:extLst>
      <p:ext uri="{BB962C8B-B14F-4D97-AF65-F5344CB8AC3E}">
        <p14:creationId xmlns:p14="http://schemas.microsoft.com/office/powerpoint/2010/main" val="13857430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FACCC1-FDDD-44F4-8836-4B4A72D6778D}"/>
              </a:ext>
            </a:extLst>
          </p:cNvPr>
          <p:cNvSpPr>
            <a:spLocks noGrp="1"/>
          </p:cNvSpPr>
          <p:nvPr>
            <p:ph type="title"/>
          </p:nvPr>
        </p:nvSpPr>
        <p:spPr/>
        <p:txBody>
          <a:bodyPr>
            <a:normAutofit/>
          </a:bodyPr>
          <a:lstStyle/>
          <a:p>
            <a:r>
              <a:rPr lang="nl-NL" dirty="0"/>
              <a:t>Agile</a:t>
            </a:r>
            <a:endParaRPr lang="nl-BE" dirty="0"/>
          </a:p>
        </p:txBody>
      </p:sp>
      <p:sp>
        <p:nvSpPr>
          <p:cNvPr id="3" name="Tijdelijke aanduiding voor tekst 2">
            <a:extLst>
              <a:ext uri="{FF2B5EF4-FFF2-40B4-BE49-F238E27FC236}">
                <a16:creationId xmlns:a16="http://schemas.microsoft.com/office/drawing/2014/main" id="{73D18693-D4D4-425A-B462-9B74A97CBCAC}"/>
              </a:ext>
            </a:extLst>
          </p:cNvPr>
          <p:cNvSpPr>
            <a:spLocks noGrp="1"/>
          </p:cNvSpPr>
          <p:nvPr>
            <p:ph type="body" sz="quarter" idx="10"/>
          </p:nvPr>
        </p:nvSpPr>
        <p:spPr/>
        <p:txBody>
          <a:bodyPr>
            <a:normAutofit fontScale="92500" lnSpcReduction="20000"/>
          </a:bodyPr>
          <a:lstStyle/>
          <a:p>
            <a:endParaRPr lang="nl-BE"/>
          </a:p>
        </p:txBody>
      </p:sp>
    </p:spTree>
    <p:extLst>
      <p:ext uri="{BB962C8B-B14F-4D97-AF65-F5344CB8AC3E}">
        <p14:creationId xmlns:p14="http://schemas.microsoft.com/office/powerpoint/2010/main" val="5317878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CB97335-6248-4979-A8EE-8DD3179B6712}"/>
              </a:ext>
            </a:extLst>
          </p:cNvPr>
          <p:cNvGraphicFramePr/>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95810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idx="4294967295"/>
          </p:nvPr>
        </p:nvSpPr>
        <p:spPr>
          <a:xfrm>
            <a:off x="0" y="195263"/>
            <a:ext cx="8353425" cy="730250"/>
          </a:xfrm>
          <a:prstGeom prst="rect">
            <a:avLst/>
          </a:prstGeom>
          <a:noFill/>
          <a:ln>
            <a:noFill/>
          </a:ln>
        </p:spPr>
        <p:txBody>
          <a:bodyPr spcFirstLastPara="1" wrap="square" lIns="45700" tIns="45700" rIns="45700" bIns="45700" anchor="b" anchorCtr="0">
            <a:noAutofit/>
          </a:bodyPr>
          <a:lstStyle/>
          <a:p>
            <a:pPr marL="0" marR="0" lvl="0" indent="0" algn="ctr" rtl="0">
              <a:lnSpc>
                <a:spcPct val="80000"/>
              </a:lnSpc>
              <a:spcBef>
                <a:spcPts val="0"/>
              </a:spcBef>
              <a:spcAft>
                <a:spcPts val="0"/>
              </a:spcAft>
              <a:buClr>
                <a:srgbClr val="FFFFFF"/>
              </a:buClr>
              <a:buSzPts val="2700"/>
              <a:buFont typeface="Impact"/>
              <a:buNone/>
            </a:pPr>
            <a:r>
              <a:rPr lang="en-US" sz="2700" b="0" i="0" u="none" strike="noStrike" cap="none">
                <a:solidFill>
                  <a:srgbClr val="FFFFFF"/>
                </a:solidFill>
                <a:latin typeface="Impact"/>
                <a:ea typeface="Impact"/>
                <a:cs typeface="Impact"/>
                <a:sym typeface="Impact"/>
              </a:rPr>
              <a:t>Manifesto for Agile Software Development</a:t>
            </a:r>
            <a:endParaRPr/>
          </a:p>
        </p:txBody>
      </p:sp>
      <p:sp>
        <p:nvSpPr>
          <p:cNvPr id="263" name="Shape 263"/>
          <p:cNvSpPr txBox="1">
            <a:spLocks noGrp="1"/>
          </p:cNvSpPr>
          <p:nvPr>
            <p:ph type="body" idx="4294967295"/>
          </p:nvPr>
        </p:nvSpPr>
        <p:spPr>
          <a:xfrm>
            <a:off x="3203575" y="2066925"/>
            <a:ext cx="5940425" cy="2540000"/>
          </a:xfrm>
          <a:prstGeom prst="rect">
            <a:avLst/>
          </a:prstGeom>
          <a:noFill/>
          <a:ln>
            <a:noFill/>
          </a:ln>
        </p:spPr>
        <p:txBody>
          <a:bodyPr spcFirstLastPara="1" wrap="square" lIns="45700" tIns="45700" rIns="45700" bIns="45700" anchor="t" anchorCtr="0">
            <a:noAutofit/>
          </a:bodyPr>
          <a:lstStyle/>
          <a:p>
            <a:pPr marL="0" marR="0" lvl="0" indent="0" algn="l" rtl="0">
              <a:lnSpc>
                <a:spcPct val="120000"/>
              </a:lnSpc>
              <a:spcBef>
                <a:spcPts val="0"/>
              </a:spcBef>
              <a:spcAft>
                <a:spcPts val="0"/>
              </a:spcAft>
              <a:buClr>
                <a:schemeClr val="accent1"/>
              </a:buClr>
              <a:buSzPts val="1700"/>
              <a:buFont typeface="Arial"/>
              <a:buNone/>
            </a:pPr>
            <a:r>
              <a:rPr lang="en-US" sz="1700" b="1" i="0" u="none" strike="noStrike" cap="none" dirty="0">
                <a:solidFill>
                  <a:srgbClr val="FFFFFF"/>
                </a:solidFill>
                <a:latin typeface="Calibri"/>
                <a:ea typeface="Calibri"/>
                <a:cs typeface="Calibri"/>
                <a:sym typeface="Calibri"/>
              </a:rPr>
              <a:t>Individuals and interactions  </a:t>
            </a:r>
            <a:r>
              <a:rPr lang="en-US" sz="1700" b="0" i="0" u="none" strike="noStrike" cap="none" dirty="0">
                <a:solidFill>
                  <a:srgbClr val="FFFFFF"/>
                </a:solidFill>
                <a:latin typeface="Calibri"/>
                <a:ea typeface="Calibri"/>
                <a:cs typeface="Calibri"/>
                <a:sym typeface="Calibri"/>
              </a:rPr>
              <a:t> over   processes and tools</a:t>
            </a:r>
            <a:endParaRPr sz="2000" b="0" i="0" u="none" strike="noStrike" cap="none" dirty="0">
              <a:solidFill>
                <a:schemeClr val="accent4"/>
              </a:solidFill>
              <a:latin typeface="Calibri"/>
              <a:ea typeface="Calibri"/>
              <a:cs typeface="Calibri"/>
              <a:sym typeface="Calibri"/>
            </a:endParaRPr>
          </a:p>
          <a:p>
            <a:pPr marL="0" marR="0" lvl="0" indent="0" algn="l" rtl="0">
              <a:lnSpc>
                <a:spcPct val="120000"/>
              </a:lnSpc>
              <a:spcBef>
                <a:spcPts val="0"/>
              </a:spcBef>
              <a:spcAft>
                <a:spcPts val="0"/>
              </a:spcAft>
              <a:buClr>
                <a:schemeClr val="accent1"/>
              </a:buClr>
              <a:buSzPts val="2000"/>
              <a:buFont typeface="Arial"/>
              <a:buNone/>
            </a:pPr>
            <a:endParaRPr sz="2000" b="0" i="0" u="none" strike="noStrike" cap="none" dirty="0">
              <a:solidFill>
                <a:schemeClr val="accent4"/>
              </a:solidFill>
              <a:latin typeface="Calibri"/>
              <a:ea typeface="Calibri"/>
              <a:cs typeface="Calibri"/>
              <a:sym typeface="Calibri"/>
            </a:endParaRPr>
          </a:p>
          <a:p>
            <a:pPr marL="0" marR="0" lvl="0" indent="0" algn="l" rtl="0">
              <a:lnSpc>
                <a:spcPct val="120000"/>
              </a:lnSpc>
              <a:spcBef>
                <a:spcPts val="0"/>
              </a:spcBef>
              <a:spcAft>
                <a:spcPts val="0"/>
              </a:spcAft>
              <a:buClr>
                <a:schemeClr val="accent1"/>
              </a:buClr>
              <a:buSzPts val="1700"/>
              <a:buFont typeface="Arial"/>
              <a:buNone/>
            </a:pPr>
            <a:r>
              <a:rPr lang="en-US" sz="1700" b="1" i="0" u="none" strike="noStrike" cap="none" dirty="0">
                <a:solidFill>
                  <a:srgbClr val="FFFFFF"/>
                </a:solidFill>
                <a:latin typeface="Calibri"/>
                <a:ea typeface="Calibri"/>
                <a:cs typeface="Calibri"/>
                <a:sym typeface="Calibri"/>
              </a:rPr>
              <a:t>Working software</a:t>
            </a:r>
            <a:r>
              <a:rPr lang="en-US" sz="1700" b="0" i="0" u="none" strike="noStrike" cap="none" dirty="0">
                <a:solidFill>
                  <a:srgbClr val="FFFFFF"/>
                </a:solidFill>
                <a:latin typeface="Calibri"/>
                <a:ea typeface="Calibri"/>
                <a:cs typeface="Calibri"/>
                <a:sym typeface="Calibri"/>
              </a:rPr>
              <a:t>   over   comprehensive documentation</a:t>
            </a:r>
            <a:endParaRPr sz="2000" b="0" i="0" u="none" strike="noStrike" cap="none" dirty="0">
              <a:solidFill>
                <a:schemeClr val="accent4"/>
              </a:solidFill>
              <a:latin typeface="Calibri"/>
              <a:ea typeface="Calibri"/>
              <a:cs typeface="Calibri"/>
              <a:sym typeface="Calibri"/>
            </a:endParaRPr>
          </a:p>
          <a:p>
            <a:pPr marL="0" marR="0" lvl="0" indent="0" algn="l" rtl="0">
              <a:lnSpc>
                <a:spcPct val="120000"/>
              </a:lnSpc>
              <a:spcBef>
                <a:spcPts val="0"/>
              </a:spcBef>
              <a:spcAft>
                <a:spcPts val="0"/>
              </a:spcAft>
              <a:buClr>
                <a:schemeClr val="accent1"/>
              </a:buClr>
              <a:buSzPts val="2000"/>
              <a:buFont typeface="Arial"/>
              <a:buNone/>
            </a:pPr>
            <a:endParaRPr sz="2000" b="0" i="0" u="none" strike="noStrike" cap="none" dirty="0">
              <a:solidFill>
                <a:schemeClr val="accent4"/>
              </a:solidFill>
              <a:latin typeface="Calibri"/>
              <a:ea typeface="Calibri"/>
              <a:cs typeface="Calibri"/>
              <a:sym typeface="Calibri"/>
            </a:endParaRPr>
          </a:p>
          <a:p>
            <a:pPr marL="0" marR="0" lvl="0" indent="0" algn="l" rtl="0">
              <a:lnSpc>
                <a:spcPct val="120000"/>
              </a:lnSpc>
              <a:spcBef>
                <a:spcPts val="0"/>
              </a:spcBef>
              <a:spcAft>
                <a:spcPts val="0"/>
              </a:spcAft>
              <a:buClr>
                <a:schemeClr val="accent1"/>
              </a:buClr>
              <a:buSzPts val="1700"/>
              <a:buFont typeface="Arial"/>
              <a:buNone/>
            </a:pPr>
            <a:r>
              <a:rPr lang="en-US" sz="1700" b="1" i="0" u="none" strike="noStrike" cap="none" dirty="0">
                <a:solidFill>
                  <a:srgbClr val="FFFFFF"/>
                </a:solidFill>
                <a:latin typeface="Calibri"/>
                <a:ea typeface="Calibri"/>
                <a:cs typeface="Calibri"/>
                <a:sym typeface="Calibri"/>
              </a:rPr>
              <a:t>Customer collaboration </a:t>
            </a:r>
            <a:r>
              <a:rPr lang="en-US" sz="1700" b="0" i="0" u="none" strike="noStrike" cap="none" dirty="0">
                <a:solidFill>
                  <a:srgbClr val="FFFFFF"/>
                </a:solidFill>
                <a:latin typeface="Calibri"/>
                <a:ea typeface="Calibri"/>
                <a:cs typeface="Calibri"/>
                <a:sym typeface="Calibri"/>
              </a:rPr>
              <a:t> over   contract negotiation</a:t>
            </a:r>
            <a:endParaRPr sz="2000" b="0" i="0" u="none" strike="noStrike" cap="none" dirty="0">
              <a:solidFill>
                <a:schemeClr val="accent4"/>
              </a:solidFill>
              <a:latin typeface="Calibri"/>
              <a:ea typeface="Calibri"/>
              <a:cs typeface="Calibri"/>
              <a:sym typeface="Calibri"/>
            </a:endParaRPr>
          </a:p>
          <a:p>
            <a:pPr marL="0" marR="0" lvl="0" indent="0" algn="l" rtl="0">
              <a:lnSpc>
                <a:spcPct val="120000"/>
              </a:lnSpc>
              <a:spcBef>
                <a:spcPts val="0"/>
              </a:spcBef>
              <a:spcAft>
                <a:spcPts val="0"/>
              </a:spcAft>
              <a:buClr>
                <a:schemeClr val="accent1"/>
              </a:buClr>
              <a:buSzPts val="2000"/>
              <a:buFont typeface="Arial"/>
              <a:buNone/>
            </a:pPr>
            <a:endParaRPr sz="2000" b="0" i="0" u="none" strike="noStrike" cap="none" dirty="0">
              <a:solidFill>
                <a:schemeClr val="accent4"/>
              </a:solidFill>
              <a:latin typeface="Calibri"/>
              <a:ea typeface="Calibri"/>
              <a:cs typeface="Calibri"/>
              <a:sym typeface="Calibri"/>
            </a:endParaRPr>
          </a:p>
          <a:p>
            <a:pPr marL="0" marR="0" lvl="0" indent="0" algn="l" rtl="0">
              <a:lnSpc>
                <a:spcPct val="120000"/>
              </a:lnSpc>
              <a:spcBef>
                <a:spcPts val="0"/>
              </a:spcBef>
              <a:spcAft>
                <a:spcPts val="0"/>
              </a:spcAft>
              <a:buClr>
                <a:schemeClr val="accent1"/>
              </a:buClr>
              <a:buSzPts val="1700"/>
              <a:buFont typeface="Arial"/>
              <a:buNone/>
            </a:pPr>
            <a:r>
              <a:rPr lang="en-US" sz="1700" b="1" i="0" u="none" strike="noStrike" cap="none" dirty="0">
                <a:solidFill>
                  <a:srgbClr val="FFFFFF"/>
                </a:solidFill>
                <a:latin typeface="Calibri"/>
                <a:ea typeface="Calibri"/>
                <a:cs typeface="Calibri"/>
                <a:sym typeface="Calibri"/>
              </a:rPr>
              <a:t>Responding to change </a:t>
            </a:r>
            <a:r>
              <a:rPr lang="en-US" sz="1700" b="0" i="0" u="none" strike="noStrike" cap="none" dirty="0">
                <a:solidFill>
                  <a:srgbClr val="FFFFFF"/>
                </a:solidFill>
                <a:latin typeface="Calibri"/>
                <a:ea typeface="Calibri"/>
                <a:cs typeface="Calibri"/>
                <a:sym typeface="Calibri"/>
              </a:rPr>
              <a:t> over  following a plan</a:t>
            </a:r>
            <a:endParaRPr dirty="0"/>
          </a:p>
        </p:txBody>
      </p:sp>
      <p:grpSp>
        <p:nvGrpSpPr>
          <p:cNvPr id="264" name="Shape 264"/>
          <p:cNvGrpSpPr/>
          <p:nvPr/>
        </p:nvGrpSpPr>
        <p:grpSpPr>
          <a:xfrm>
            <a:off x="1660792" y="2075753"/>
            <a:ext cx="504058" cy="504058"/>
            <a:chOff x="0" y="0"/>
            <a:chExt cx="504057" cy="504057"/>
          </a:xfrm>
        </p:grpSpPr>
        <p:sp>
          <p:nvSpPr>
            <p:cNvPr id="265" name="Shape 265"/>
            <p:cNvSpPr/>
            <p:nvPr/>
          </p:nvSpPr>
          <p:spPr>
            <a:xfrm>
              <a:off x="0" y="0"/>
              <a:ext cx="504057" cy="504057"/>
            </a:xfrm>
            <a:prstGeom prst="rect">
              <a:avLst/>
            </a:prstGeom>
            <a:solidFill>
              <a:srgbClr val="11687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232628"/>
                </a:buClr>
                <a:buSzPts val="1800"/>
                <a:buFont typeface="Calibri"/>
                <a:buNone/>
              </a:pPr>
              <a:endParaRPr sz="1800" b="0" i="0" u="none" strike="noStrike" cap="none">
                <a:solidFill>
                  <a:srgbClr val="232628"/>
                </a:solidFill>
                <a:latin typeface="Calibri"/>
                <a:ea typeface="Calibri"/>
                <a:cs typeface="Calibri"/>
                <a:sym typeface="Calibri"/>
              </a:endParaRPr>
            </a:p>
          </p:txBody>
        </p:sp>
        <p:pic>
          <p:nvPicPr>
            <p:cNvPr id="266" name="Shape 266" descr="image13.tif"/>
            <p:cNvPicPr preferRelativeResize="0"/>
            <p:nvPr/>
          </p:nvPicPr>
          <p:blipFill rotWithShape="1">
            <a:blip r:embed="rId3">
              <a:alphaModFix/>
            </a:blip>
            <a:srcRect/>
            <a:stretch/>
          </p:blipFill>
          <p:spPr>
            <a:xfrm>
              <a:off x="0" y="0"/>
              <a:ext cx="504057" cy="504057"/>
            </a:xfrm>
            <a:prstGeom prst="rect">
              <a:avLst/>
            </a:prstGeom>
            <a:noFill/>
            <a:ln>
              <a:noFill/>
            </a:ln>
          </p:spPr>
        </p:pic>
      </p:grpSp>
      <p:sp>
        <p:nvSpPr>
          <p:cNvPr id="267" name="Shape 267"/>
          <p:cNvSpPr txBox="1"/>
          <p:nvPr/>
        </p:nvSpPr>
        <p:spPr>
          <a:xfrm>
            <a:off x="1528624" y="1117494"/>
            <a:ext cx="6048674" cy="815341"/>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FFFFFF"/>
              </a:buClr>
              <a:buSzPts val="1600"/>
              <a:buFont typeface="Helvetica Neue Light"/>
              <a:buNone/>
            </a:pPr>
            <a:r>
              <a:rPr lang="en-US" sz="1600" b="0" i="0" u="none" strike="noStrike" cap="none">
                <a:solidFill>
                  <a:srgbClr val="FFFFFF"/>
                </a:solidFill>
                <a:latin typeface="Helvetica Neue Light"/>
                <a:ea typeface="Helvetica Neue Light"/>
                <a:cs typeface="Helvetica Neue Light"/>
                <a:sym typeface="Helvetica Neue Light"/>
              </a:rPr>
              <a:t>We are uncovering better ways of</a:t>
            </a:r>
            <a:br>
              <a:rPr lang="en-US" sz="1600" b="0" i="0" u="none" strike="noStrike" cap="none">
                <a:solidFill>
                  <a:srgbClr val="FFFFFF"/>
                </a:solidFill>
                <a:latin typeface="Helvetica Neue Light"/>
                <a:ea typeface="Helvetica Neue Light"/>
                <a:cs typeface="Helvetica Neue Light"/>
                <a:sym typeface="Helvetica Neue Light"/>
              </a:rPr>
            </a:br>
            <a:r>
              <a:rPr lang="en-US" sz="1600" b="0" i="0" u="none" strike="noStrike" cap="none">
                <a:solidFill>
                  <a:srgbClr val="FFFFFF"/>
                </a:solidFill>
                <a:latin typeface="Helvetica Neue Light"/>
                <a:ea typeface="Helvetica Neue Light"/>
                <a:cs typeface="Helvetica Neue Light"/>
                <a:sym typeface="Helvetica Neue Light"/>
              </a:rPr>
              <a:t>developing software by doing it and helping others do it. </a:t>
            </a:r>
            <a:endParaRPr/>
          </a:p>
          <a:p>
            <a:pPr marL="0" marR="0" lvl="0" indent="0" algn="ctr" rtl="0">
              <a:lnSpc>
                <a:spcPct val="100000"/>
              </a:lnSpc>
              <a:spcBef>
                <a:spcPts val="0"/>
              </a:spcBef>
              <a:spcAft>
                <a:spcPts val="0"/>
              </a:spcAft>
              <a:buClr>
                <a:srgbClr val="FFFFFF"/>
              </a:buClr>
              <a:buSzPts val="1600"/>
              <a:buFont typeface="Helvetica Neue Light"/>
              <a:buNone/>
            </a:pPr>
            <a:r>
              <a:rPr lang="en-US" sz="1600" b="0" i="0" u="none" strike="noStrike" cap="none">
                <a:solidFill>
                  <a:srgbClr val="FFFFFF"/>
                </a:solidFill>
                <a:latin typeface="Helvetica Neue Light"/>
                <a:ea typeface="Helvetica Neue Light"/>
                <a:cs typeface="Helvetica Neue Light"/>
                <a:sym typeface="Helvetica Neue Light"/>
              </a:rPr>
              <a:t>Through this work we have come to value:</a:t>
            </a:r>
            <a:endParaRPr/>
          </a:p>
        </p:txBody>
      </p:sp>
      <p:grpSp>
        <p:nvGrpSpPr>
          <p:cNvPr id="268" name="Shape 268"/>
          <p:cNvGrpSpPr/>
          <p:nvPr/>
        </p:nvGrpSpPr>
        <p:grpSpPr>
          <a:xfrm>
            <a:off x="1658443" y="2730069"/>
            <a:ext cx="519502" cy="519502"/>
            <a:chOff x="0" y="0"/>
            <a:chExt cx="519500" cy="519500"/>
          </a:xfrm>
        </p:grpSpPr>
        <p:sp>
          <p:nvSpPr>
            <p:cNvPr id="269" name="Shape 269"/>
            <p:cNvSpPr/>
            <p:nvPr/>
          </p:nvSpPr>
          <p:spPr>
            <a:xfrm>
              <a:off x="0" y="0"/>
              <a:ext cx="519500" cy="519500"/>
            </a:xfrm>
            <a:prstGeom prst="rect">
              <a:avLst/>
            </a:prstGeom>
            <a:solidFill>
              <a:srgbClr val="11687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232628"/>
                </a:buClr>
                <a:buSzPts val="1800"/>
                <a:buFont typeface="Calibri"/>
                <a:buNone/>
              </a:pPr>
              <a:endParaRPr sz="1800" b="0" i="0" u="none" strike="noStrike" cap="none">
                <a:solidFill>
                  <a:srgbClr val="232628"/>
                </a:solidFill>
                <a:latin typeface="Calibri"/>
                <a:ea typeface="Calibri"/>
                <a:cs typeface="Calibri"/>
                <a:sym typeface="Calibri"/>
              </a:endParaRPr>
            </a:p>
          </p:txBody>
        </p:sp>
        <p:pic>
          <p:nvPicPr>
            <p:cNvPr id="270" name="Shape 270" descr="image14.tif"/>
            <p:cNvPicPr preferRelativeResize="0"/>
            <p:nvPr/>
          </p:nvPicPr>
          <p:blipFill rotWithShape="1">
            <a:blip r:embed="rId4">
              <a:alphaModFix/>
            </a:blip>
            <a:srcRect/>
            <a:stretch/>
          </p:blipFill>
          <p:spPr>
            <a:xfrm>
              <a:off x="0" y="0"/>
              <a:ext cx="519500" cy="519500"/>
            </a:xfrm>
            <a:prstGeom prst="rect">
              <a:avLst/>
            </a:prstGeom>
            <a:noFill/>
            <a:ln>
              <a:noFill/>
            </a:ln>
          </p:spPr>
        </p:pic>
      </p:grpSp>
      <p:grpSp>
        <p:nvGrpSpPr>
          <p:cNvPr id="271" name="Shape 271"/>
          <p:cNvGrpSpPr/>
          <p:nvPr/>
        </p:nvGrpSpPr>
        <p:grpSpPr>
          <a:xfrm>
            <a:off x="1650680" y="3399830"/>
            <a:ext cx="527266" cy="527266"/>
            <a:chOff x="0" y="0"/>
            <a:chExt cx="527264" cy="527264"/>
          </a:xfrm>
        </p:grpSpPr>
        <p:sp>
          <p:nvSpPr>
            <p:cNvPr id="272" name="Shape 272"/>
            <p:cNvSpPr/>
            <p:nvPr/>
          </p:nvSpPr>
          <p:spPr>
            <a:xfrm>
              <a:off x="0" y="0"/>
              <a:ext cx="527264" cy="527264"/>
            </a:xfrm>
            <a:prstGeom prst="rect">
              <a:avLst/>
            </a:prstGeom>
            <a:solidFill>
              <a:srgbClr val="11687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232628"/>
                </a:buClr>
                <a:buSzPts val="1800"/>
                <a:buFont typeface="Calibri"/>
                <a:buNone/>
              </a:pPr>
              <a:endParaRPr sz="1800" b="0" i="0" u="none" strike="noStrike" cap="none">
                <a:solidFill>
                  <a:srgbClr val="232628"/>
                </a:solidFill>
                <a:latin typeface="Calibri"/>
                <a:ea typeface="Calibri"/>
                <a:cs typeface="Calibri"/>
                <a:sym typeface="Calibri"/>
              </a:endParaRPr>
            </a:p>
          </p:txBody>
        </p:sp>
        <p:pic>
          <p:nvPicPr>
            <p:cNvPr id="273" name="Shape 273" descr="image15.tif"/>
            <p:cNvPicPr preferRelativeResize="0"/>
            <p:nvPr/>
          </p:nvPicPr>
          <p:blipFill rotWithShape="1">
            <a:blip r:embed="rId5">
              <a:alphaModFix/>
            </a:blip>
            <a:srcRect/>
            <a:stretch/>
          </p:blipFill>
          <p:spPr>
            <a:xfrm>
              <a:off x="0" y="0"/>
              <a:ext cx="527264" cy="527264"/>
            </a:xfrm>
            <a:prstGeom prst="rect">
              <a:avLst/>
            </a:prstGeom>
            <a:noFill/>
            <a:ln>
              <a:noFill/>
            </a:ln>
          </p:spPr>
        </p:pic>
      </p:grpSp>
      <p:grpSp>
        <p:nvGrpSpPr>
          <p:cNvPr id="274" name="Shape 274"/>
          <p:cNvGrpSpPr/>
          <p:nvPr/>
        </p:nvGrpSpPr>
        <p:grpSpPr>
          <a:xfrm>
            <a:off x="1669857" y="4052266"/>
            <a:ext cx="524684" cy="524684"/>
            <a:chOff x="0" y="0"/>
            <a:chExt cx="524682" cy="524682"/>
          </a:xfrm>
        </p:grpSpPr>
        <p:sp>
          <p:nvSpPr>
            <p:cNvPr id="275" name="Shape 275"/>
            <p:cNvSpPr/>
            <p:nvPr/>
          </p:nvSpPr>
          <p:spPr>
            <a:xfrm>
              <a:off x="0" y="0"/>
              <a:ext cx="524682" cy="524682"/>
            </a:xfrm>
            <a:prstGeom prst="rect">
              <a:avLst/>
            </a:prstGeom>
            <a:solidFill>
              <a:srgbClr val="11687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232628"/>
                </a:buClr>
                <a:buSzPts val="1800"/>
                <a:buFont typeface="Calibri"/>
                <a:buNone/>
              </a:pPr>
              <a:endParaRPr sz="1800" b="0" i="0" u="none" strike="noStrike" cap="none">
                <a:solidFill>
                  <a:srgbClr val="232628"/>
                </a:solidFill>
                <a:latin typeface="Calibri"/>
                <a:ea typeface="Calibri"/>
                <a:cs typeface="Calibri"/>
                <a:sym typeface="Calibri"/>
              </a:endParaRPr>
            </a:p>
          </p:txBody>
        </p:sp>
        <p:pic>
          <p:nvPicPr>
            <p:cNvPr id="276" name="Shape 276" descr="image16.tif"/>
            <p:cNvPicPr preferRelativeResize="0"/>
            <p:nvPr/>
          </p:nvPicPr>
          <p:blipFill rotWithShape="1">
            <a:blip r:embed="rId6">
              <a:alphaModFix/>
            </a:blip>
            <a:srcRect/>
            <a:stretch/>
          </p:blipFill>
          <p:spPr>
            <a:xfrm>
              <a:off x="0" y="0"/>
              <a:ext cx="524682" cy="524682"/>
            </a:xfrm>
            <a:prstGeom prst="rect">
              <a:avLst/>
            </a:prstGeom>
            <a:noFill/>
            <a:ln>
              <a:noFill/>
            </a:ln>
          </p:spPr>
        </p:pic>
      </p:grpSp>
      <p:sp>
        <p:nvSpPr>
          <p:cNvPr id="277" name="Shape 277"/>
          <p:cNvSpPr txBox="1"/>
          <p:nvPr/>
        </p:nvSpPr>
        <p:spPr>
          <a:xfrm>
            <a:off x="-36512" y="4803097"/>
            <a:ext cx="2739519" cy="316051"/>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FFFFFF"/>
              </a:buClr>
              <a:buSzPts val="1600"/>
              <a:buFont typeface="Helvetica Neue Light"/>
              <a:buNone/>
            </a:pPr>
            <a:r>
              <a:rPr lang="en-US" sz="1200" b="0" i="0" u="none" strike="noStrike" cap="none" dirty="0">
                <a:solidFill>
                  <a:srgbClr val="FFFFFF"/>
                </a:solidFill>
                <a:latin typeface="Helvetica Neue Light"/>
                <a:ea typeface="Helvetica Neue Light"/>
                <a:cs typeface="Helvetica Neue Light"/>
                <a:sym typeface="Helvetica Neue Light"/>
              </a:rPr>
              <a:t>Excerpted from: agilemanifesto.org</a:t>
            </a:r>
            <a:endParaRPr sz="1100" dirty="0"/>
          </a:p>
        </p:txBody>
      </p:sp>
      <p:sp>
        <p:nvSpPr>
          <p:cNvPr id="278" name="Shape 278"/>
          <p:cNvSpPr/>
          <p:nvPr/>
        </p:nvSpPr>
        <p:spPr>
          <a:xfrm>
            <a:off x="7812360" y="4291043"/>
            <a:ext cx="1224137" cy="828105"/>
          </a:xfrm>
          <a:prstGeom prst="rect">
            <a:avLst/>
          </a:prstGeom>
          <a:solidFill>
            <a:srgbClr val="11687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279" name="Shape 279" descr="Picture 10"/>
          <p:cNvPicPr preferRelativeResize="0"/>
          <p:nvPr/>
        </p:nvPicPr>
        <p:blipFill rotWithShape="1">
          <a:blip r:embed="rId7">
            <a:alphaModFix/>
          </a:blip>
          <a:srcRect/>
          <a:stretch/>
        </p:blipFill>
        <p:spPr>
          <a:xfrm>
            <a:off x="7645282" y="4539848"/>
            <a:ext cx="1463135" cy="526498"/>
          </a:xfrm>
          <a:prstGeom prst="rect">
            <a:avLst/>
          </a:prstGeom>
          <a:noFill/>
          <a:ln>
            <a:noFill/>
          </a:ln>
        </p:spPr>
      </p:pic>
      <p:sp>
        <p:nvSpPr>
          <p:cNvPr id="2" name="TextBox 1">
            <a:extLst>
              <a:ext uri="{FF2B5EF4-FFF2-40B4-BE49-F238E27FC236}">
                <a16:creationId xmlns:a16="http://schemas.microsoft.com/office/drawing/2014/main" id="{DAEC27A0-9CF3-844D-9B8E-F06CEC61F305}"/>
              </a:ext>
            </a:extLst>
          </p:cNvPr>
          <p:cNvSpPr txBox="1"/>
          <p:nvPr/>
        </p:nvSpPr>
        <p:spPr>
          <a:xfrm rot="16200000">
            <a:off x="-284450" y="2325896"/>
            <a:ext cx="1390124" cy="507831"/>
          </a:xfrm>
          <a:prstGeom prst="rect">
            <a:avLst/>
          </a:prstGeom>
          <a:noFill/>
        </p:spPr>
        <p:txBody>
          <a:bodyPr wrap="none" rtlCol="0">
            <a:spAutoFit/>
          </a:bodyPr>
          <a:lstStyle/>
          <a:p>
            <a:r>
              <a:rPr lang="en-BE" sz="2700">
                <a:solidFill>
                  <a:srgbClr val="FFC000"/>
                </a:solidFill>
                <a:latin typeface="Impact"/>
                <a:sym typeface="Calibri"/>
              </a:rPr>
              <a:t>4 Values</a:t>
            </a:r>
          </a:p>
        </p:txBody>
      </p:sp>
    </p:spTree>
    <p:extLst>
      <p:ext uri="{BB962C8B-B14F-4D97-AF65-F5344CB8AC3E}">
        <p14:creationId xmlns:p14="http://schemas.microsoft.com/office/powerpoint/2010/main" val="7696774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395535" y="195485"/>
            <a:ext cx="8352930" cy="730801"/>
          </a:xfrm>
          <a:prstGeom prst="rect">
            <a:avLst/>
          </a:prstGeom>
          <a:noFill/>
          <a:ln>
            <a:noFill/>
          </a:ln>
        </p:spPr>
        <p:txBody>
          <a:bodyPr spcFirstLastPara="1" wrap="square" lIns="45700" tIns="45700" rIns="45700" bIns="45700" anchor="b" anchorCtr="0">
            <a:noAutofit/>
          </a:bodyPr>
          <a:lstStyle/>
          <a:p>
            <a:r>
              <a:rPr lang="en-US">
                <a:ea typeface="Impact"/>
                <a:cs typeface="Impact"/>
                <a:sym typeface="Impact"/>
              </a:rPr>
              <a:t>12 Agile</a:t>
            </a:r>
            <a:r>
              <a:rPr lang="en-US" sz="2700" i="0" u="none" strike="noStrike" cap="none">
                <a:ea typeface="Impact"/>
                <a:cs typeface="Impact"/>
                <a:sym typeface="Impact"/>
              </a:rPr>
              <a:t> principles</a:t>
            </a:r>
            <a:endParaRPr/>
          </a:p>
        </p:txBody>
      </p:sp>
      <p:grpSp>
        <p:nvGrpSpPr>
          <p:cNvPr id="316" name="Shape 316"/>
          <p:cNvGrpSpPr/>
          <p:nvPr/>
        </p:nvGrpSpPr>
        <p:grpSpPr>
          <a:xfrm>
            <a:off x="1691165" y="1138628"/>
            <a:ext cx="6480724" cy="3794237"/>
            <a:chOff x="-1" y="-1"/>
            <a:chExt cx="6480722" cy="3794235"/>
          </a:xfrm>
        </p:grpSpPr>
        <p:sp>
          <p:nvSpPr>
            <p:cNvPr id="317" name="Shape 317"/>
            <p:cNvSpPr/>
            <p:nvPr/>
          </p:nvSpPr>
          <p:spPr>
            <a:xfrm rot="5400000">
              <a:off x="1450226" y="21584"/>
              <a:ext cx="1405954" cy="1362787"/>
            </a:xfrm>
            <a:custGeom>
              <a:avLst/>
              <a:gdLst/>
              <a:ahLst/>
              <a:cxnLst/>
              <a:rect l="0" t="0" r="0" b="0"/>
              <a:pathLst>
                <a:path w="21600" h="21600" extrusionOk="0">
                  <a:moveTo>
                    <a:pt x="0" y="10800"/>
                  </a:moveTo>
                  <a:lnTo>
                    <a:pt x="4698" y="0"/>
                  </a:lnTo>
                  <a:lnTo>
                    <a:pt x="16902" y="0"/>
                  </a:lnTo>
                  <a:lnTo>
                    <a:pt x="21600" y="10800"/>
                  </a:lnTo>
                  <a:lnTo>
                    <a:pt x="16902" y="21600"/>
                  </a:lnTo>
                  <a:lnTo>
                    <a:pt x="4698" y="21600"/>
                  </a:lnTo>
                  <a:close/>
                </a:path>
              </a:pathLst>
            </a:custGeom>
            <a:solidFill>
              <a:srgbClr val="5F8416"/>
            </a:solidFill>
            <a:ln w="25400" cap="flat" cmpd="sng">
              <a:solidFill>
                <a:srgbClr val="FFFFFF"/>
              </a:solidFill>
              <a:prstDash val="solid"/>
              <a:bevel/>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32628"/>
                </a:buClr>
                <a:buSzPts val="1200"/>
                <a:buFont typeface="Arial"/>
                <a:buNone/>
              </a:pPr>
              <a:endParaRPr sz="1200" b="0" i="0" u="none" strike="noStrike" cap="none">
                <a:solidFill>
                  <a:srgbClr val="232628"/>
                </a:solidFill>
                <a:latin typeface="Arial"/>
                <a:ea typeface="Arial"/>
                <a:cs typeface="Arial"/>
                <a:sym typeface="Arial"/>
              </a:endParaRPr>
            </a:p>
          </p:txBody>
        </p:sp>
        <p:sp>
          <p:nvSpPr>
            <p:cNvPr id="318" name="Shape 318"/>
            <p:cNvSpPr/>
            <p:nvPr/>
          </p:nvSpPr>
          <p:spPr>
            <a:xfrm rot="5400000">
              <a:off x="711502" y="1214955"/>
              <a:ext cx="1405954" cy="1362787"/>
            </a:xfrm>
            <a:custGeom>
              <a:avLst/>
              <a:gdLst/>
              <a:ahLst/>
              <a:cxnLst/>
              <a:rect l="0" t="0" r="0" b="0"/>
              <a:pathLst>
                <a:path w="21600" h="21600" extrusionOk="0">
                  <a:moveTo>
                    <a:pt x="0" y="10800"/>
                  </a:moveTo>
                  <a:lnTo>
                    <a:pt x="4698" y="0"/>
                  </a:lnTo>
                  <a:lnTo>
                    <a:pt x="16902" y="0"/>
                  </a:lnTo>
                  <a:lnTo>
                    <a:pt x="21600" y="10800"/>
                  </a:lnTo>
                  <a:lnTo>
                    <a:pt x="16902" y="21600"/>
                  </a:lnTo>
                  <a:lnTo>
                    <a:pt x="4698" y="21600"/>
                  </a:lnTo>
                  <a:close/>
                </a:path>
              </a:pathLst>
            </a:custGeom>
            <a:solidFill>
              <a:srgbClr val="BD6E13"/>
            </a:solidFill>
            <a:ln w="25400" cap="flat" cmpd="sng">
              <a:solidFill>
                <a:srgbClr val="FFFFFF"/>
              </a:solidFill>
              <a:prstDash val="solid"/>
              <a:bevel/>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32628"/>
                </a:buClr>
                <a:buSzPts val="1200"/>
                <a:buFont typeface="Arial"/>
                <a:buNone/>
              </a:pPr>
              <a:endParaRPr sz="1200" b="0" i="0" u="none" strike="noStrike" cap="none">
                <a:solidFill>
                  <a:srgbClr val="232628"/>
                </a:solidFill>
                <a:latin typeface="Arial"/>
                <a:ea typeface="Arial"/>
                <a:cs typeface="Arial"/>
                <a:sym typeface="Arial"/>
              </a:endParaRPr>
            </a:p>
          </p:txBody>
        </p:sp>
        <p:sp>
          <p:nvSpPr>
            <p:cNvPr id="319" name="Shape 319"/>
            <p:cNvSpPr/>
            <p:nvPr/>
          </p:nvSpPr>
          <p:spPr>
            <a:xfrm rot="5400000">
              <a:off x="2175388" y="1214955"/>
              <a:ext cx="1405954" cy="1362787"/>
            </a:xfrm>
            <a:custGeom>
              <a:avLst/>
              <a:gdLst/>
              <a:ahLst/>
              <a:cxnLst/>
              <a:rect l="0" t="0" r="0" b="0"/>
              <a:pathLst>
                <a:path w="21600" h="21600" extrusionOk="0">
                  <a:moveTo>
                    <a:pt x="0" y="10800"/>
                  </a:moveTo>
                  <a:lnTo>
                    <a:pt x="4698" y="0"/>
                  </a:lnTo>
                  <a:lnTo>
                    <a:pt x="16902" y="0"/>
                  </a:lnTo>
                  <a:lnTo>
                    <a:pt x="21600" y="10800"/>
                  </a:lnTo>
                  <a:lnTo>
                    <a:pt x="16902" y="21600"/>
                  </a:lnTo>
                  <a:lnTo>
                    <a:pt x="4698" y="21600"/>
                  </a:lnTo>
                  <a:close/>
                </a:path>
              </a:pathLst>
            </a:custGeom>
            <a:solidFill>
              <a:srgbClr val="E8B500"/>
            </a:solidFill>
            <a:ln w="25400" cap="flat" cmpd="sng">
              <a:solidFill>
                <a:srgbClr val="FFFFFF"/>
              </a:solidFill>
              <a:prstDash val="solid"/>
              <a:bevel/>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32628"/>
                </a:buClr>
                <a:buSzPts val="1200"/>
                <a:buFont typeface="Arial"/>
                <a:buNone/>
              </a:pPr>
              <a:endParaRPr sz="1200" b="0" i="0" u="none" strike="noStrike" cap="none">
                <a:solidFill>
                  <a:srgbClr val="232628"/>
                </a:solidFill>
                <a:latin typeface="Arial"/>
                <a:ea typeface="Arial"/>
                <a:cs typeface="Arial"/>
                <a:sym typeface="Arial"/>
              </a:endParaRPr>
            </a:p>
          </p:txBody>
        </p:sp>
        <p:sp>
          <p:nvSpPr>
            <p:cNvPr id="320" name="Shape 320"/>
            <p:cNvSpPr/>
            <p:nvPr/>
          </p:nvSpPr>
          <p:spPr>
            <a:xfrm rot="5400000">
              <a:off x="1450226" y="2408328"/>
              <a:ext cx="1405954" cy="1362787"/>
            </a:xfrm>
            <a:custGeom>
              <a:avLst/>
              <a:gdLst/>
              <a:ahLst/>
              <a:cxnLst/>
              <a:rect l="0" t="0" r="0" b="0"/>
              <a:pathLst>
                <a:path w="21600" h="21600" extrusionOk="0">
                  <a:moveTo>
                    <a:pt x="0" y="10800"/>
                  </a:moveTo>
                  <a:lnTo>
                    <a:pt x="4698" y="0"/>
                  </a:lnTo>
                  <a:lnTo>
                    <a:pt x="16902" y="0"/>
                  </a:lnTo>
                  <a:lnTo>
                    <a:pt x="21600" y="10800"/>
                  </a:lnTo>
                  <a:lnTo>
                    <a:pt x="16902" y="21600"/>
                  </a:lnTo>
                  <a:lnTo>
                    <a:pt x="4698" y="21600"/>
                  </a:lnTo>
                  <a:close/>
                </a:path>
              </a:pathLst>
            </a:custGeom>
            <a:solidFill>
              <a:srgbClr val="336EA0"/>
            </a:solidFill>
            <a:ln w="25400" cap="flat" cmpd="sng">
              <a:solidFill>
                <a:srgbClr val="FFFFFF"/>
              </a:solidFill>
              <a:prstDash val="solid"/>
              <a:bevel/>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32628"/>
                </a:buClr>
                <a:buSzPts val="1200"/>
                <a:buFont typeface="Arial"/>
                <a:buNone/>
              </a:pPr>
              <a:endParaRPr sz="1200" b="0" i="0" u="none" strike="noStrike" cap="none">
                <a:solidFill>
                  <a:srgbClr val="232628"/>
                </a:solidFill>
                <a:latin typeface="Arial"/>
                <a:ea typeface="Arial"/>
                <a:cs typeface="Arial"/>
                <a:sym typeface="Arial"/>
              </a:endParaRPr>
            </a:p>
          </p:txBody>
        </p:sp>
        <p:sp>
          <p:nvSpPr>
            <p:cNvPr id="321" name="Shape 321"/>
            <p:cNvSpPr/>
            <p:nvPr/>
          </p:nvSpPr>
          <p:spPr>
            <a:xfrm rot="5400000">
              <a:off x="-21582" y="2408328"/>
              <a:ext cx="1405954" cy="1362787"/>
            </a:xfrm>
            <a:custGeom>
              <a:avLst/>
              <a:gdLst/>
              <a:ahLst/>
              <a:cxnLst/>
              <a:rect l="0" t="0" r="0" b="0"/>
              <a:pathLst>
                <a:path w="21600" h="21600" extrusionOk="0">
                  <a:moveTo>
                    <a:pt x="0" y="10800"/>
                  </a:moveTo>
                  <a:lnTo>
                    <a:pt x="4698" y="0"/>
                  </a:lnTo>
                  <a:lnTo>
                    <a:pt x="16902" y="0"/>
                  </a:lnTo>
                  <a:lnTo>
                    <a:pt x="21600" y="10800"/>
                  </a:lnTo>
                  <a:lnTo>
                    <a:pt x="16902" y="21600"/>
                  </a:lnTo>
                  <a:lnTo>
                    <a:pt x="4698" y="21600"/>
                  </a:lnTo>
                  <a:close/>
                </a:path>
              </a:pathLst>
            </a:custGeom>
            <a:solidFill>
              <a:srgbClr val="BF3117"/>
            </a:solidFill>
            <a:ln w="25400" cap="flat" cmpd="sng">
              <a:solidFill>
                <a:srgbClr val="FFFFFF"/>
              </a:solidFill>
              <a:prstDash val="solid"/>
              <a:bevel/>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32628"/>
                </a:buClr>
                <a:buSzPts val="1200"/>
                <a:buFont typeface="Arial"/>
                <a:buNone/>
              </a:pPr>
              <a:endParaRPr sz="1200" b="0" i="0" u="none" strike="noStrike" cap="none">
                <a:solidFill>
                  <a:srgbClr val="232628"/>
                </a:solidFill>
                <a:latin typeface="Arial"/>
                <a:ea typeface="Arial"/>
                <a:cs typeface="Arial"/>
                <a:sym typeface="Arial"/>
              </a:endParaRPr>
            </a:p>
          </p:txBody>
        </p:sp>
        <p:sp>
          <p:nvSpPr>
            <p:cNvPr id="322" name="Shape 322"/>
            <p:cNvSpPr/>
            <p:nvPr/>
          </p:nvSpPr>
          <p:spPr>
            <a:xfrm rot="5400000">
              <a:off x="4354883" y="33190"/>
              <a:ext cx="1405954" cy="1362787"/>
            </a:xfrm>
            <a:custGeom>
              <a:avLst/>
              <a:gdLst/>
              <a:ahLst/>
              <a:cxnLst/>
              <a:rect l="0" t="0" r="0" b="0"/>
              <a:pathLst>
                <a:path w="21600" h="21600" extrusionOk="0">
                  <a:moveTo>
                    <a:pt x="0" y="10800"/>
                  </a:moveTo>
                  <a:lnTo>
                    <a:pt x="4698" y="0"/>
                  </a:lnTo>
                  <a:lnTo>
                    <a:pt x="16902" y="0"/>
                  </a:lnTo>
                  <a:lnTo>
                    <a:pt x="21600" y="10800"/>
                  </a:lnTo>
                  <a:lnTo>
                    <a:pt x="16902" y="21600"/>
                  </a:lnTo>
                  <a:lnTo>
                    <a:pt x="4698" y="21600"/>
                  </a:lnTo>
                  <a:close/>
                </a:path>
              </a:pathLst>
            </a:custGeom>
            <a:solidFill>
              <a:srgbClr val="BD6E13"/>
            </a:solidFill>
            <a:ln w="25400" cap="flat" cmpd="sng">
              <a:solidFill>
                <a:srgbClr val="FFFFFF"/>
              </a:solidFill>
              <a:prstDash val="solid"/>
              <a:bevel/>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32628"/>
                </a:buClr>
                <a:buSzPts val="1200"/>
                <a:buFont typeface="Arial"/>
                <a:buNone/>
              </a:pPr>
              <a:endParaRPr sz="1200" b="0" i="0" u="none" strike="noStrike" cap="none">
                <a:solidFill>
                  <a:srgbClr val="232628"/>
                </a:solidFill>
                <a:latin typeface="Arial"/>
                <a:ea typeface="Arial"/>
                <a:cs typeface="Arial"/>
                <a:sym typeface="Arial"/>
              </a:endParaRPr>
            </a:p>
          </p:txBody>
        </p:sp>
        <p:sp>
          <p:nvSpPr>
            <p:cNvPr id="323" name="Shape 323"/>
            <p:cNvSpPr/>
            <p:nvPr/>
          </p:nvSpPr>
          <p:spPr>
            <a:xfrm rot="5400000">
              <a:off x="2892342" y="33190"/>
              <a:ext cx="1405954" cy="1362787"/>
            </a:xfrm>
            <a:custGeom>
              <a:avLst/>
              <a:gdLst/>
              <a:ahLst/>
              <a:cxnLst/>
              <a:rect l="0" t="0" r="0" b="0"/>
              <a:pathLst>
                <a:path w="21600" h="21600" extrusionOk="0">
                  <a:moveTo>
                    <a:pt x="0" y="10800"/>
                  </a:moveTo>
                  <a:lnTo>
                    <a:pt x="4698" y="0"/>
                  </a:lnTo>
                  <a:lnTo>
                    <a:pt x="16902" y="0"/>
                  </a:lnTo>
                  <a:lnTo>
                    <a:pt x="21600" y="10800"/>
                  </a:lnTo>
                  <a:lnTo>
                    <a:pt x="16902" y="21600"/>
                  </a:lnTo>
                  <a:lnTo>
                    <a:pt x="4698" y="21600"/>
                  </a:lnTo>
                  <a:close/>
                </a:path>
              </a:pathLst>
            </a:custGeom>
            <a:solidFill>
              <a:srgbClr val="336EA0"/>
            </a:solidFill>
            <a:ln w="25400" cap="flat" cmpd="sng">
              <a:solidFill>
                <a:srgbClr val="FFFFFF"/>
              </a:solidFill>
              <a:prstDash val="solid"/>
              <a:bevel/>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32628"/>
                </a:buClr>
                <a:buSzPts val="1200"/>
                <a:buFont typeface="Arial"/>
                <a:buNone/>
              </a:pPr>
              <a:endParaRPr sz="1200" b="0" i="0" u="none" strike="noStrike" cap="none">
                <a:solidFill>
                  <a:srgbClr val="232628"/>
                </a:solidFill>
                <a:latin typeface="Arial"/>
                <a:ea typeface="Arial"/>
                <a:cs typeface="Arial"/>
                <a:sym typeface="Arial"/>
              </a:endParaRPr>
            </a:p>
          </p:txBody>
        </p:sp>
        <p:sp>
          <p:nvSpPr>
            <p:cNvPr id="324" name="Shape 324"/>
            <p:cNvSpPr/>
            <p:nvPr/>
          </p:nvSpPr>
          <p:spPr>
            <a:xfrm rot="5400000">
              <a:off x="3624542" y="1208443"/>
              <a:ext cx="1405954" cy="1362787"/>
            </a:xfrm>
            <a:custGeom>
              <a:avLst/>
              <a:gdLst/>
              <a:ahLst/>
              <a:cxnLst/>
              <a:rect l="0" t="0" r="0" b="0"/>
              <a:pathLst>
                <a:path w="21600" h="21600" extrusionOk="0">
                  <a:moveTo>
                    <a:pt x="0" y="10800"/>
                  </a:moveTo>
                  <a:lnTo>
                    <a:pt x="4698" y="0"/>
                  </a:lnTo>
                  <a:lnTo>
                    <a:pt x="16902" y="0"/>
                  </a:lnTo>
                  <a:lnTo>
                    <a:pt x="21600" y="10800"/>
                  </a:lnTo>
                  <a:lnTo>
                    <a:pt x="16902" y="21600"/>
                  </a:lnTo>
                  <a:lnTo>
                    <a:pt x="4698" y="21600"/>
                  </a:lnTo>
                  <a:close/>
                </a:path>
              </a:pathLst>
            </a:custGeom>
            <a:solidFill>
              <a:srgbClr val="BF3117"/>
            </a:solidFill>
            <a:ln w="25400" cap="flat" cmpd="sng">
              <a:solidFill>
                <a:srgbClr val="FFFFFF"/>
              </a:solidFill>
              <a:prstDash val="solid"/>
              <a:bevel/>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32628"/>
                </a:buClr>
                <a:buSzPts val="1200"/>
                <a:buFont typeface="Arial"/>
                <a:buNone/>
              </a:pPr>
              <a:endParaRPr sz="1200" b="0" i="0" u="none" strike="noStrike" cap="none">
                <a:solidFill>
                  <a:srgbClr val="232628"/>
                </a:solidFill>
                <a:latin typeface="Arial"/>
                <a:ea typeface="Arial"/>
                <a:cs typeface="Arial"/>
                <a:sym typeface="Arial"/>
              </a:endParaRPr>
            </a:p>
          </p:txBody>
        </p:sp>
        <p:sp>
          <p:nvSpPr>
            <p:cNvPr id="325" name="Shape 325"/>
            <p:cNvSpPr/>
            <p:nvPr/>
          </p:nvSpPr>
          <p:spPr>
            <a:xfrm rot="5400000">
              <a:off x="5086648" y="1208443"/>
              <a:ext cx="1405954" cy="1362787"/>
            </a:xfrm>
            <a:custGeom>
              <a:avLst/>
              <a:gdLst/>
              <a:ahLst/>
              <a:cxnLst/>
              <a:rect l="0" t="0" r="0" b="0"/>
              <a:pathLst>
                <a:path w="21600" h="21600" extrusionOk="0">
                  <a:moveTo>
                    <a:pt x="0" y="10800"/>
                  </a:moveTo>
                  <a:lnTo>
                    <a:pt x="4698" y="0"/>
                  </a:lnTo>
                  <a:lnTo>
                    <a:pt x="16902" y="0"/>
                  </a:lnTo>
                  <a:lnTo>
                    <a:pt x="21600" y="10800"/>
                  </a:lnTo>
                  <a:lnTo>
                    <a:pt x="16902" y="21600"/>
                  </a:lnTo>
                  <a:lnTo>
                    <a:pt x="4698" y="21600"/>
                  </a:lnTo>
                  <a:close/>
                </a:path>
              </a:pathLst>
            </a:custGeom>
            <a:solidFill>
              <a:srgbClr val="5F8416"/>
            </a:solidFill>
            <a:ln w="25400" cap="flat" cmpd="sng">
              <a:solidFill>
                <a:srgbClr val="FFFFFF"/>
              </a:solidFill>
              <a:prstDash val="solid"/>
              <a:bevel/>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32628"/>
                </a:buClr>
                <a:buSzPts val="1200"/>
                <a:buFont typeface="Arial"/>
                <a:buNone/>
              </a:pPr>
              <a:endParaRPr sz="1200" b="0" i="0" u="none" strike="noStrike" cap="none">
                <a:solidFill>
                  <a:srgbClr val="232628"/>
                </a:solidFill>
                <a:latin typeface="Arial"/>
                <a:ea typeface="Arial"/>
                <a:cs typeface="Arial"/>
                <a:sym typeface="Arial"/>
              </a:endParaRPr>
            </a:p>
          </p:txBody>
        </p:sp>
        <p:sp>
          <p:nvSpPr>
            <p:cNvPr id="326" name="Shape 326"/>
            <p:cNvSpPr/>
            <p:nvPr/>
          </p:nvSpPr>
          <p:spPr>
            <a:xfrm rot="5400000">
              <a:off x="4367449" y="2408329"/>
              <a:ext cx="1405954" cy="1362787"/>
            </a:xfrm>
            <a:custGeom>
              <a:avLst/>
              <a:gdLst/>
              <a:ahLst/>
              <a:cxnLst/>
              <a:rect l="0" t="0" r="0" b="0"/>
              <a:pathLst>
                <a:path w="21600" h="21600" extrusionOk="0">
                  <a:moveTo>
                    <a:pt x="0" y="10800"/>
                  </a:moveTo>
                  <a:lnTo>
                    <a:pt x="4698" y="0"/>
                  </a:lnTo>
                  <a:lnTo>
                    <a:pt x="16902" y="0"/>
                  </a:lnTo>
                  <a:lnTo>
                    <a:pt x="21600" y="10800"/>
                  </a:lnTo>
                  <a:lnTo>
                    <a:pt x="16902" y="21600"/>
                  </a:lnTo>
                  <a:lnTo>
                    <a:pt x="4698" y="21600"/>
                  </a:lnTo>
                  <a:close/>
                </a:path>
              </a:pathLst>
            </a:custGeom>
            <a:solidFill>
              <a:srgbClr val="E8B500"/>
            </a:solidFill>
            <a:ln w="25400" cap="flat" cmpd="sng">
              <a:solidFill>
                <a:srgbClr val="FFFFFF"/>
              </a:solidFill>
              <a:prstDash val="solid"/>
              <a:bevel/>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32628"/>
                </a:buClr>
                <a:buSzPts val="1200"/>
                <a:buFont typeface="Arial"/>
                <a:buNone/>
              </a:pPr>
              <a:endParaRPr sz="1200" b="0" i="0" u="none" strike="noStrike" cap="none">
                <a:solidFill>
                  <a:srgbClr val="232628"/>
                </a:solidFill>
                <a:latin typeface="Arial"/>
                <a:ea typeface="Arial"/>
                <a:cs typeface="Arial"/>
                <a:sym typeface="Arial"/>
              </a:endParaRPr>
            </a:p>
          </p:txBody>
        </p:sp>
        <p:grpSp>
          <p:nvGrpSpPr>
            <p:cNvPr id="327" name="Shape 327"/>
            <p:cNvGrpSpPr/>
            <p:nvPr/>
          </p:nvGrpSpPr>
          <p:grpSpPr>
            <a:xfrm>
              <a:off x="2934848" y="2386745"/>
              <a:ext cx="1362790" cy="1405956"/>
              <a:chOff x="-1" y="0"/>
              <a:chExt cx="1362788" cy="1405954"/>
            </a:xfrm>
          </p:grpSpPr>
          <p:sp>
            <p:nvSpPr>
              <p:cNvPr id="328" name="Shape 328"/>
              <p:cNvSpPr/>
              <p:nvPr/>
            </p:nvSpPr>
            <p:spPr>
              <a:xfrm rot="5400000">
                <a:off x="-21584" y="21583"/>
                <a:ext cx="1405954" cy="1362788"/>
              </a:xfrm>
              <a:custGeom>
                <a:avLst/>
                <a:gdLst/>
                <a:ahLst/>
                <a:cxnLst/>
                <a:rect l="0" t="0" r="0" b="0"/>
                <a:pathLst>
                  <a:path w="21600" h="21600" extrusionOk="0">
                    <a:moveTo>
                      <a:pt x="0" y="10800"/>
                    </a:moveTo>
                    <a:lnTo>
                      <a:pt x="4698" y="0"/>
                    </a:lnTo>
                    <a:lnTo>
                      <a:pt x="16902" y="0"/>
                    </a:lnTo>
                    <a:lnTo>
                      <a:pt x="21600" y="10800"/>
                    </a:lnTo>
                    <a:lnTo>
                      <a:pt x="16902" y="21600"/>
                    </a:lnTo>
                    <a:lnTo>
                      <a:pt x="4698" y="21600"/>
                    </a:lnTo>
                    <a:close/>
                  </a:path>
                </a:pathLst>
              </a:custGeom>
              <a:solidFill>
                <a:srgbClr val="7030A0"/>
              </a:solidFill>
              <a:ln w="25400" cap="flat" cmpd="sng">
                <a:solidFill>
                  <a:srgbClr val="FFFFFF"/>
                </a:solidFill>
                <a:prstDash val="solid"/>
                <a:bevel/>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32628"/>
                  </a:buClr>
                  <a:buSzPts val="1200"/>
                  <a:buFont typeface="Arial"/>
                  <a:buNone/>
                </a:pPr>
                <a:endParaRPr sz="1200" b="0" i="0" u="none" strike="noStrike" cap="none">
                  <a:solidFill>
                    <a:srgbClr val="232628"/>
                  </a:solidFill>
                  <a:latin typeface="Arial"/>
                  <a:ea typeface="Arial"/>
                  <a:cs typeface="Arial"/>
                  <a:sym typeface="Arial"/>
                </a:endParaRPr>
              </a:p>
            </p:txBody>
          </p:sp>
          <p:sp>
            <p:nvSpPr>
              <p:cNvPr id="329" name="Shape 329"/>
              <p:cNvSpPr/>
              <p:nvPr/>
            </p:nvSpPr>
            <p:spPr>
              <a:xfrm>
                <a:off x="212367" y="219094"/>
                <a:ext cx="938052" cy="967767"/>
              </a:xfrm>
              <a:prstGeom prst="rect">
                <a:avLst/>
              </a:prstGeom>
              <a:solidFill>
                <a:srgbClr val="7030A0"/>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200"/>
                  <a:buFont typeface="Calibri"/>
                  <a:buNone/>
                </a:pPr>
                <a:endParaRPr sz="1200" b="0" i="0" u="none" strike="noStrike" cap="none">
                  <a:solidFill>
                    <a:srgbClr val="FFFFFF"/>
                  </a:solidFill>
                  <a:latin typeface="Calibri"/>
                  <a:ea typeface="Calibri"/>
                  <a:cs typeface="Calibri"/>
                  <a:sym typeface="Calibri"/>
                </a:endParaRPr>
              </a:p>
            </p:txBody>
          </p:sp>
        </p:grpSp>
        <p:sp>
          <p:nvSpPr>
            <p:cNvPr id="330" name="Shape 330"/>
            <p:cNvSpPr/>
            <p:nvPr/>
          </p:nvSpPr>
          <p:spPr>
            <a:xfrm rot="5400000">
              <a:off x="1001" y="21583"/>
              <a:ext cx="1405955" cy="1362787"/>
            </a:xfrm>
            <a:custGeom>
              <a:avLst/>
              <a:gdLst/>
              <a:ahLst/>
              <a:cxnLst/>
              <a:rect l="0" t="0" r="0" b="0"/>
              <a:pathLst>
                <a:path w="21600" h="21600" extrusionOk="0">
                  <a:moveTo>
                    <a:pt x="0" y="10800"/>
                  </a:moveTo>
                  <a:lnTo>
                    <a:pt x="4698" y="0"/>
                  </a:lnTo>
                  <a:lnTo>
                    <a:pt x="16902" y="0"/>
                  </a:lnTo>
                  <a:lnTo>
                    <a:pt x="21600" y="10800"/>
                  </a:lnTo>
                  <a:lnTo>
                    <a:pt x="16902" y="21600"/>
                  </a:lnTo>
                  <a:lnTo>
                    <a:pt x="4698" y="21600"/>
                  </a:lnTo>
                  <a:close/>
                </a:path>
              </a:pathLst>
            </a:custGeom>
            <a:solidFill>
              <a:srgbClr val="7030A0"/>
            </a:solidFill>
            <a:ln w="25400" cap="flat" cmpd="sng">
              <a:solidFill>
                <a:srgbClr val="FFFFFF"/>
              </a:solidFill>
              <a:prstDash val="solid"/>
              <a:bevel/>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0" i="0" u="none" strike="noStrike" cap="none">
                <a:solidFill>
                  <a:srgbClr val="FFFFFF"/>
                </a:solidFill>
                <a:latin typeface="Calibri"/>
                <a:ea typeface="Calibri"/>
                <a:cs typeface="Calibri"/>
                <a:sym typeface="Calibri"/>
              </a:endParaRPr>
            </a:p>
          </p:txBody>
        </p:sp>
        <p:sp>
          <p:nvSpPr>
            <p:cNvPr id="331" name="Shape 331"/>
            <p:cNvSpPr txBox="1"/>
            <p:nvPr/>
          </p:nvSpPr>
          <p:spPr>
            <a:xfrm>
              <a:off x="11292" y="11607"/>
              <a:ext cx="1362788" cy="1394346"/>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Trebuchet MS"/>
                <a:buNone/>
              </a:pPr>
              <a:r>
                <a:rPr lang="en-US" sz="1200" b="1" i="0" u="none" strike="noStrike" cap="none">
                  <a:solidFill>
                    <a:srgbClr val="FFFFFF"/>
                  </a:solidFill>
                  <a:latin typeface="Trebuchet MS"/>
                  <a:ea typeface="Trebuchet MS"/>
                  <a:cs typeface="Trebuchet MS"/>
                  <a:sym typeface="Trebuchet MS"/>
                </a:rPr>
                <a:t>early and continuous delivery</a:t>
              </a:r>
              <a:endParaRPr/>
            </a:p>
          </p:txBody>
        </p:sp>
        <p:sp>
          <p:nvSpPr>
            <p:cNvPr id="332" name="Shape 332"/>
            <p:cNvSpPr/>
            <p:nvPr/>
          </p:nvSpPr>
          <p:spPr>
            <a:xfrm rot="5400000">
              <a:off x="2903564" y="2408329"/>
              <a:ext cx="1405954" cy="1362787"/>
            </a:xfrm>
            <a:custGeom>
              <a:avLst/>
              <a:gdLst/>
              <a:ahLst/>
              <a:cxnLst/>
              <a:rect l="0" t="0" r="0" b="0"/>
              <a:pathLst>
                <a:path w="21600" h="21600" extrusionOk="0">
                  <a:moveTo>
                    <a:pt x="0" y="10800"/>
                  </a:moveTo>
                  <a:lnTo>
                    <a:pt x="4698" y="0"/>
                  </a:lnTo>
                  <a:lnTo>
                    <a:pt x="16902" y="0"/>
                  </a:lnTo>
                  <a:lnTo>
                    <a:pt x="21600" y="10800"/>
                  </a:lnTo>
                  <a:lnTo>
                    <a:pt x="16902" y="21600"/>
                  </a:lnTo>
                  <a:lnTo>
                    <a:pt x="4698" y="21600"/>
                  </a:lnTo>
                  <a:close/>
                </a:path>
              </a:pathLst>
            </a:custGeom>
            <a:solidFill>
              <a:srgbClr val="7030A0"/>
            </a:solidFill>
            <a:ln w="25400" cap="flat" cmpd="sng">
              <a:solidFill>
                <a:srgbClr val="FFFFFF"/>
              </a:solidFill>
              <a:prstDash val="solid"/>
              <a:bevel/>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32628"/>
                </a:buClr>
                <a:buSzPts val="1200"/>
                <a:buFont typeface="Arial"/>
                <a:buNone/>
              </a:pPr>
              <a:endParaRPr sz="1200" b="0" i="0" u="none" strike="noStrike" cap="none">
                <a:solidFill>
                  <a:srgbClr val="232628"/>
                </a:solidFill>
                <a:latin typeface="Arial"/>
                <a:ea typeface="Arial"/>
                <a:cs typeface="Arial"/>
                <a:sym typeface="Arial"/>
              </a:endParaRPr>
            </a:p>
          </p:txBody>
        </p:sp>
        <p:sp>
          <p:nvSpPr>
            <p:cNvPr id="333" name="Shape 333"/>
            <p:cNvSpPr txBox="1"/>
            <p:nvPr/>
          </p:nvSpPr>
          <p:spPr>
            <a:xfrm>
              <a:off x="1471808" y="11609"/>
              <a:ext cx="1362788" cy="1394346"/>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Trebuchet MS"/>
                <a:buNone/>
              </a:pPr>
              <a:r>
                <a:rPr lang="en-US" sz="1200" b="1" i="0" u="none" strike="noStrike" cap="none">
                  <a:solidFill>
                    <a:srgbClr val="FFFFFF"/>
                  </a:solidFill>
                  <a:latin typeface="Trebuchet MS"/>
                  <a:ea typeface="Trebuchet MS"/>
                  <a:cs typeface="Trebuchet MS"/>
                  <a:sym typeface="Trebuchet MS"/>
                </a:rPr>
                <a:t>welcome change</a:t>
              </a:r>
              <a:endParaRPr/>
            </a:p>
          </p:txBody>
        </p:sp>
        <p:sp>
          <p:nvSpPr>
            <p:cNvPr id="334" name="Shape 334"/>
            <p:cNvSpPr txBox="1"/>
            <p:nvPr/>
          </p:nvSpPr>
          <p:spPr>
            <a:xfrm>
              <a:off x="2909152" y="5804"/>
              <a:ext cx="1362788" cy="1394346"/>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Trebuchet MS"/>
                <a:buNone/>
              </a:pPr>
              <a:r>
                <a:rPr lang="en-US" sz="1200" b="1" i="0" u="none" strike="noStrike" cap="none">
                  <a:solidFill>
                    <a:srgbClr val="FFFFFF"/>
                  </a:solidFill>
                  <a:latin typeface="Trebuchet MS"/>
                  <a:ea typeface="Trebuchet MS"/>
                  <a:cs typeface="Trebuchet MS"/>
                  <a:sym typeface="Trebuchet MS"/>
                </a:rPr>
                <a:t>deliver software frequently</a:t>
              </a:r>
              <a:endParaRPr/>
            </a:p>
          </p:txBody>
        </p:sp>
        <p:sp>
          <p:nvSpPr>
            <p:cNvPr id="335" name="Shape 335"/>
            <p:cNvSpPr txBox="1"/>
            <p:nvPr/>
          </p:nvSpPr>
          <p:spPr>
            <a:xfrm>
              <a:off x="4386168" y="17410"/>
              <a:ext cx="1333244" cy="1394346"/>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Trebuchet MS"/>
                <a:buNone/>
              </a:pPr>
              <a:r>
                <a:rPr lang="en-US" sz="1200" b="1" i="0" u="none" strike="noStrike" cap="none" dirty="0">
                  <a:solidFill>
                    <a:srgbClr val="FFFFFF"/>
                  </a:solidFill>
                  <a:latin typeface="Trebuchet MS"/>
                  <a:ea typeface="Trebuchet MS"/>
                  <a:cs typeface="Trebuchet MS"/>
                  <a:sym typeface="Trebuchet MS"/>
                </a:rPr>
                <a:t>business</a:t>
              </a:r>
              <a:br>
                <a:rPr lang="en-US" sz="1200" b="1" i="0" u="none" strike="noStrike" cap="none" dirty="0">
                  <a:solidFill>
                    <a:srgbClr val="FFFFFF"/>
                  </a:solidFill>
                  <a:latin typeface="Trebuchet MS"/>
                  <a:ea typeface="Trebuchet MS"/>
                  <a:cs typeface="Trebuchet MS"/>
                  <a:sym typeface="Trebuchet MS"/>
                </a:rPr>
              </a:br>
              <a:r>
                <a:rPr lang="en-US" sz="1200" b="1" i="0" u="none" strike="noStrike" cap="none" dirty="0">
                  <a:solidFill>
                    <a:srgbClr val="FFFFFF"/>
                  </a:solidFill>
                  <a:latin typeface="Trebuchet MS"/>
                  <a:ea typeface="Trebuchet MS"/>
                  <a:cs typeface="Trebuchet MS"/>
                  <a:sym typeface="Trebuchet MS"/>
                </a:rPr>
                <a:t>+</a:t>
              </a:r>
              <a:br>
                <a:rPr lang="en-US" sz="1200" b="1" i="0" u="none" strike="noStrike" cap="none" dirty="0">
                  <a:solidFill>
                    <a:srgbClr val="FFFFFF"/>
                  </a:solidFill>
                  <a:latin typeface="Trebuchet MS"/>
                  <a:ea typeface="Trebuchet MS"/>
                  <a:cs typeface="Trebuchet MS"/>
                  <a:sym typeface="Trebuchet MS"/>
                </a:rPr>
              </a:br>
              <a:r>
                <a:rPr lang="en-US" sz="1200" b="1" i="0" u="none" strike="noStrike" cap="none" dirty="0">
                  <a:solidFill>
                    <a:srgbClr val="FFFFFF"/>
                  </a:solidFill>
                  <a:latin typeface="Trebuchet MS"/>
                  <a:ea typeface="Trebuchet MS"/>
                  <a:cs typeface="Trebuchet MS"/>
                  <a:sym typeface="Trebuchet MS"/>
                </a:rPr>
                <a:t>developer</a:t>
              </a:r>
              <a:endParaRPr dirty="0"/>
            </a:p>
          </p:txBody>
        </p:sp>
        <p:sp>
          <p:nvSpPr>
            <p:cNvPr id="336" name="Shape 336"/>
            <p:cNvSpPr txBox="1"/>
            <p:nvPr/>
          </p:nvSpPr>
          <p:spPr>
            <a:xfrm>
              <a:off x="733085" y="1198467"/>
              <a:ext cx="1362788" cy="1394346"/>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Trebuchet MS"/>
                <a:buNone/>
              </a:pPr>
              <a:r>
                <a:rPr lang="en-US" sz="1200" b="1" i="0" u="none" strike="noStrike" cap="none">
                  <a:solidFill>
                    <a:srgbClr val="FFFFFF"/>
                  </a:solidFill>
                  <a:latin typeface="Trebuchet MS"/>
                  <a:ea typeface="Trebuchet MS"/>
                  <a:cs typeface="Trebuchet MS"/>
                  <a:sym typeface="Trebuchet MS"/>
                </a:rPr>
                <a:t>trust</a:t>
              </a:r>
              <a:endParaRPr b="1"/>
            </a:p>
          </p:txBody>
        </p:sp>
        <p:sp>
          <p:nvSpPr>
            <p:cNvPr id="337" name="Shape 337"/>
            <p:cNvSpPr txBox="1"/>
            <p:nvPr/>
          </p:nvSpPr>
          <p:spPr>
            <a:xfrm>
              <a:off x="2100634" y="1197911"/>
              <a:ext cx="1555458" cy="1394346"/>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Trebuchet MS"/>
                <a:buNone/>
              </a:pPr>
              <a:r>
                <a:rPr lang="en-US" sz="1200" b="1" i="0" u="none" strike="noStrike" cap="none">
                  <a:solidFill>
                    <a:srgbClr val="FFFFFF"/>
                  </a:solidFill>
                  <a:latin typeface="Trebuchet MS"/>
                  <a:ea typeface="Trebuchet MS"/>
                  <a:cs typeface="Trebuchet MS"/>
                  <a:sym typeface="Trebuchet MS"/>
                </a:rPr>
                <a:t>face-to-face conversation</a:t>
              </a:r>
              <a:endParaRPr/>
            </a:p>
          </p:txBody>
        </p:sp>
        <p:sp>
          <p:nvSpPr>
            <p:cNvPr id="338" name="Shape 338"/>
            <p:cNvSpPr txBox="1"/>
            <p:nvPr/>
          </p:nvSpPr>
          <p:spPr>
            <a:xfrm>
              <a:off x="3646124" y="1195567"/>
              <a:ext cx="1362788" cy="1394346"/>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Trebuchet MS"/>
                <a:buNone/>
              </a:pPr>
              <a:r>
                <a:rPr lang="en-US" sz="1200" b="1" i="0" u="none" strike="noStrike" cap="none">
                  <a:solidFill>
                    <a:srgbClr val="FFFFFF"/>
                  </a:solidFill>
                  <a:latin typeface="Trebuchet MS"/>
                  <a:ea typeface="Trebuchet MS"/>
                  <a:cs typeface="Trebuchet MS"/>
                  <a:sym typeface="Trebuchet MS"/>
                </a:rPr>
                <a:t>measure of progress = working software</a:t>
              </a:r>
              <a:endParaRPr/>
            </a:p>
          </p:txBody>
        </p:sp>
        <p:sp>
          <p:nvSpPr>
            <p:cNvPr id="339" name="Shape 339"/>
            <p:cNvSpPr txBox="1"/>
            <p:nvPr/>
          </p:nvSpPr>
          <p:spPr>
            <a:xfrm>
              <a:off x="5117933" y="1186859"/>
              <a:ext cx="1362788" cy="1394346"/>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Trebuchet MS"/>
                <a:buNone/>
              </a:pPr>
              <a:r>
                <a:rPr lang="en-US" sz="1200" b="1" i="0" u="none" strike="noStrike" cap="none">
                  <a:solidFill>
                    <a:srgbClr val="FFFFFF"/>
                  </a:solidFill>
                  <a:latin typeface="Trebuchet MS"/>
                  <a:ea typeface="Trebuchet MS"/>
                  <a:cs typeface="Trebuchet MS"/>
                  <a:sym typeface="Trebuchet MS"/>
                </a:rPr>
                <a:t>constant pace</a:t>
              </a:r>
              <a:endParaRPr/>
            </a:p>
          </p:txBody>
        </p:sp>
        <p:sp>
          <p:nvSpPr>
            <p:cNvPr id="340" name="Shape 340"/>
            <p:cNvSpPr txBox="1"/>
            <p:nvPr/>
          </p:nvSpPr>
          <p:spPr>
            <a:xfrm>
              <a:off x="4377809" y="2392548"/>
              <a:ext cx="1362788" cy="1394346"/>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Trebuchet MS"/>
                <a:buNone/>
              </a:pPr>
              <a:r>
                <a:rPr lang="en-US" sz="1200" b="1" i="0" u="none" strike="noStrike" cap="none">
                  <a:solidFill>
                    <a:srgbClr val="FFFFFF"/>
                  </a:solidFill>
                  <a:latin typeface="Trebuchet MS"/>
                  <a:ea typeface="Trebuchet MS"/>
                  <a:cs typeface="Trebuchet MS"/>
                  <a:sym typeface="Trebuchet MS"/>
                </a:rPr>
                <a:t>retrospect and tune</a:t>
              </a:r>
              <a:endParaRPr/>
            </a:p>
          </p:txBody>
        </p:sp>
        <p:sp>
          <p:nvSpPr>
            <p:cNvPr id="341" name="Shape 341"/>
            <p:cNvSpPr txBox="1"/>
            <p:nvPr/>
          </p:nvSpPr>
          <p:spPr>
            <a:xfrm>
              <a:off x="2913925" y="2392548"/>
              <a:ext cx="1362788" cy="1394346"/>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Trebuchet MS"/>
                <a:buNone/>
              </a:pPr>
              <a:r>
                <a:rPr lang="en-US" sz="1200" b="1" i="0" u="none" strike="noStrike" cap="none">
                  <a:solidFill>
                    <a:srgbClr val="FFFFFF"/>
                  </a:solidFill>
                  <a:latin typeface="Trebuchet MS"/>
                  <a:ea typeface="Trebuchet MS"/>
                  <a:cs typeface="Trebuchet MS"/>
                  <a:sym typeface="Trebuchet MS"/>
                </a:rPr>
                <a:t>self-organizing teams</a:t>
              </a:r>
              <a:endParaRPr/>
            </a:p>
          </p:txBody>
        </p:sp>
        <p:sp>
          <p:nvSpPr>
            <p:cNvPr id="342" name="Shape 342"/>
            <p:cNvSpPr txBox="1"/>
            <p:nvPr/>
          </p:nvSpPr>
          <p:spPr>
            <a:xfrm>
              <a:off x="-1" y="2392548"/>
              <a:ext cx="1362787" cy="1394346"/>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Trebuchet MS"/>
                <a:buNone/>
              </a:pPr>
              <a:r>
                <a:rPr lang="en-US" sz="1200" b="1" i="0" u="none" strike="noStrike" cap="none">
                  <a:solidFill>
                    <a:srgbClr val="FFFFFF"/>
                  </a:solidFill>
                  <a:latin typeface="Trebuchet MS"/>
                  <a:ea typeface="Trebuchet MS"/>
                  <a:cs typeface="Trebuchet MS"/>
                  <a:sym typeface="Trebuchet MS"/>
                </a:rPr>
                <a:t>technical excellence</a:t>
              </a:r>
              <a:endParaRPr/>
            </a:p>
          </p:txBody>
        </p:sp>
        <p:sp>
          <p:nvSpPr>
            <p:cNvPr id="343" name="Shape 343"/>
            <p:cNvSpPr txBox="1"/>
            <p:nvPr/>
          </p:nvSpPr>
          <p:spPr>
            <a:xfrm>
              <a:off x="1471809" y="2399888"/>
              <a:ext cx="1362788" cy="1394346"/>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Trebuchet MS"/>
                <a:buNone/>
              </a:pPr>
              <a:r>
                <a:rPr lang="en-US" sz="1200" b="1" i="0" u="none" strike="noStrike" cap="none">
                  <a:solidFill>
                    <a:srgbClr val="FFFFFF"/>
                  </a:solidFill>
                  <a:latin typeface="Trebuchet MS"/>
                  <a:ea typeface="Trebuchet MS"/>
                  <a:cs typeface="Trebuchet MS"/>
                  <a:sym typeface="Trebuchet MS"/>
                </a:rPr>
                <a:t>simplicity</a:t>
              </a:r>
              <a:endParaRPr/>
            </a:p>
          </p:txBody>
        </p:sp>
      </p:grpSp>
    </p:spTree>
    <p:extLst>
      <p:ext uri="{BB962C8B-B14F-4D97-AF65-F5344CB8AC3E}">
        <p14:creationId xmlns:p14="http://schemas.microsoft.com/office/powerpoint/2010/main" val="2198807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FACCC1-FDDD-44F4-8836-4B4A72D6778D}"/>
              </a:ext>
            </a:extLst>
          </p:cNvPr>
          <p:cNvSpPr>
            <a:spLocks noGrp="1"/>
          </p:cNvSpPr>
          <p:nvPr>
            <p:ph type="title"/>
          </p:nvPr>
        </p:nvSpPr>
        <p:spPr/>
        <p:txBody>
          <a:bodyPr>
            <a:normAutofit/>
          </a:bodyPr>
          <a:lstStyle/>
          <a:p>
            <a:r>
              <a:rPr lang="nl-NL" dirty="0"/>
              <a:t>Scrum</a:t>
            </a:r>
            <a:endParaRPr lang="nl-BE" dirty="0"/>
          </a:p>
        </p:txBody>
      </p:sp>
      <p:sp>
        <p:nvSpPr>
          <p:cNvPr id="3" name="Tijdelijke aanduiding voor tekst 2">
            <a:extLst>
              <a:ext uri="{FF2B5EF4-FFF2-40B4-BE49-F238E27FC236}">
                <a16:creationId xmlns:a16="http://schemas.microsoft.com/office/drawing/2014/main" id="{73D18693-D4D4-425A-B462-9B74A97CBCAC}"/>
              </a:ext>
            </a:extLst>
          </p:cNvPr>
          <p:cNvSpPr>
            <a:spLocks noGrp="1"/>
          </p:cNvSpPr>
          <p:nvPr>
            <p:ph type="body" sz="quarter" idx="10"/>
          </p:nvPr>
        </p:nvSpPr>
        <p:spPr/>
        <p:txBody>
          <a:bodyPr>
            <a:normAutofit fontScale="92500" lnSpcReduction="20000"/>
          </a:bodyPr>
          <a:lstStyle/>
          <a:p>
            <a:endParaRPr lang="nl-BE"/>
          </a:p>
        </p:txBody>
      </p:sp>
    </p:spTree>
    <p:extLst>
      <p:ext uri="{BB962C8B-B14F-4D97-AF65-F5344CB8AC3E}">
        <p14:creationId xmlns:p14="http://schemas.microsoft.com/office/powerpoint/2010/main" val="3341364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cht opvallende veranderingen in de nieuwe update van de Scrum Guide - TMC  (nl)">
            <a:extLst>
              <a:ext uri="{FF2B5EF4-FFF2-40B4-BE49-F238E27FC236}">
                <a16:creationId xmlns:a16="http://schemas.microsoft.com/office/drawing/2014/main" id="{C7B28FD3-F893-4A30-9C93-FFF83CCF286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28550" y="878324"/>
            <a:ext cx="5686900" cy="42651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328F8E-51C2-44BA-BA32-B83EE2686BBF}"/>
              </a:ext>
            </a:extLst>
          </p:cNvPr>
          <p:cNvSpPr>
            <a:spLocks noGrp="1"/>
          </p:cNvSpPr>
          <p:nvPr>
            <p:ph type="title"/>
          </p:nvPr>
        </p:nvSpPr>
        <p:spPr>
          <a:xfrm>
            <a:off x="395536" y="195485"/>
            <a:ext cx="8352929" cy="730802"/>
          </a:xfrm>
        </p:spPr>
        <p:txBody>
          <a:bodyPr wrap="square" anchor="b">
            <a:normAutofit/>
          </a:bodyPr>
          <a:lstStyle/>
          <a:p>
            <a:r>
              <a:rPr lang="nl-BE"/>
              <a:t>Scrum</a:t>
            </a:r>
          </a:p>
        </p:txBody>
      </p:sp>
    </p:spTree>
    <p:extLst>
      <p:ext uri="{BB962C8B-B14F-4D97-AF65-F5344CB8AC3E}">
        <p14:creationId xmlns:p14="http://schemas.microsoft.com/office/powerpoint/2010/main" val="1444148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Shape 211" descr="Content Placeholder 3"/>
          <p:cNvPicPr preferRelativeResize="0"/>
          <p:nvPr/>
        </p:nvPicPr>
        <p:blipFill rotWithShape="1">
          <a:blip r:embed="rId3">
            <a:alphaModFix/>
          </a:blip>
          <a:srcRect/>
          <a:stretch/>
        </p:blipFill>
        <p:spPr>
          <a:xfrm>
            <a:off x="0" y="-134995"/>
            <a:ext cx="9144000" cy="5714111"/>
          </a:xfrm>
          <a:prstGeom prst="rect">
            <a:avLst/>
          </a:prstGeom>
          <a:noFill/>
          <a:ln>
            <a:noFill/>
          </a:ln>
        </p:spPr>
      </p:pic>
      <p:sp>
        <p:nvSpPr>
          <p:cNvPr id="212" name="Shape 212"/>
          <p:cNvSpPr txBox="1"/>
          <p:nvPr/>
        </p:nvSpPr>
        <p:spPr>
          <a:xfrm>
            <a:off x="395535" y="216373"/>
            <a:ext cx="2553893" cy="961913"/>
          </a:xfrm>
          <a:prstGeom prst="rect">
            <a:avLst/>
          </a:prstGeom>
          <a:noFill/>
          <a:ln>
            <a:noFill/>
          </a:ln>
        </p:spPr>
        <p:txBody>
          <a:bodyPr spcFirstLastPara="1" wrap="square" lIns="45700" tIns="45700" rIns="45700" bIns="45700" anchor="b" anchorCtr="0">
            <a:noAutofit/>
          </a:bodyPr>
          <a:lstStyle/>
          <a:p>
            <a:pPr marL="0" marR="0" lvl="0" indent="0" algn="ctr" rtl="0">
              <a:lnSpc>
                <a:spcPct val="80000"/>
              </a:lnSpc>
              <a:spcBef>
                <a:spcPts val="0"/>
              </a:spcBef>
              <a:spcAft>
                <a:spcPts val="0"/>
              </a:spcAft>
              <a:buClr>
                <a:srgbClr val="FFFFFF"/>
              </a:buClr>
              <a:buSzPts val="3500"/>
              <a:buFont typeface="Impact"/>
              <a:buNone/>
            </a:pPr>
            <a:r>
              <a:rPr lang="en-US" sz="3500" b="0" i="0" u="none" strike="noStrike" cap="none" dirty="0">
                <a:solidFill>
                  <a:srgbClr val="FFFFFF"/>
                </a:solidFill>
                <a:latin typeface="Impact"/>
                <a:ea typeface="Impact"/>
                <a:cs typeface="Impact"/>
                <a:sym typeface="Impact"/>
              </a:rPr>
              <a:t>Why agile?</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D3E28-56A5-44A7-A3A5-D068BFD211D5}"/>
              </a:ext>
            </a:extLst>
          </p:cNvPr>
          <p:cNvSpPr>
            <a:spLocks noGrp="1"/>
          </p:cNvSpPr>
          <p:nvPr>
            <p:ph type="title"/>
          </p:nvPr>
        </p:nvSpPr>
        <p:spPr/>
        <p:txBody>
          <a:bodyPr/>
          <a:lstStyle/>
          <a:p>
            <a:r>
              <a:rPr lang="en-US"/>
              <a:t>How do you eat an elephant? </a:t>
            </a:r>
            <a:endParaRPr lang="nl-BE"/>
          </a:p>
        </p:txBody>
      </p:sp>
      <p:pic>
        <p:nvPicPr>
          <p:cNvPr id="3" name="Picture 2">
            <a:extLst>
              <a:ext uri="{FF2B5EF4-FFF2-40B4-BE49-F238E27FC236}">
                <a16:creationId xmlns:a16="http://schemas.microsoft.com/office/drawing/2014/main" id="{20D1DC33-D877-433D-BA8D-E2F02DD8C2A1}"/>
              </a:ext>
            </a:extLst>
          </p:cNvPr>
          <p:cNvPicPr>
            <a:picLocks noChangeAspect="1"/>
          </p:cNvPicPr>
          <p:nvPr/>
        </p:nvPicPr>
        <p:blipFill>
          <a:blip r:embed="rId3"/>
          <a:stretch>
            <a:fillRect/>
          </a:stretch>
        </p:blipFill>
        <p:spPr>
          <a:xfrm>
            <a:off x="2123728" y="1491630"/>
            <a:ext cx="5143500" cy="2762250"/>
          </a:xfrm>
          <a:prstGeom prst="rect">
            <a:avLst/>
          </a:prstGeom>
        </p:spPr>
      </p:pic>
    </p:spTree>
    <p:extLst>
      <p:ext uri="{BB962C8B-B14F-4D97-AF65-F5344CB8AC3E}">
        <p14:creationId xmlns:p14="http://schemas.microsoft.com/office/powerpoint/2010/main" val="28093550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ontent Placeholder 16">
            <a:extLst>
              <a:ext uri="{FF2B5EF4-FFF2-40B4-BE49-F238E27FC236}">
                <a16:creationId xmlns:a16="http://schemas.microsoft.com/office/drawing/2014/main" id="{1A486E84-9631-49C3-A0DD-6C1F25D47DD5}"/>
              </a:ext>
            </a:extLst>
          </p:cNvPr>
          <p:cNvGraphicFramePr>
            <a:graphicFrameLocks noGrp="1"/>
          </p:cNvGraphicFramePr>
          <p:nvPr>
            <p:ph sz="quarter" idx="12"/>
          </p:nvPr>
        </p:nvGraphicFramePr>
        <p:xfrm>
          <a:off x="395288" y="1250950"/>
          <a:ext cx="8353425" cy="3265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9851C3A8-475B-417F-B028-E75BB49E0CAC}"/>
              </a:ext>
            </a:extLst>
          </p:cNvPr>
          <p:cNvSpPr>
            <a:spLocks noGrp="1"/>
          </p:cNvSpPr>
          <p:nvPr>
            <p:ph type="title"/>
          </p:nvPr>
        </p:nvSpPr>
        <p:spPr/>
        <p:txBody>
          <a:bodyPr/>
          <a:lstStyle/>
          <a:p>
            <a:r>
              <a:rPr lang="en-US"/>
              <a:t>Slicing via component? </a:t>
            </a:r>
            <a:endParaRPr lang="nl-BE"/>
          </a:p>
        </p:txBody>
      </p:sp>
      <p:sp>
        <p:nvSpPr>
          <p:cNvPr id="5" name="Text Placeholder 4">
            <a:extLst>
              <a:ext uri="{FF2B5EF4-FFF2-40B4-BE49-F238E27FC236}">
                <a16:creationId xmlns:a16="http://schemas.microsoft.com/office/drawing/2014/main" id="{23F88A86-1E25-46F2-B594-93E2BA9A64E8}"/>
              </a:ext>
            </a:extLst>
          </p:cNvPr>
          <p:cNvSpPr>
            <a:spLocks noGrp="1"/>
          </p:cNvSpPr>
          <p:nvPr>
            <p:ph type="body" sz="quarter" idx="11"/>
          </p:nvPr>
        </p:nvSpPr>
        <p:spPr/>
        <p:txBody>
          <a:bodyPr/>
          <a:lstStyle/>
          <a:p>
            <a:endParaRPr lang="nl-BE"/>
          </a:p>
        </p:txBody>
      </p:sp>
      <p:cxnSp>
        <p:nvCxnSpPr>
          <p:cNvPr id="11" name="Straight Connector 10">
            <a:extLst>
              <a:ext uri="{FF2B5EF4-FFF2-40B4-BE49-F238E27FC236}">
                <a16:creationId xmlns:a16="http://schemas.microsoft.com/office/drawing/2014/main" id="{375C37FA-8BAE-4F27-A2BC-8A8970F99723}"/>
              </a:ext>
            </a:extLst>
          </p:cNvPr>
          <p:cNvCxnSpPr>
            <a:cxnSpLocks/>
          </p:cNvCxnSpPr>
          <p:nvPr/>
        </p:nvCxnSpPr>
        <p:spPr>
          <a:xfrm>
            <a:off x="395536" y="2301666"/>
            <a:ext cx="8353177" cy="54060"/>
          </a:xfrm>
          <a:prstGeom prst="line">
            <a:avLst/>
          </a:prstGeom>
          <a:ln w="76200">
            <a:solidFill>
              <a:srgbClr val="BFC5C9"/>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FBFA934-CADF-4CAC-A710-97EE0E2BBCEC}"/>
              </a:ext>
            </a:extLst>
          </p:cNvPr>
          <p:cNvCxnSpPr>
            <a:cxnSpLocks/>
          </p:cNvCxnSpPr>
          <p:nvPr/>
        </p:nvCxnSpPr>
        <p:spPr>
          <a:xfrm>
            <a:off x="395287" y="3435846"/>
            <a:ext cx="8353177" cy="0"/>
          </a:xfrm>
          <a:prstGeom prst="line">
            <a:avLst/>
          </a:prstGeom>
          <a:ln w="76200">
            <a:solidFill>
              <a:srgbClr val="BFC5C9"/>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7BB1E0D-94EF-4B46-A59A-822A8CE82284}"/>
              </a:ext>
            </a:extLst>
          </p:cNvPr>
          <p:cNvCxnSpPr>
            <a:cxnSpLocks/>
          </p:cNvCxnSpPr>
          <p:nvPr/>
        </p:nvCxnSpPr>
        <p:spPr>
          <a:xfrm flipH="1">
            <a:off x="2699792" y="1185650"/>
            <a:ext cx="3528392" cy="3834078"/>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59899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D3E28-56A5-44A7-A3A5-D068BFD211D5}"/>
              </a:ext>
            </a:extLst>
          </p:cNvPr>
          <p:cNvSpPr>
            <a:spLocks noGrp="1"/>
          </p:cNvSpPr>
          <p:nvPr>
            <p:ph type="title"/>
          </p:nvPr>
        </p:nvSpPr>
        <p:spPr/>
        <p:txBody>
          <a:bodyPr/>
          <a:lstStyle/>
          <a:p>
            <a:r>
              <a:rPr lang="en-US" dirty="0"/>
              <a:t>Slicing</a:t>
            </a:r>
            <a:endParaRPr lang="nl-BE" dirty="0"/>
          </a:p>
        </p:txBody>
      </p:sp>
      <p:pic>
        <p:nvPicPr>
          <p:cNvPr id="1026" name="Picture 2" descr="Afbeeldingsresultaat voor slicing cake">
            <a:extLst>
              <a:ext uri="{FF2B5EF4-FFF2-40B4-BE49-F238E27FC236}">
                <a16:creationId xmlns:a16="http://schemas.microsoft.com/office/drawing/2014/main" id="{1181C48E-D110-4BD1-8FAD-81B66FDC7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734" y="1251284"/>
            <a:ext cx="5650532" cy="3179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3494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A9321D14-C937-4DFA-9695-4C3928894B8D}"/>
              </a:ext>
            </a:extLst>
          </p:cNvPr>
          <p:cNvPicPr>
            <a:picLocks noChangeAspect="1"/>
          </p:cNvPicPr>
          <p:nvPr/>
        </p:nvPicPr>
        <p:blipFill>
          <a:blip r:embed="rId2"/>
          <a:stretch>
            <a:fillRect/>
          </a:stretch>
        </p:blipFill>
        <p:spPr>
          <a:xfrm>
            <a:off x="160243" y="1692850"/>
            <a:ext cx="2675335" cy="1757801"/>
          </a:xfrm>
          <a:prstGeom prst="rect">
            <a:avLst/>
          </a:prstGeom>
          <a:ln/>
        </p:spPr>
        <p:style>
          <a:lnRef idx="3">
            <a:schemeClr val="lt1"/>
          </a:lnRef>
          <a:fillRef idx="1">
            <a:schemeClr val="accent1"/>
          </a:fillRef>
          <a:effectRef idx="1">
            <a:schemeClr val="accent1"/>
          </a:effectRef>
          <a:fontRef idx="minor">
            <a:schemeClr val="lt1"/>
          </a:fontRef>
        </p:style>
      </p:pic>
      <p:pic>
        <p:nvPicPr>
          <p:cNvPr id="7" name="Afbeelding 6">
            <a:extLst>
              <a:ext uri="{FF2B5EF4-FFF2-40B4-BE49-F238E27FC236}">
                <a16:creationId xmlns:a16="http://schemas.microsoft.com/office/drawing/2014/main" id="{2C42D721-E856-4509-BE7D-F0AA5A9CE371}"/>
              </a:ext>
            </a:extLst>
          </p:cNvPr>
          <p:cNvPicPr>
            <a:picLocks noChangeAspect="1"/>
          </p:cNvPicPr>
          <p:nvPr/>
        </p:nvPicPr>
        <p:blipFill>
          <a:blip r:embed="rId3"/>
          <a:stretch>
            <a:fillRect/>
          </a:stretch>
        </p:blipFill>
        <p:spPr>
          <a:xfrm>
            <a:off x="2835578" y="1692850"/>
            <a:ext cx="3515602" cy="1757801"/>
          </a:xfrm>
          <a:prstGeom prst="rect">
            <a:avLst/>
          </a:prstGeom>
          <a:ln/>
        </p:spPr>
        <p:style>
          <a:lnRef idx="3">
            <a:schemeClr val="lt1"/>
          </a:lnRef>
          <a:fillRef idx="1">
            <a:schemeClr val="accent1"/>
          </a:fillRef>
          <a:effectRef idx="1">
            <a:schemeClr val="accent1"/>
          </a:effectRef>
          <a:fontRef idx="minor">
            <a:schemeClr val="lt1"/>
          </a:fontRef>
        </p:style>
      </p:pic>
      <p:pic>
        <p:nvPicPr>
          <p:cNvPr id="9" name="Afbeelding 8">
            <a:extLst>
              <a:ext uri="{FF2B5EF4-FFF2-40B4-BE49-F238E27FC236}">
                <a16:creationId xmlns:a16="http://schemas.microsoft.com/office/drawing/2014/main" id="{DA452B88-6ED4-4623-B7B3-4936DAAA4755}"/>
              </a:ext>
            </a:extLst>
          </p:cNvPr>
          <p:cNvPicPr>
            <a:picLocks noChangeAspect="1"/>
          </p:cNvPicPr>
          <p:nvPr/>
        </p:nvPicPr>
        <p:blipFill>
          <a:blip r:embed="rId4"/>
          <a:stretch>
            <a:fillRect/>
          </a:stretch>
        </p:blipFill>
        <p:spPr>
          <a:xfrm>
            <a:off x="6351179" y="1692849"/>
            <a:ext cx="2636702" cy="1757801"/>
          </a:xfrm>
          <a:prstGeom prst="rect">
            <a:avLst/>
          </a:prstGeom>
          <a:ln/>
        </p:spPr>
        <p:style>
          <a:lnRef idx="3">
            <a:schemeClr val="lt1"/>
          </a:lnRef>
          <a:fillRef idx="1">
            <a:schemeClr val="accent1"/>
          </a:fillRef>
          <a:effectRef idx="1">
            <a:schemeClr val="accent1"/>
          </a:effectRef>
          <a:fontRef idx="minor">
            <a:schemeClr val="lt1"/>
          </a:fontRef>
        </p:style>
      </p:pic>
    </p:spTree>
    <p:extLst>
      <p:ext uri="{BB962C8B-B14F-4D97-AF65-F5344CB8AC3E}">
        <p14:creationId xmlns:p14="http://schemas.microsoft.com/office/powerpoint/2010/main" val="39309806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5BDCF-C246-4C22-8C5D-C73CA5B160A8}"/>
              </a:ext>
            </a:extLst>
          </p:cNvPr>
          <p:cNvSpPr>
            <a:spLocks noGrp="1"/>
          </p:cNvSpPr>
          <p:nvPr>
            <p:ph type="title"/>
          </p:nvPr>
        </p:nvSpPr>
        <p:spPr>
          <a:xfrm>
            <a:off x="395536" y="4746"/>
            <a:ext cx="8352928" cy="730800"/>
          </a:xfrm>
        </p:spPr>
        <p:txBody>
          <a:bodyPr/>
          <a:lstStyle/>
          <a:p>
            <a:r>
              <a:rPr lang="en-US" dirty="0"/>
              <a:t>Slicing</a:t>
            </a:r>
            <a:endParaRPr lang="nl-BE" dirty="0"/>
          </a:p>
        </p:txBody>
      </p:sp>
      <p:graphicFrame>
        <p:nvGraphicFramePr>
          <p:cNvPr id="17" name="Content Placeholder 16">
            <a:extLst>
              <a:ext uri="{FF2B5EF4-FFF2-40B4-BE49-F238E27FC236}">
                <a16:creationId xmlns:a16="http://schemas.microsoft.com/office/drawing/2014/main" id="{734B21FC-DF97-4FCE-855A-E8E566AE3889}"/>
              </a:ext>
            </a:extLst>
          </p:cNvPr>
          <p:cNvGraphicFramePr>
            <a:graphicFrameLocks noGrp="1"/>
          </p:cNvGraphicFramePr>
          <p:nvPr>
            <p:ph sz="quarter" idx="12"/>
          </p:nvPr>
        </p:nvGraphicFramePr>
        <p:xfrm>
          <a:off x="395288" y="1250950"/>
          <a:ext cx="8353425" cy="3265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a:extLst>
              <a:ext uri="{FF2B5EF4-FFF2-40B4-BE49-F238E27FC236}">
                <a16:creationId xmlns:a16="http://schemas.microsoft.com/office/drawing/2014/main" id="{156E396E-AFB9-4D3D-9BBC-780523921B73}"/>
              </a:ext>
            </a:extLst>
          </p:cNvPr>
          <p:cNvCxnSpPr>
            <a:cxnSpLocks/>
          </p:cNvCxnSpPr>
          <p:nvPr/>
        </p:nvCxnSpPr>
        <p:spPr>
          <a:xfrm flipV="1">
            <a:off x="3923928" y="807554"/>
            <a:ext cx="0" cy="4086363"/>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207AE9C-F136-4DBC-9C87-C839A04F2DB1}"/>
              </a:ext>
            </a:extLst>
          </p:cNvPr>
          <p:cNvCxnSpPr>
            <a:cxnSpLocks/>
          </p:cNvCxnSpPr>
          <p:nvPr/>
        </p:nvCxnSpPr>
        <p:spPr>
          <a:xfrm flipV="1">
            <a:off x="4076328" y="807554"/>
            <a:ext cx="0" cy="4086363"/>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1D27950-92C6-4563-B8A3-D5F91A59D30C}"/>
              </a:ext>
            </a:extLst>
          </p:cNvPr>
          <p:cNvCxnSpPr>
            <a:cxnSpLocks/>
          </p:cNvCxnSpPr>
          <p:nvPr/>
        </p:nvCxnSpPr>
        <p:spPr>
          <a:xfrm flipV="1">
            <a:off x="4211960" y="807554"/>
            <a:ext cx="0" cy="4086363"/>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2363E8C-6EAA-40B9-8AF0-9ACC44E0D7FE}"/>
              </a:ext>
            </a:extLst>
          </p:cNvPr>
          <p:cNvCxnSpPr>
            <a:cxnSpLocks/>
          </p:cNvCxnSpPr>
          <p:nvPr/>
        </p:nvCxnSpPr>
        <p:spPr>
          <a:xfrm flipV="1">
            <a:off x="4355976" y="735546"/>
            <a:ext cx="0" cy="4086363"/>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C51067F-DCF2-4F32-ACEE-806AEF6B0A9C}"/>
              </a:ext>
            </a:extLst>
          </p:cNvPr>
          <p:cNvCxnSpPr>
            <a:cxnSpLocks/>
          </p:cNvCxnSpPr>
          <p:nvPr/>
        </p:nvCxnSpPr>
        <p:spPr>
          <a:xfrm flipV="1">
            <a:off x="4499992" y="807554"/>
            <a:ext cx="0" cy="4086363"/>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05D7198-6AB5-4A2B-B2DF-8ABA2AF0D974}"/>
              </a:ext>
            </a:extLst>
          </p:cNvPr>
          <p:cNvCxnSpPr>
            <a:cxnSpLocks/>
          </p:cNvCxnSpPr>
          <p:nvPr/>
        </p:nvCxnSpPr>
        <p:spPr>
          <a:xfrm flipV="1">
            <a:off x="4644008" y="807554"/>
            <a:ext cx="0" cy="4086363"/>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E09AC24-915E-4A20-BA15-BB041AFF3316}"/>
              </a:ext>
            </a:extLst>
          </p:cNvPr>
          <p:cNvCxnSpPr>
            <a:cxnSpLocks/>
          </p:cNvCxnSpPr>
          <p:nvPr/>
        </p:nvCxnSpPr>
        <p:spPr>
          <a:xfrm flipV="1">
            <a:off x="4788024" y="735546"/>
            <a:ext cx="0" cy="4086363"/>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B9A770F-5810-4F08-8297-4D55221EB6D2}"/>
              </a:ext>
            </a:extLst>
          </p:cNvPr>
          <p:cNvCxnSpPr>
            <a:cxnSpLocks/>
          </p:cNvCxnSpPr>
          <p:nvPr/>
        </p:nvCxnSpPr>
        <p:spPr>
          <a:xfrm flipV="1">
            <a:off x="3779912" y="807553"/>
            <a:ext cx="0" cy="4086363"/>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1D4C0C8-7F7D-4631-A02E-0A0EDC512085}"/>
              </a:ext>
            </a:extLst>
          </p:cNvPr>
          <p:cNvCxnSpPr>
            <a:cxnSpLocks/>
          </p:cNvCxnSpPr>
          <p:nvPr/>
        </p:nvCxnSpPr>
        <p:spPr>
          <a:xfrm flipV="1">
            <a:off x="4932040" y="735546"/>
            <a:ext cx="0" cy="4086363"/>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3BD3C7F-82D8-4C19-97B9-5F30CA5E6D7E}"/>
              </a:ext>
            </a:extLst>
          </p:cNvPr>
          <p:cNvCxnSpPr>
            <a:cxnSpLocks/>
          </p:cNvCxnSpPr>
          <p:nvPr/>
        </p:nvCxnSpPr>
        <p:spPr>
          <a:xfrm flipV="1">
            <a:off x="5076056" y="807554"/>
            <a:ext cx="0" cy="4086363"/>
          </a:xfrm>
          <a:prstGeom prst="line">
            <a:avLst/>
          </a:prstGeom>
          <a:ln w="952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45215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88331-45B4-F14C-ABA6-FE7596D7209A}"/>
              </a:ext>
            </a:extLst>
          </p:cNvPr>
          <p:cNvSpPr>
            <a:spLocks noGrp="1"/>
          </p:cNvSpPr>
          <p:nvPr>
            <p:ph type="title"/>
          </p:nvPr>
        </p:nvSpPr>
        <p:spPr/>
        <p:txBody>
          <a:bodyPr/>
          <a:lstStyle/>
          <a:p>
            <a:r>
              <a:rPr lang="en-BE"/>
              <a:t>Incremental iterative dev</a:t>
            </a:r>
            <a:r>
              <a:rPr lang="nl-BE"/>
              <a:t>elopment</a:t>
            </a:r>
            <a:endParaRPr lang="en-BE"/>
          </a:p>
        </p:txBody>
      </p:sp>
      <p:sp>
        <p:nvSpPr>
          <p:cNvPr id="3" name="Text Placeholder 2">
            <a:extLst>
              <a:ext uri="{FF2B5EF4-FFF2-40B4-BE49-F238E27FC236}">
                <a16:creationId xmlns:a16="http://schemas.microsoft.com/office/drawing/2014/main" id="{54FAC55E-ED14-1543-8167-3C30DCA81BF7}"/>
              </a:ext>
            </a:extLst>
          </p:cNvPr>
          <p:cNvSpPr>
            <a:spLocks noGrp="1"/>
          </p:cNvSpPr>
          <p:nvPr>
            <p:ph type="body" idx="1"/>
          </p:nvPr>
        </p:nvSpPr>
        <p:spPr/>
        <p:txBody>
          <a:bodyPr/>
          <a:lstStyle/>
          <a:p>
            <a:endParaRPr lang="en-US"/>
          </a:p>
          <a:p>
            <a:endParaRPr lang="en-BE"/>
          </a:p>
          <a:p>
            <a:endParaRPr lang="en-BE"/>
          </a:p>
        </p:txBody>
      </p:sp>
      <p:pic>
        <p:nvPicPr>
          <p:cNvPr id="4" name="Picture 4" descr="Shape, arrow&#10;&#10;Description automatically generated">
            <a:extLst>
              <a:ext uri="{FF2B5EF4-FFF2-40B4-BE49-F238E27FC236}">
                <a16:creationId xmlns:a16="http://schemas.microsoft.com/office/drawing/2014/main" id="{A34EFAA5-7824-4073-ABC7-F13BDEBD690D}"/>
              </a:ext>
            </a:extLst>
          </p:cNvPr>
          <p:cNvPicPr>
            <a:picLocks noChangeAspect="1"/>
          </p:cNvPicPr>
          <p:nvPr/>
        </p:nvPicPr>
        <p:blipFill>
          <a:blip r:embed="rId3"/>
          <a:stretch>
            <a:fillRect/>
          </a:stretch>
        </p:blipFill>
        <p:spPr>
          <a:xfrm>
            <a:off x="2176818" y="1371294"/>
            <a:ext cx="5088908" cy="3373315"/>
          </a:xfrm>
          <a:prstGeom prst="rect">
            <a:avLst/>
          </a:prstGeom>
        </p:spPr>
      </p:pic>
    </p:spTree>
    <p:extLst>
      <p:ext uri="{BB962C8B-B14F-4D97-AF65-F5344CB8AC3E}">
        <p14:creationId xmlns:p14="http://schemas.microsoft.com/office/powerpoint/2010/main" val="1179013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9366CF-E9A3-634A-859C-381C627AF37A}"/>
              </a:ext>
            </a:extLst>
          </p:cNvPr>
          <p:cNvSpPr>
            <a:spLocks noGrp="1"/>
          </p:cNvSpPr>
          <p:nvPr>
            <p:ph type="title"/>
          </p:nvPr>
        </p:nvSpPr>
        <p:spPr>
          <a:xfrm>
            <a:off x="395537" y="195486"/>
            <a:ext cx="8352928" cy="730800"/>
          </a:xfrm>
        </p:spPr>
        <p:txBody>
          <a:bodyPr wrap="square" anchor="b">
            <a:normAutofit/>
          </a:bodyPr>
          <a:lstStyle/>
          <a:p>
            <a:r>
              <a:rPr lang="en-BE"/>
              <a:t>Value is key</a:t>
            </a:r>
            <a:endParaRPr lang="en-US"/>
          </a:p>
        </p:txBody>
      </p:sp>
      <p:pic>
        <p:nvPicPr>
          <p:cNvPr id="2" name="Picture 4" descr="A close up of a sign&#10;&#10;Description automatically generated">
            <a:extLst>
              <a:ext uri="{FF2B5EF4-FFF2-40B4-BE49-F238E27FC236}">
                <a16:creationId xmlns:a16="http://schemas.microsoft.com/office/drawing/2014/main" id="{950677EE-B18B-43F9-8144-4B3437041187}"/>
              </a:ext>
            </a:extLst>
          </p:cNvPr>
          <p:cNvPicPr>
            <a:picLocks noChangeAspect="1"/>
          </p:cNvPicPr>
          <p:nvPr/>
        </p:nvPicPr>
        <p:blipFill>
          <a:blip r:embed="rId3"/>
          <a:stretch>
            <a:fillRect/>
          </a:stretch>
        </p:blipFill>
        <p:spPr>
          <a:xfrm>
            <a:off x="-111173" y="-2604"/>
            <a:ext cx="9613713" cy="5149778"/>
          </a:xfrm>
          <a:prstGeom prst="rect">
            <a:avLst/>
          </a:prstGeom>
          <a:noFill/>
        </p:spPr>
      </p:pic>
    </p:spTree>
    <p:extLst>
      <p:ext uri="{BB962C8B-B14F-4D97-AF65-F5344CB8AC3E}">
        <p14:creationId xmlns:p14="http://schemas.microsoft.com/office/powerpoint/2010/main" val="3062271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9FAFC2-DAF2-4E6A-8244-EF9A5C4D2437}"/>
              </a:ext>
            </a:extLst>
          </p:cNvPr>
          <p:cNvSpPr>
            <a:spLocks noGrp="1"/>
          </p:cNvSpPr>
          <p:nvPr>
            <p:ph type="title"/>
          </p:nvPr>
        </p:nvSpPr>
        <p:spPr/>
        <p:txBody>
          <a:bodyPr/>
          <a:lstStyle/>
          <a:p>
            <a:r>
              <a:rPr lang="nl-NL" dirty="0"/>
              <a:t>Agile </a:t>
            </a:r>
            <a:r>
              <a:rPr lang="nl-NL" dirty="0" err="1"/>
              <a:t>Testing</a:t>
            </a:r>
            <a:endParaRPr lang="nl-BE" dirty="0"/>
          </a:p>
        </p:txBody>
      </p:sp>
      <p:sp>
        <p:nvSpPr>
          <p:cNvPr id="3" name="Tijdelijke aanduiding voor tekst 2">
            <a:extLst>
              <a:ext uri="{FF2B5EF4-FFF2-40B4-BE49-F238E27FC236}">
                <a16:creationId xmlns:a16="http://schemas.microsoft.com/office/drawing/2014/main" id="{A98445B9-D166-4ADE-AB4D-4A47493C81CD}"/>
              </a:ext>
            </a:extLst>
          </p:cNvPr>
          <p:cNvSpPr>
            <a:spLocks noGrp="1"/>
          </p:cNvSpPr>
          <p:nvPr>
            <p:ph type="body" sz="quarter" idx="10"/>
          </p:nvPr>
        </p:nvSpPr>
        <p:spPr/>
        <p:txBody>
          <a:bodyPr>
            <a:normAutofit fontScale="92500" lnSpcReduction="20000"/>
          </a:bodyPr>
          <a:lstStyle/>
          <a:p>
            <a:endParaRPr lang="nl-BE"/>
          </a:p>
        </p:txBody>
      </p:sp>
    </p:spTree>
    <p:extLst>
      <p:ext uri="{BB962C8B-B14F-4D97-AF65-F5344CB8AC3E}">
        <p14:creationId xmlns:p14="http://schemas.microsoft.com/office/powerpoint/2010/main" val="37746937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A7864-A63A-461A-9624-F5706F5748DB}"/>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CF164D1A-661A-4D08-BC70-F264E311BE2A}"/>
              </a:ext>
            </a:extLst>
          </p:cNvPr>
          <p:cNvSpPr>
            <a:spLocks noGrp="1"/>
          </p:cNvSpPr>
          <p:nvPr>
            <p:ph idx="1"/>
          </p:nvPr>
        </p:nvSpPr>
        <p:spPr/>
        <p:txBody>
          <a:bodyPr/>
          <a:lstStyle/>
          <a:p>
            <a:endParaRPr lang="nl-BE"/>
          </a:p>
        </p:txBody>
      </p:sp>
      <p:pic>
        <p:nvPicPr>
          <p:cNvPr id="5" name="Picture 4">
            <a:extLst>
              <a:ext uri="{FF2B5EF4-FFF2-40B4-BE49-F238E27FC236}">
                <a16:creationId xmlns:a16="http://schemas.microsoft.com/office/drawing/2014/main" id="{C6AA40D9-6AB3-416B-873D-28A484481169}"/>
              </a:ext>
            </a:extLst>
          </p:cNvPr>
          <p:cNvPicPr>
            <a:picLocks noChangeAspect="1"/>
          </p:cNvPicPr>
          <p:nvPr/>
        </p:nvPicPr>
        <p:blipFill>
          <a:blip r:embed="rId2"/>
          <a:stretch>
            <a:fillRect/>
          </a:stretch>
        </p:blipFill>
        <p:spPr>
          <a:xfrm>
            <a:off x="346647" y="178630"/>
            <a:ext cx="8735818" cy="4253805"/>
          </a:xfrm>
          <a:prstGeom prst="rect">
            <a:avLst/>
          </a:prstGeom>
        </p:spPr>
      </p:pic>
    </p:spTree>
    <p:extLst>
      <p:ext uri="{BB962C8B-B14F-4D97-AF65-F5344CB8AC3E}">
        <p14:creationId xmlns:p14="http://schemas.microsoft.com/office/powerpoint/2010/main" val="623607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85379" y="93839"/>
            <a:ext cx="4788209" cy="4510087"/>
          </a:xfrm>
          <a:prstGeom prst="rect">
            <a:avLst/>
          </a:prstGeom>
        </p:spPr>
      </p:pic>
      <p:sp>
        <p:nvSpPr>
          <p:cNvPr id="3" name="Rectangle 2"/>
          <p:cNvSpPr/>
          <p:nvPr/>
        </p:nvSpPr>
        <p:spPr>
          <a:xfrm>
            <a:off x="0" y="-2774"/>
            <a:ext cx="3635896" cy="5143498"/>
          </a:xfrm>
          <a:prstGeom prst="rect">
            <a:avLst/>
          </a:prstGeom>
          <a:solidFill>
            <a:srgbClr val="0098C3"/>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4" name="TextBox 3"/>
          <p:cNvSpPr txBox="1"/>
          <p:nvPr/>
        </p:nvSpPr>
        <p:spPr>
          <a:xfrm>
            <a:off x="125760" y="1635646"/>
            <a:ext cx="3384376" cy="1421928"/>
          </a:xfrm>
          <a:prstGeom prst="rect">
            <a:avLst/>
          </a:prstGeom>
          <a:noFill/>
        </p:spPr>
        <p:txBody>
          <a:bodyPr wrap="square" rtlCol="0">
            <a:spAutoFit/>
          </a:bodyPr>
          <a:lstStyle/>
          <a:p>
            <a:pPr algn="ctr">
              <a:lnSpc>
                <a:spcPct val="90000"/>
              </a:lnSpc>
            </a:pPr>
            <a:r>
              <a:rPr lang="en-US" sz="4800" b="1" spc="-100">
                <a:solidFill>
                  <a:schemeClr val="bg1"/>
                </a:solidFill>
                <a:latin typeface="+mj-lt"/>
                <a:ea typeface="+mj-ea"/>
                <a:cs typeface="Calibri Light"/>
              </a:rPr>
              <a:t>Constant</a:t>
            </a:r>
            <a:r>
              <a:rPr lang="en-US" sz="4800" spc="-100">
                <a:solidFill>
                  <a:schemeClr val="bg1"/>
                </a:solidFill>
                <a:latin typeface="+mj-lt"/>
                <a:ea typeface="+mj-ea"/>
                <a:cs typeface="Calibri Light"/>
              </a:rPr>
              <a:t> feedback</a:t>
            </a:r>
            <a:endParaRPr lang="nl-BE" sz="4800" spc="-100">
              <a:solidFill>
                <a:schemeClr val="bg1"/>
              </a:solidFill>
              <a:latin typeface="+mj-lt"/>
              <a:ea typeface="+mj-ea"/>
              <a:cs typeface="Calibri Light"/>
            </a:endParaRPr>
          </a:p>
        </p:txBody>
      </p:sp>
      <p:sp>
        <p:nvSpPr>
          <p:cNvPr id="5" name="TextBox 4"/>
          <p:cNvSpPr txBox="1"/>
          <p:nvPr/>
        </p:nvSpPr>
        <p:spPr>
          <a:xfrm>
            <a:off x="3635896" y="4683670"/>
            <a:ext cx="3384376" cy="430887"/>
          </a:xfrm>
          <a:prstGeom prst="rect">
            <a:avLst/>
          </a:prstGeom>
          <a:noFill/>
        </p:spPr>
        <p:txBody>
          <a:bodyPr wrap="square" rtlCol="0">
            <a:spAutoFit/>
          </a:bodyPr>
          <a:lstStyle/>
          <a:p>
            <a:r>
              <a:rPr lang="en-US" sz="1100">
                <a:solidFill>
                  <a:schemeClr val="accent1"/>
                </a:solidFill>
                <a:latin typeface="Helvetica Light"/>
                <a:cs typeface="Helvetica Light"/>
              </a:rPr>
              <a:t>Feedback loops originally</a:t>
            </a:r>
          </a:p>
          <a:p>
            <a:r>
              <a:rPr lang="en-US" sz="1100">
                <a:solidFill>
                  <a:schemeClr val="accent1"/>
                </a:solidFill>
                <a:latin typeface="Helvetica Light"/>
                <a:cs typeface="Helvetica Light"/>
              </a:rPr>
              <a:t>from extremeprogramming.org</a:t>
            </a:r>
            <a:endParaRPr lang="nl-BE" sz="1100">
              <a:solidFill>
                <a:schemeClr val="accent1"/>
              </a:solidFill>
              <a:latin typeface="Helvetica Light"/>
              <a:cs typeface="Helvetica Light"/>
            </a:endParaRPr>
          </a:p>
        </p:txBody>
      </p:sp>
    </p:spTree>
    <p:extLst>
      <p:ext uri="{BB962C8B-B14F-4D97-AF65-F5344CB8AC3E}">
        <p14:creationId xmlns:p14="http://schemas.microsoft.com/office/powerpoint/2010/main" val="24360530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FACCC1-FDDD-44F4-8836-4B4A72D6778D}"/>
              </a:ext>
            </a:extLst>
          </p:cNvPr>
          <p:cNvSpPr>
            <a:spLocks noGrp="1"/>
          </p:cNvSpPr>
          <p:nvPr>
            <p:ph type="title"/>
          </p:nvPr>
        </p:nvSpPr>
        <p:spPr/>
        <p:txBody>
          <a:bodyPr>
            <a:normAutofit/>
          </a:bodyPr>
          <a:lstStyle/>
          <a:p>
            <a:r>
              <a:rPr lang="nl-NL" dirty="0"/>
              <a:t>TDD</a:t>
            </a:r>
          </a:p>
        </p:txBody>
      </p:sp>
      <p:sp>
        <p:nvSpPr>
          <p:cNvPr id="3" name="Tijdelijke aanduiding voor tekst 2">
            <a:extLst>
              <a:ext uri="{FF2B5EF4-FFF2-40B4-BE49-F238E27FC236}">
                <a16:creationId xmlns:a16="http://schemas.microsoft.com/office/drawing/2014/main" id="{73D18693-D4D4-425A-B462-9B74A97CBCAC}"/>
              </a:ext>
            </a:extLst>
          </p:cNvPr>
          <p:cNvSpPr>
            <a:spLocks noGrp="1"/>
          </p:cNvSpPr>
          <p:nvPr>
            <p:ph type="body" sz="quarter" idx="10"/>
          </p:nvPr>
        </p:nvSpPr>
        <p:spPr/>
        <p:txBody>
          <a:bodyPr>
            <a:normAutofit fontScale="92500" lnSpcReduction="20000"/>
          </a:bodyPr>
          <a:lstStyle/>
          <a:p>
            <a:endParaRPr lang="nl-BE"/>
          </a:p>
        </p:txBody>
      </p:sp>
    </p:spTree>
    <p:extLst>
      <p:ext uri="{BB962C8B-B14F-4D97-AF65-F5344CB8AC3E}">
        <p14:creationId xmlns:p14="http://schemas.microsoft.com/office/powerpoint/2010/main" val="23449095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FACCC1-FDDD-44F4-8836-4B4A72D6778D}"/>
              </a:ext>
            </a:extLst>
          </p:cNvPr>
          <p:cNvSpPr>
            <a:spLocks noGrp="1"/>
          </p:cNvSpPr>
          <p:nvPr>
            <p:ph type="title"/>
          </p:nvPr>
        </p:nvSpPr>
        <p:spPr/>
        <p:txBody>
          <a:bodyPr>
            <a:normAutofit fontScale="90000"/>
          </a:bodyPr>
          <a:lstStyle/>
          <a:p>
            <a:r>
              <a:rPr lang="nl-NL" dirty="0" err="1">
                <a:latin typeface="Calibri"/>
                <a:cs typeface="Calibri"/>
              </a:rPr>
              <a:t>Why</a:t>
            </a:r>
            <a:r>
              <a:rPr lang="nl-NL" dirty="0">
                <a:latin typeface="Calibri"/>
                <a:cs typeface="Calibri"/>
              </a:rPr>
              <a:t> </a:t>
            </a:r>
            <a:r>
              <a:rPr lang="nl-NL" dirty="0" err="1">
                <a:latin typeface="Calibri"/>
                <a:cs typeface="Calibri"/>
              </a:rPr>
              <a:t>write</a:t>
            </a:r>
            <a:r>
              <a:rPr lang="nl-NL" dirty="0">
                <a:latin typeface="Calibri"/>
                <a:cs typeface="Calibri"/>
              </a:rPr>
              <a:t> tests?</a:t>
            </a:r>
            <a:endParaRPr lang="nl-NL" dirty="0"/>
          </a:p>
        </p:txBody>
      </p:sp>
    </p:spTree>
    <p:extLst>
      <p:ext uri="{BB962C8B-B14F-4D97-AF65-F5344CB8AC3E}">
        <p14:creationId xmlns:p14="http://schemas.microsoft.com/office/powerpoint/2010/main" val="13697241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FACCC1-FDDD-44F4-8836-4B4A72D6778D}"/>
              </a:ext>
            </a:extLst>
          </p:cNvPr>
          <p:cNvSpPr>
            <a:spLocks noGrp="1"/>
          </p:cNvSpPr>
          <p:nvPr>
            <p:ph type="title"/>
          </p:nvPr>
        </p:nvSpPr>
        <p:spPr>
          <a:xfrm>
            <a:off x="395536" y="195486"/>
            <a:ext cx="8352928" cy="730800"/>
          </a:xfrm>
        </p:spPr>
        <p:txBody>
          <a:bodyPr anchor="b">
            <a:normAutofit/>
          </a:bodyPr>
          <a:lstStyle/>
          <a:p>
            <a:r>
              <a:rPr lang="nl-NL" dirty="0" err="1">
                <a:latin typeface="Calibri"/>
                <a:cs typeface="Calibri"/>
              </a:rPr>
              <a:t>Why</a:t>
            </a:r>
            <a:r>
              <a:rPr lang="nl-NL" dirty="0">
                <a:latin typeface="Calibri"/>
                <a:cs typeface="Calibri"/>
              </a:rPr>
              <a:t> </a:t>
            </a:r>
            <a:r>
              <a:rPr lang="nl-NL" dirty="0" err="1">
                <a:latin typeface="Calibri"/>
                <a:cs typeface="Calibri"/>
              </a:rPr>
              <a:t>write</a:t>
            </a:r>
            <a:r>
              <a:rPr lang="nl-NL" dirty="0">
                <a:latin typeface="Calibri"/>
                <a:cs typeface="Calibri"/>
              </a:rPr>
              <a:t> tests?</a:t>
            </a:r>
            <a:endParaRPr lang="nl-NL" dirty="0"/>
          </a:p>
        </p:txBody>
      </p:sp>
      <p:sp>
        <p:nvSpPr>
          <p:cNvPr id="9" name="Content Placeholder 2">
            <a:extLst>
              <a:ext uri="{FF2B5EF4-FFF2-40B4-BE49-F238E27FC236}">
                <a16:creationId xmlns:a16="http://schemas.microsoft.com/office/drawing/2014/main" id="{259214D8-2B7B-FDE2-3188-42EAE463FD3E}"/>
              </a:ext>
            </a:extLst>
          </p:cNvPr>
          <p:cNvSpPr>
            <a:spLocks noGrp="1"/>
          </p:cNvSpPr>
          <p:nvPr>
            <p:ph sz="quarter" idx="12"/>
          </p:nvPr>
        </p:nvSpPr>
        <p:spPr>
          <a:xfrm>
            <a:off x="395536" y="1251284"/>
            <a:ext cx="8352928" cy="3264682"/>
          </a:xfrm>
        </p:spPr>
        <p:txBody>
          <a:bodyPr vert="horz" lIns="91440" tIns="45720" rIns="91440" bIns="45720" rtlCol="0" anchor="t">
            <a:normAutofit/>
          </a:bodyPr>
          <a:lstStyle/>
          <a:p>
            <a:r>
              <a:rPr lang="en-US" b="1" dirty="0">
                <a:latin typeface="Calibri"/>
                <a:cs typeface="Calibri"/>
              </a:rPr>
              <a:t>Prove correctness </a:t>
            </a:r>
            <a:r>
              <a:rPr lang="en-US" dirty="0">
                <a:latin typeface="Calibri"/>
                <a:cs typeface="Calibri"/>
              </a:rPr>
              <a:t>of code</a:t>
            </a:r>
          </a:p>
          <a:p>
            <a:r>
              <a:rPr lang="en-US" dirty="0">
                <a:latin typeface="Calibri"/>
                <a:cs typeface="Calibri"/>
              </a:rPr>
              <a:t>Give </a:t>
            </a:r>
            <a:r>
              <a:rPr lang="en-US" b="1" dirty="0">
                <a:latin typeface="Calibri"/>
                <a:cs typeface="Calibri"/>
              </a:rPr>
              <a:t>quick feedback</a:t>
            </a:r>
            <a:endParaRPr lang="en-US" dirty="0">
              <a:latin typeface="Calibri"/>
              <a:cs typeface="Calibri"/>
            </a:endParaRPr>
          </a:p>
          <a:p>
            <a:r>
              <a:rPr lang="en-US" dirty="0">
                <a:latin typeface="Calibri"/>
                <a:cs typeface="Calibri"/>
              </a:rPr>
              <a:t>Be a </a:t>
            </a:r>
            <a:r>
              <a:rPr lang="en-US" b="1" dirty="0">
                <a:latin typeface="Calibri"/>
                <a:cs typeface="Calibri"/>
              </a:rPr>
              <a:t>safety net </a:t>
            </a:r>
            <a:r>
              <a:rPr lang="en-US" dirty="0">
                <a:latin typeface="Calibri"/>
                <a:cs typeface="Calibri"/>
              </a:rPr>
              <a:t>that </a:t>
            </a:r>
            <a:r>
              <a:rPr lang="en-US" b="1" dirty="0">
                <a:latin typeface="Calibri"/>
                <a:cs typeface="Calibri"/>
              </a:rPr>
              <a:t>takes away our fear of change</a:t>
            </a:r>
            <a:endParaRPr lang="en-US" dirty="0">
              <a:latin typeface="Calibri"/>
              <a:cs typeface="Calibri"/>
            </a:endParaRPr>
          </a:p>
          <a:p>
            <a:r>
              <a:rPr lang="en-US" dirty="0">
                <a:latin typeface="Calibri"/>
                <a:cs typeface="Calibri"/>
              </a:rPr>
              <a:t>Form an </a:t>
            </a:r>
            <a:r>
              <a:rPr lang="en-US" b="1" dirty="0">
                <a:latin typeface="Calibri"/>
                <a:cs typeface="Calibri"/>
              </a:rPr>
              <a:t>executable and always up-to-date documentation</a:t>
            </a:r>
            <a:endParaRPr lang="en-US" dirty="0">
              <a:latin typeface="Calibri"/>
              <a:cs typeface="Calibri"/>
            </a:endParaRPr>
          </a:p>
          <a:p>
            <a:endParaRPr lang="en-US" dirty="0"/>
          </a:p>
        </p:txBody>
      </p:sp>
    </p:spTree>
    <p:extLst>
      <p:ext uri="{BB962C8B-B14F-4D97-AF65-F5344CB8AC3E}">
        <p14:creationId xmlns:p14="http://schemas.microsoft.com/office/powerpoint/2010/main" val="35784354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FACCC1-FDDD-44F4-8836-4B4A72D6778D}"/>
              </a:ext>
            </a:extLst>
          </p:cNvPr>
          <p:cNvSpPr>
            <a:spLocks noGrp="1"/>
          </p:cNvSpPr>
          <p:nvPr>
            <p:ph type="title"/>
          </p:nvPr>
        </p:nvSpPr>
        <p:spPr/>
        <p:txBody>
          <a:bodyPr>
            <a:normAutofit fontScale="90000"/>
          </a:bodyPr>
          <a:lstStyle/>
          <a:p>
            <a:r>
              <a:rPr lang="nl-NL" dirty="0" err="1">
                <a:latin typeface="Calibri"/>
                <a:cs typeface="Calibri"/>
              </a:rPr>
              <a:t>Why</a:t>
            </a:r>
            <a:r>
              <a:rPr lang="nl-NL" dirty="0">
                <a:latin typeface="Calibri"/>
                <a:cs typeface="Calibri"/>
              </a:rPr>
              <a:t> </a:t>
            </a:r>
            <a:r>
              <a:rPr lang="nl-NL" dirty="0" err="1">
                <a:latin typeface="Calibri"/>
                <a:cs typeface="Calibri"/>
              </a:rPr>
              <a:t>write</a:t>
            </a:r>
            <a:r>
              <a:rPr lang="nl-NL" dirty="0">
                <a:latin typeface="Calibri"/>
                <a:cs typeface="Calibri"/>
              </a:rPr>
              <a:t> tests first?</a:t>
            </a:r>
            <a:endParaRPr lang="nl-NL" dirty="0"/>
          </a:p>
        </p:txBody>
      </p:sp>
    </p:spTree>
    <p:extLst>
      <p:ext uri="{BB962C8B-B14F-4D97-AF65-F5344CB8AC3E}">
        <p14:creationId xmlns:p14="http://schemas.microsoft.com/office/powerpoint/2010/main" val="25999722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CE31A6D-43AD-B940-A619-02C89E98A643}"/>
              </a:ext>
            </a:extLst>
          </p:cNvPr>
          <p:cNvGrpSpPr/>
          <p:nvPr/>
        </p:nvGrpSpPr>
        <p:grpSpPr>
          <a:xfrm>
            <a:off x="1215948" y="1235028"/>
            <a:ext cx="2221563" cy="1790049"/>
            <a:chOff x="116342" y="584918"/>
            <a:chExt cx="2221563" cy="1790049"/>
          </a:xfrm>
        </p:grpSpPr>
        <p:sp>
          <p:nvSpPr>
            <p:cNvPr id="2" name="TextBox 1">
              <a:extLst>
                <a:ext uri="{FF2B5EF4-FFF2-40B4-BE49-F238E27FC236}">
                  <a16:creationId xmlns:a16="http://schemas.microsoft.com/office/drawing/2014/main" id="{2E6776C8-AC17-F542-85E4-BDDC809EA819}"/>
                </a:ext>
              </a:extLst>
            </p:cNvPr>
            <p:cNvSpPr txBox="1"/>
            <p:nvPr/>
          </p:nvSpPr>
          <p:spPr>
            <a:xfrm>
              <a:off x="116342" y="1759414"/>
              <a:ext cx="2221563" cy="615553"/>
            </a:xfrm>
            <a:prstGeom prst="rect">
              <a:avLst/>
            </a:prstGeom>
            <a:noFill/>
          </p:spPr>
          <p:txBody>
            <a:bodyPr wrap="square" rtlCol="0" anchor="t">
              <a:spAutoFit/>
            </a:bodyPr>
            <a:lstStyle/>
            <a:p>
              <a:pPr algn="ctr"/>
              <a:r>
                <a:rPr lang="en-US" sz="2000" b="1">
                  <a:solidFill>
                    <a:schemeClr val="bg1"/>
                  </a:solidFill>
                </a:rPr>
                <a:t>640 Mio EUR</a:t>
              </a:r>
            </a:p>
            <a:p>
              <a:pPr algn="ctr"/>
              <a:r>
                <a:rPr lang="nl-BE" sz="1400">
                  <a:solidFill>
                    <a:schemeClr val="bg1"/>
                  </a:solidFill>
                </a:rPr>
                <a:t>turnover in 2020</a:t>
              </a:r>
              <a:endParaRPr lang="en-US" sz="1400">
                <a:solidFill>
                  <a:schemeClr val="bg1"/>
                </a:solidFill>
              </a:endParaRPr>
            </a:p>
          </p:txBody>
        </p:sp>
        <p:pic>
          <p:nvPicPr>
            <p:cNvPr id="3" name="Picture 2">
              <a:extLst>
                <a:ext uri="{FF2B5EF4-FFF2-40B4-BE49-F238E27FC236}">
                  <a16:creationId xmlns:a16="http://schemas.microsoft.com/office/drawing/2014/main" id="{9959C5CA-AC33-9249-8F65-19FD895E3266}"/>
                </a:ext>
              </a:extLst>
            </p:cNvPr>
            <p:cNvPicPr>
              <a:picLocks noChangeAspect="1"/>
            </p:cNvPicPr>
            <p:nvPr/>
          </p:nvPicPr>
          <p:blipFill rotWithShape="1">
            <a:blip r:embed="rId3"/>
            <a:srcRect l="4829" t="13600" r="77476" b="54200"/>
            <a:stretch/>
          </p:blipFill>
          <p:spPr>
            <a:xfrm>
              <a:off x="655419" y="584918"/>
              <a:ext cx="1143411" cy="1172472"/>
            </a:xfrm>
            <a:prstGeom prst="rect">
              <a:avLst/>
            </a:prstGeom>
          </p:spPr>
        </p:pic>
      </p:grpSp>
      <p:grpSp>
        <p:nvGrpSpPr>
          <p:cNvPr id="25" name="Group 24">
            <a:extLst>
              <a:ext uri="{FF2B5EF4-FFF2-40B4-BE49-F238E27FC236}">
                <a16:creationId xmlns:a16="http://schemas.microsoft.com/office/drawing/2014/main" id="{07996273-0DD9-B14A-8415-A9E8E8DD43D4}"/>
              </a:ext>
            </a:extLst>
          </p:cNvPr>
          <p:cNvGrpSpPr/>
          <p:nvPr/>
        </p:nvGrpSpPr>
        <p:grpSpPr>
          <a:xfrm>
            <a:off x="3611012" y="1209728"/>
            <a:ext cx="1921975" cy="1786409"/>
            <a:chOff x="3553243" y="584918"/>
            <a:chExt cx="1921975" cy="1786409"/>
          </a:xfrm>
        </p:grpSpPr>
        <p:sp>
          <p:nvSpPr>
            <p:cNvPr id="7" name="TextBox 6">
              <a:extLst>
                <a:ext uri="{FF2B5EF4-FFF2-40B4-BE49-F238E27FC236}">
                  <a16:creationId xmlns:a16="http://schemas.microsoft.com/office/drawing/2014/main" id="{1F3CB7FF-1372-6F44-8F00-AD0E9762769B}"/>
                </a:ext>
              </a:extLst>
            </p:cNvPr>
            <p:cNvSpPr txBox="1"/>
            <p:nvPr/>
          </p:nvSpPr>
          <p:spPr>
            <a:xfrm>
              <a:off x="3553243" y="1755774"/>
              <a:ext cx="1921975" cy="615553"/>
            </a:xfrm>
            <a:prstGeom prst="rect">
              <a:avLst/>
            </a:prstGeom>
            <a:noFill/>
          </p:spPr>
          <p:txBody>
            <a:bodyPr wrap="square" rtlCol="0">
              <a:spAutoFit/>
            </a:bodyPr>
            <a:lstStyle/>
            <a:p>
              <a:pPr algn="ctr"/>
              <a:r>
                <a:rPr lang="nl-BE" sz="2000" b="1">
                  <a:solidFill>
                    <a:schemeClr val="bg1"/>
                  </a:solidFill>
                </a:rPr>
                <a:t>+ 2500</a:t>
              </a:r>
              <a:endParaRPr lang="en-US" sz="2000" b="1">
                <a:solidFill>
                  <a:schemeClr val="bg1"/>
                </a:solidFill>
              </a:endParaRPr>
            </a:p>
            <a:p>
              <a:pPr algn="ctr"/>
              <a:r>
                <a:rPr lang="nl-BE" sz="1400">
                  <a:solidFill>
                    <a:schemeClr val="bg1"/>
                  </a:solidFill>
                </a:rPr>
                <a:t>happy customers</a:t>
              </a:r>
              <a:endParaRPr lang="en-US" sz="1400">
                <a:solidFill>
                  <a:schemeClr val="bg1"/>
                </a:solidFill>
              </a:endParaRPr>
            </a:p>
          </p:txBody>
        </p:sp>
        <p:pic>
          <p:nvPicPr>
            <p:cNvPr id="8" name="Picture 7">
              <a:extLst>
                <a:ext uri="{FF2B5EF4-FFF2-40B4-BE49-F238E27FC236}">
                  <a16:creationId xmlns:a16="http://schemas.microsoft.com/office/drawing/2014/main" id="{76405DCA-E6AA-6A4A-AE78-5855DD35F844}"/>
                </a:ext>
              </a:extLst>
            </p:cNvPr>
            <p:cNvPicPr>
              <a:picLocks noChangeAspect="1"/>
            </p:cNvPicPr>
            <p:nvPr/>
          </p:nvPicPr>
          <p:blipFill rotWithShape="1">
            <a:blip r:embed="rId3"/>
            <a:srcRect l="51756" t="13600" r="30549" b="54200"/>
            <a:stretch/>
          </p:blipFill>
          <p:spPr>
            <a:xfrm>
              <a:off x="3942524" y="584918"/>
              <a:ext cx="1143411" cy="1172472"/>
            </a:xfrm>
            <a:prstGeom prst="rect">
              <a:avLst/>
            </a:prstGeom>
          </p:spPr>
        </p:pic>
      </p:grpSp>
      <p:grpSp>
        <p:nvGrpSpPr>
          <p:cNvPr id="26" name="Group 25">
            <a:extLst>
              <a:ext uri="{FF2B5EF4-FFF2-40B4-BE49-F238E27FC236}">
                <a16:creationId xmlns:a16="http://schemas.microsoft.com/office/drawing/2014/main" id="{71FFAE0F-A161-1849-84BF-CD97D0A18618}"/>
              </a:ext>
            </a:extLst>
          </p:cNvPr>
          <p:cNvGrpSpPr/>
          <p:nvPr/>
        </p:nvGrpSpPr>
        <p:grpSpPr>
          <a:xfrm>
            <a:off x="1292156" y="3105547"/>
            <a:ext cx="1982047" cy="1934794"/>
            <a:chOff x="6056113" y="584918"/>
            <a:chExt cx="1982047" cy="1934794"/>
          </a:xfrm>
        </p:grpSpPr>
        <p:sp>
          <p:nvSpPr>
            <p:cNvPr id="9" name="TextBox 8">
              <a:extLst>
                <a:ext uri="{FF2B5EF4-FFF2-40B4-BE49-F238E27FC236}">
                  <a16:creationId xmlns:a16="http://schemas.microsoft.com/office/drawing/2014/main" id="{B0D5BFA1-7F92-7045-8685-52366A7569B4}"/>
                </a:ext>
              </a:extLst>
            </p:cNvPr>
            <p:cNvSpPr txBox="1"/>
            <p:nvPr/>
          </p:nvSpPr>
          <p:spPr>
            <a:xfrm>
              <a:off x="6056113" y="1688715"/>
              <a:ext cx="1982047" cy="830997"/>
            </a:xfrm>
            <a:prstGeom prst="rect">
              <a:avLst/>
            </a:prstGeom>
            <a:noFill/>
          </p:spPr>
          <p:txBody>
            <a:bodyPr wrap="square" rtlCol="0">
              <a:spAutoFit/>
            </a:bodyPr>
            <a:lstStyle/>
            <a:p>
              <a:pPr algn="ctr"/>
              <a:r>
                <a:rPr lang="en-US" sz="2000" b="1">
                  <a:solidFill>
                    <a:schemeClr val="bg1"/>
                  </a:solidFill>
                </a:rPr>
                <a:t>1992</a:t>
              </a:r>
            </a:p>
            <a:p>
              <a:pPr algn="ctr"/>
              <a:r>
                <a:rPr lang="en-US" sz="1400">
                  <a:solidFill>
                    <a:schemeClr val="bg1"/>
                  </a:solidFill>
                </a:rPr>
                <a:t>Founding date of o</a:t>
              </a:r>
              <a:r>
                <a:rPr lang="nl-BE" sz="1400">
                  <a:solidFill>
                    <a:schemeClr val="bg1"/>
                  </a:solidFill>
                </a:rPr>
                <a:t>ur family-owned company</a:t>
              </a:r>
              <a:endParaRPr lang="en-US" sz="1400">
                <a:solidFill>
                  <a:schemeClr val="bg1"/>
                </a:solidFill>
              </a:endParaRPr>
            </a:p>
          </p:txBody>
        </p:sp>
        <p:pic>
          <p:nvPicPr>
            <p:cNvPr id="10" name="Picture 9">
              <a:extLst>
                <a:ext uri="{FF2B5EF4-FFF2-40B4-BE49-F238E27FC236}">
                  <a16:creationId xmlns:a16="http://schemas.microsoft.com/office/drawing/2014/main" id="{93CBFE93-B08D-4D49-8CB7-82D5B1E38301}"/>
                </a:ext>
              </a:extLst>
            </p:cNvPr>
            <p:cNvPicPr>
              <a:picLocks noChangeAspect="1"/>
            </p:cNvPicPr>
            <p:nvPr/>
          </p:nvPicPr>
          <p:blipFill rotWithShape="1">
            <a:blip r:embed="rId3"/>
            <a:srcRect l="74362" t="13600" r="7943" b="54200"/>
            <a:stretch/>
          </p:blipFill>
          <p:spPr>
            <a:xfrm>
              <a:off x="6531774" y="584918"/>
              <a:ext cx="1143411" cy="1172472"/>
            </a:xfrm>
            <a:prstGeom prst="rect">
              <a:avLst/>
            </a:prstGeom>
          </p:spPr>
        </p:pic>
      </p:grpSp>
      <p:grpSp>
        <p:nvGrpSpPr>
          <p:cNvPr id="28" name="Group 27">
            <a:extLst>
              <a:ext uri="{FF2B5EF4-FFF2-40B4-BE49-F238E27FC236}">
                <a16:creationId xmlns:a16="http://schemas.microsoft.com/office/drawing/2014/main" id="{BFE852E2-1C5E-2743-8423-E0D790C84A51}"/>
              </a:ext>
            </a:extLst>
          </p:cNvPr>
          <p:cNvGrpSpPr/>
          <p:nvPr/>
        </p:nvGrpSpPr>
        <p:grpSpPr>
          <a:xfrm>
            <a:off x="5761942" y="1215923"/>
            <a:ext cx="2174452" cy="1786559"/>
            <a:chOff x="3441656" y="2911146"/>
            <a:chExt cx="2174452" cy="1786559"/>
          </a:xfrm>
        </p:grpSpPr>
        <p:sp>
          <p:nvSpPr>
            <p:cNvPr id="11" name="TextBox 10">
              <a:extLst>
                <a:ext uri="{FF2B5EF4-FFF2-40B4-BE49-F238E27FC236}">
                  <a16:creationId xmlns:a16="http://schemas.microsoft.com/office/drawing/2014/main" id="{2F659490-76F6-EC47-B741-365ED022CAF5}"/>
                </a:ext>
              </a:extLst>
            </p:cNvPr>
            <p:cNvSpPr txBox="1"/>
            <p:nvPr/>
          </p:nvSpPr>
          <p:spPr>
            <a:xfrm>
              <a:off x="3441656" y="4082152"/>
              <a:ext cx="2174452" cy="615553"/>
            </a:xfrm>
            <a:prstGeom prst="rect">
              <a:avLst/>
            </a:prstGeom>
            <a:noFill/>
          </p:spPr>
          <p:txBody>
            <a:bodyPr wrap="square" lIns="91440" tIns="45720" rIns="91440" bIns="45720" rtlCol="0" anchor="t">
              <a:spAutoFit/>
            </a:bodyPr>
            <a:lstStyle/>
            <a:p>
              <a:pPr algn="ctr"/>
              <a:r>
                <a:rPr lang="nl-BE" sz="2000" b="1">
                  <a:solidFill>
                    <a:schemeClr val="bg1"/>
                  </a:solidFill>
                </a:rPr>
                <a:t>+ 5000</a:t>
              </a:r>
              <a:endParaRPr lang="en-US">
                <a:solidFill>
                  <a:schemeClr val="bg1"/>
                </a:solidFill>
              </a:endParaRPr>
            </a:p>
            <a:p>
              <a:pPr algn="ctr"/>
              <a:r>
                <a:rPr lang="nl-BE" sz="1400">
                  <a:solidFill>
                    <a:schemeClr val="bg1"/>
                  </a:solidFill>
                </a:rPr>
                <a:t>engaged employees (2020)</a:t>
              </a:r>
              <a:endParaRPr lang="en-US" sz="1400">
                <a:solidFill>
                  <a:schemeClr val="bg1"/>
                </a:solidFill>
              </a:endParaRPr>
            </a:p>
          </p:txBody>
        </p:sp>
        <p:pic>
          <p:nvPicPr>
            <p:cNvPr id="15" name="Picture 14">
              <a:extLst>
                <a:ext uri="{FF2B5EF4-FFF2-40B4-BE49-F238E27FC236}">
                  <a16:creationId xmlns:a16="http://schemas.microsoft.com/office/drawing/2014/main" id="{67120391-BA8D-0841-9972-DBA5B6F223B7}"/>
                </a:ext>
              </a:extLst>
            </p:cNvPr>
            <p:cNvPicPr>
              <a:picLocks noChangeAspect="1"/>
            </p:cNvPicPr>
            <p:nvPr/>
          </p:nvPicPr>
          <p:blipFill rotWithShape="1">
            <a:blip r:embed="rId3"/>
            <a:srcRect l="41328" t="59613" r="40977" b="8187"/>
            <a:stretch/>
          </p:blipFill>
          <p:spPr>
            <a:xfrm>
              <a:off x="3942524" y="2911146"/>
              <a:ext cx="1143411" cy="1172472"/>
            </a:xfrm>
            <a:prstGeom prst="rect">
              <a:avLst/>
            </a:prstGeom>
          </p:spPr>
        </p:pic>
      </p:grpSp>
      <p:grpSp>
        <p:nvGrpSpPr>
          <p:cNvPr id="29" name="Group 28">
            <a:extLst>
              <a:ext uri="{FF2B5EF4-FFF2-40B4-BE49-F238E27FC236}">
                <a16:creationId xmlns:a16="http://schemas.microsoft.com/office/drawing/2014/main" id="{00E3D5C8-DFF5-4144-8455-6D47A9D6D55D}"/>
              </a:ext>
            </a:extLst>
          </p:cNvPr>
          <p:cNvGrpSpPr/>
          <p:nvPr/>
        </p:nvGrpSpPr>
        <p:grpSpPr>
          <a:xfrm>
            <a:off x="5802158" y="3105547"/>
            <a:ext cx="2249714" cy="1717615"/>
            <a:chOff x="6071115" y="3001547"/>
            <a:chExt cx="2249714" cy="1717615"/>
          </a:xfrm>
        </p:grpSpPr>
        <p:pic>
          <p:nvPicPr>
            <p:cNvPr id="16" name="Picture 15">
              <a:extLst>
                <a:ext uri="{FF2B5EF4-FFF2-40B4-BE49-F238E27FC236}">
                  <a16:creationId xmlns:a16="http://schemas.microsoft.com/office/drawing/2014/main" id="{D26A10BF-149E-3D46-A0C7-CE98578B5DAC}"/>
                </a:ext>
              </a:extLst>
            </p:cNvPr>
            <p:cNvPicPr>
              <a:picLocks noChangeAspect="1"/>
            </p:cNvPicPr>
            <p:nvPr/>
          </p:nvPicPr>
          <p:blipFill rotWithShape="1">
            <a:blip r:embed="rId3"/>
            <a:srcRect l="66465" t="59613" r="15840" b="8187"/>
            <a:stretch/>
          </p:blipFill>
          <p:spPr>
            <a:xfrm>
              <a:off x="6516044" y="3001547"/>
              <a:ext cx="1143411" cy="1172472"/>
            </a:xfrm>
            <a:prstGeom prst="rect">
              <a:avLst/>
            </a:prstGeom>
          </p:spPr>
        </p:pic>
        <p:grpSp>
          <p:nvGrpSpPr>
            <p:cNvPr id="18" name="Group 17">
              <a:extLst>
                <a:ext uri="{FF2B5EF4-FFF2-40B4-BE49-F238E27FC236}">
                  <a16:creationId xmlns:a16="http://schemas.microsoft.com/office/drawing/2014/main" id="{6DE59F2E-77AF-684A-8373-F8142F5A5CF5}"/>
                </a:ext>
              </a:extLst>
            </p:cNvPr>
            <p:cNvGrpSpPr/>
            <p:nvPr/>
          </p:nvGrpSpPr>
          <p:grpSpPr>
            <a:xfrm>
              <a:off x="6071115" y="4125236"/>
              <a:ext cx="2249714" cy="593926"/>
              <a:chOff x="6413509" y="4125236"/>
              <a:chExt cx="2249714" cy="593926"/>
            </a:xfrm>
          </p:grpSpPr>
          <p:sp>
            <p:nvSpPr>
              <p:cNvPr id="13" name="TextBox 12">
                <a:extLst>
                  <a:ext uri="{FF2B5EF4-FFF2-40B4-BE49-F238E27FC236}">
                    <a16:creationId xmlns:a16="http://schemas.microsoft.com/office/drawing/2014/main" id="{1DC1D4C5-6BFC-FC44-BB93-855E3E89A30E}"/>
                  </a:ext>
                </a:extLst>
              </p:cNvPr>
              <p:cNvSpPr txBox="1"/>
              <p:nvPr/>
            </p:nvSpPr>
            <p:spPr>
              <a:xfrm>
                <a:off x="6413509" y="4195942"/>
                <a:ext cx="2249714" cy="523220"/>
              </a:xfrm>
              <a:prstGeom prst="rect">
                <a:avLst/>
              </a:prstGeom>
              <a:noFill/>
            </p:spPr>
            <p:txBody>
              <a:bodyPr wrap="square" rtlCol="0">
                <a:spAutoFit/>
              </a:bodyPr>
              <a:lstStyle/>
              <a:p>
                <a:pPr algn="ctr"/>
                <a:r>
                  <a:rPr lang="nl-BE" sz="1400">
                    <a:solidFill>
                      <a:schemeClr val="bg1"/>
                    </a:solidFill>
                  </a:rPr>
                  <a:t>high performance and </a:t>
                </a:r>
              </a:p>
              <a:p>
                <a:pPr algn="ctr"/>
                <a:r>
                  <a:rPr lang="nl-BE" sz="1400">
                    <a:solidFill>
                      <a:schemeClr val="bg1"/>
                    </a:solidFill>
                  </a:rPr>
                  <a:t>redundant data centers</a:t>
                </a:r>
                <a:endParaRPr lang="en-US" sz="1200">
                  <a:solidFill>
                    <a:schemeClr val="bg1"/>
                  </a:solidFill>
                </a:endParaRPr>
              </a:p>
            </p:txBody>
          </p:sp>
          <p:sp>
            <p:nvSpPr>
              <p:cNvPr id="17" name="Rectangle 16">
                <a:extLst>
                  <a:ext uri="{FF2B5EF4-FFF2-40B4-BE49-F238E27FC236}">
                    <a16:creationId xmlns:a16="http://schemas.microsoft.com/office/drawing/2014/main" id="{CC1C26F9-1F39-4241-9730-42ED453001D4}"/>
                  </a:ext>
                </a:extLst>
              </p:cNvPr>
              <p:cNvSpPr/>
              <p:nvPr/>
            </p:nvSpPr>
            <p:spPr>
              <a:xfrm>
                <a:off x="6454922" y="4125236"/>
                <a:ext cx="314510" cy="400110"/>
              </a:xfrm>
              <a:prstGeom prst="rect">
                <a:avLst/>
              </a:prstGeom>
            </p:spPr>
            <p:txBody>
              <a:bodyPr wrap="none">
                <a:spAutoFit/>
              </a:bodyPr>
              <a:lstStyle/>
              <a:p>
                <a:r>
                  <a:rPr lang="nl-BE" sz="2000" b="1">
                    <a:solidFill>
                      <a:schemeClr val="bg1"/>
                    </a:solidFill>
                  </a:rPr>
                  <a:t>2</a:t>
                </a:r>
                <a:endParaRPr lang="en-US" sz="2000"/>
              </a:p>
            </p:txBody>
          </p:sp>
        </p:grpSp>
      </p:grpSp>
      <p:grpSp>
        <p:nvGrpSpPr>
          <p:cNvPr id="27" name="Group 26">
            <a:extLst>
              <a:ext uri="{FF2B5EF4-FFF2-40B4-BE49-F238E27FC236}">
                <a16:creationId xmlns:a16="http://schemas.microsoft.com/office/drawing/2014/main" id="{9BE45033-0920-EA43-BDAD-3A2704CFC6B2}"/>
              </a:ext>
            </a:extLst>
          </p:cNvPr>
          <p:cNvGrpSpPr/>
          <p:nvPr/>
        </p:nvGrpSpPr>
        <p:grpSpPr>
          <a:xfrm>
            <a:off x="3672583" y="3087225"/>
            <a:ext cx="1798830" cy="1737342"/>
            <a:chOff x="1112428" y="3030748"/>
            <a:chExt cx="1798830" cy="1737342"/>
          </a:xfrm>
        </p:grpSpPr>
        <p:pic>
          <p:nvPicPr>
            <p:cNvPr id="14" name="Picture 13">
              <a:extLst>
                <a:ext uri="{FF2B5EF4-FFF2-40B4-BE49-F238E27FC236}">
                  <a16:creationId xmlns:a16="http://schemas.microsoft.com/office/drawing/2014/main" id="{AACF2250-1CD3-EC43-B582-9A1AB8894C7D}"/>
                </a:ext>
              </a:extLst>
            </p:cNvPr>
            <p:cNvPicPr>
              <a:picLocks noChangeAspect="1"/>
            </p:cNvPicPr>
            <p:nvPr/>
          </p:nvPicPr>
          <p:blipFill rotWithShape="1">
            <a:blip r:embed="rId3"/>
            <a:srcRect l="16849" t="59613" r="65456" b="8187"/>
            <a:stretch/>
          </p:blipFill>
          <p:spPr>
            <a:xfrm>
              <a:off x="1460559" y="3030748"/>
              <a:ext cx="1143411" cy="1172472"/>
            </a:xfrm>
            <a:prstGeom prst="rect">
              <a:avLst/>
            </a:prstGeom>
          </p:spPr>
        </p:pic>
        <p:grpSp>
          <p:nvGrpSpPr>
            <p:cNvPr id="22" name="Group 21">
              <a:extLst>
                <a:ext uri="{FF2B5EF4-FFF2-40B4-BE49-F238E27FC236}">
                  <a16:creationId xmlns:a16="http://schemas.microsoft.com/office/drawing/2014/main" id="{1414D172-7FCE-AC4E-B4CB-0E70DB0ED111}"/>
                </a:ext>
              </a:extLst>
            </p:cNvPr>
            <p:cNvGrpSpPr/>
            <p:nvPr/>
          </p:nvGrpSpPr>
          <p:grpSpPr>
            <a:xfrm>
              <a:off x="1112428" y="4168255"/>
              <a:ext cx="1798830" cy="599835"/>
              <a:chOff x="1112428" y="4168255"/>
              <a:chExt cx="1798830" cy="599835"/>
            </a:xfrm>
          </p:grpSpPr>
          <p:sp>
            <p:nvSpPr>
              <p:cNvPr id="12" name="TextBox 11">
                <a:extLst>
                  <a:ext uri="{FF2B5EF4-FFF2-40B4-BE49-F238E27FC236}">
                    <a16:creationId xmlns:a16="http://schemas.microsoft.com/office/drawing/2014/main" id="{E531628D-ABD6-9A41-9329-EBBC6819D6A5}"/>
                  </a:ext>
                </a:extLst>
              </p:cNvPr>
              <p:cNvSpPr txBox="1"/>
              <p:nvPr/>
            </p:nvSpPr>
            <p:spPr>
              <a:xfrm>
                <a:off x="1112428" y="4244870"/>
                <a:ext cx="1798830" cy="523220"/>
              </a:xfrm>
              <a:prstGeom prst="rect">
                <a:avLst/>
              </a:prstGeom>
              <a:noFill/>
            </p:spPr>
            <p:txBody>
              <a:bodyPr wrap="square" rtlCol="0">
                <a:spAutoFit/>
              </a:bodyPr>
              <a:lstStyle/>
              <a:p>
                <a:pPr algn="ctr"/>
                <a:r>
                  <a:rPr lang="en-US" sz="1400">
                    <a:solidFill>
                      <a:schemeClr val="bg1"/>
                    </a:solidFill>
                  </a:rPr>
                  <a:t>Offices in</a:t>
                </a:r>
              </a:p>
              <a:p>
                <a:pPr algn="ctr"/>
                <a:r>
                  <a:rPr lang="en-US" sz="1400">
                    <a:solidFill>
                      <a:schemeClr val="bg1"/>
                    </a:solidFill>
                  </a:rPr>
                  <a:t>European countries </a:t>
                </a:r>
              </a:p>
            </p:txBody>
          </p:sp>
          <p:sp>
            <p:nvSpPr>
              <p:cNvPr id="21" name="Rectangle 20">
                <a:extLst>
                  <a:ext uri="{FF2B5EF4-FFF2-40B4-BE49-F238E27FC236}">
                    <a16:creationId xmlns:a16="http://schemas.microsoft.com/office/drawing/2014/main" id="{702CCFAC-D8EB-5144-B15E-6A2E837D0D1A}"/>
                  </a:ext>
                </a:extLst>
              </p:cNvPr>
              <p:cNvSpPr/>
              <p:nvPr/>
            </p:nvSpPr>
            <p:spPr>
              <a:xfrm>
                <a:off x="2297252" y="4168255"/>
                <a:ext cx="572593" cy="400110"/>
              </a:xfrm>
              <a:prstGeom prst="rect">
                <a:avLst/>
              </a:prstGeom>
            </p:spPr>
            <p:txBody>
              <a:bodyPr wrap="none">
                <a:spAutoFit/>
              </a:bodyPr>
              <a:lstStyle/>
              <a:p>
                <a:r>
                  <a:rPr lang="en-US" sz="2000" b="1">
                    <a:solidFill>
                      <a:schemeClr val="bg1"/>
                    </a:solidFill>
                  </a:rPr>
                  <a:t>10+</a:t>
                </a:r>
                <a:endParaRPr lang="en-US" sz="2800"/>
              </a:p>
            </p:txBody>
          </p:sp>
        </p:grpSp>
      </p:grpSp>
      <p:sp>
        <p:nvSpPr>
          <p:cNvPr id="24" name="Title 1">
            <a:extLst>
              <a:ext uri="{FF2B5EF4-FFF2-40B4-BE49-F238E27FC236}">
                <a16:creationId xmlns:a16="http://schemas.microsoft.com/office/drawing/2014/main" id="{04397BCE-7963-2748-92C0-9EFBB1BD4B44}"/>
              </a:ext>
            </a:extLst>
          </p:cNvPr>
          <p:cNvSpPr txBox="1">
            <a:spLocks/>
          </p:cNvSpPr>
          <p:nvPr/>
        </p:nvSpPr>
        <p:spPr>
          <a:xfrm>
            <a:off x="395536" y="195486"/>
            <a:ext cx="8352928" cy="730800"/>
          </a:xfrm>
          <a:prstGeom prst="rect">
            <a:avLst/>
          </a:prstGeom>
        </p:spPr>
        <p:txBody>
          <a:bodyPr anchor="b">
            <a:noAutofit/>
          </a:bodyPr>
          <a:lstStyle>
            <a:lvl1pPr algn="ctr" defTabSz="457200" rtl="0" eaLnBrk="1" latinLnBrk="0" hangingPunct="1">
              <a:lnSpc>
                <a:spcPct val="80000"/>
              </a:lnSpc>
              <a:spcBef>
                <a:spcPts val="0"/>
              </a:spcBef>
              <a:buNone/>
              <a:defRPr sz="2700" b="1" i="0" kern="1200" spc="-100" baseline="0">
                <a:solidFill>
                  <a:schemeClr val="accent4"/>
                </a:solidFill>
                <a:latin typeface="Calibri" panose="020F0502020204030204" pitchFamily="34" charset="0"/>
                <a:ea typeface="+mj-ea"/>
                <a:cs typeface="Calibri" panose="020F0502020204030204" pitchFamily="34" charset="0"/>
              </a:defRPr>
            </a:lvl1pPr>
          </a:lstStyle>
          <a:p>
            <a:r>
              <a:rPr lang="en-US">
                <a:solidFill>
                  <a:schemeClr val="bg1"/>
                </a:solidFill>
              </a:rPr>
              <a:t>Facts &amp; figures</a:t>
            </a:r>
            <a:endParaRPr lang="nl-BE">
              <a:solidFill>
                <a:schemeClr val="bg1"/>
              </a:solidFill>
            </a:endParaRPr>
          </a:p>
        </p:txBody>
      </p:sp>
      <p:cxnSp>
        <p:nvCxnSpPr>
          <p:cNvPr id="30" name="Straight Connector 29">
            <a:extLst>
              <a:ext uri="{FF2B5EF4-FFF2-40B4-BE49-F238E27FC236}">
                <a16:creationId xmlns:a16="http://schemas.microsoft.com/office/drawing/2014/main" id="{18054EA7-CFFE-C34D-B295-94E38DB4A8A1}"/>
              </a:ext>
            </a:extLst>
          </p:cNvPr>
          <p:cNvCxnSpPr/>
          <p:nvPr/>
        </p:nvCxnSpPr>
        <p:spPr>
          <a:xfrm>
            <a:off x="4423574" y="1103047"/>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48992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10" presetClass="entr" presetSubtype="0" fill="hold" nodeType="withEffect">
                                  <p:stCondLst>
                                    <p:cond delay="3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1000"/>
                                        <p:tgtEl>
                                          <p:spTgt spid="25"/>
                                        </p:tgtEl>
                                      </p:cBhvr>
                                    </p:animEffect>
                                  </p:childTnLst>
                                </p:cTn>
                              </p:par>
                              <p:par>
                                <p:cTn id="11" presetID="10" presetClass="entr" presetSubtype="0" fill="hold" nodeType="withEffect">
                                  <p:stCondLst>
                                    <p:cond delay="4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childTnLst>
                                </p:cTn>
                              </p:par>
                              <p:par>
                                <p:cTn id="14" presetID="10" presetClass="entr" presetSubtype="0" fill="hold" nodeType="withEffect">
                                  <p:stCondLst>
                                    <p:cond delay="5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childTnLst>
                                </p:cTn>
                              </p:par>
                              <p:par>
                                <p:cTn id="17" presetID="10" presetClass="entr" presetSubtype="0" fill="hold" nodeType="withEffect">
                                  <p:stCondLst>
                                    <p:cond delay="6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childTnLst>
                                </p:cTn>
                              </p:par>
                              <p:par>
                                <p:cTn id="20" presetID="10" presetClass="entr" presetSubtype="0" fill="hold" nodeType="withEffect">
                                  <p:stCondLst>
                                    <p:cond delay="7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FACCC1-FDDD-44F4-8836-4B4A72D6778D}"/>
              </a:ext>
            </a:extLst>
          </p:cNvPr>
          <p:cNvSpPr>
            <a:spLocks noGrp="1"/>
          </p:cNvSpPr>
          <p:nvPr>
            <p:ph type="title"/>
          </p:nvPr>
        </p:nvSpPr>
        <p:spPr>
          <a:xfrm>
            <a:off x="395536" y="195486"/>
            <a:ext cx="8352928" cy="730800"/>
          </a:xfrm>
        </p:spPr>
        <p:txBody>
          <a:bodyPr anchor="b">
            <a:normAutofit/>
          </a:bodyPr>
          <a:lstStyle/>
          <a:p>
            <a:r>
              <a:rPr lang="nl-NL" dirty="0" err="1">
                <a:latin typeface="Calibri"/>
                <a:cs typeface="Calibri"/>
              </a:rPr>
              <a:t>Why</a:t>
            </a:r>
            <a:r>
              <a:rPr lang="nl-NL" dirty="0">
                <a:latin typeface="Calibri"/>
                <a:cs typeface="Calibri"/>
              </a:rPr>
              <a:t> </a:t>
            </a:r>
            <a:r>
              <a:rPr lang="nl-NL" dirty="0" err="1">
                <a:latin typeface="Calibri"/>
                <a:cs typeface="Calibri"/>
              </a:rPr>
              <a:t>write</a:t>
            </a:r>
            <a:r>
              <a:rPr lang="nl-NL" dirty="0">
                <a:latin typeface="Calibri"/>
                <a:cs typeface="Calibri"/>
              </a:rPr>
              <a:t> tests first?</a:t>
            </a:r>
            <a:endParaRPr lang="nl-NL" dirty="0"/>
          </a:p>
        </p:txBody>
      </p:sp>
      <p:sp>
        <p:nvSpPr>
          <p:cNvPr id="9" name="Content Placeholder 2">
            <a:extLst>
              <a:ext uri="{FF2B5EF4-FFF2-40B4-BE49-F238E27FC236}">
                <a16:creationId xmlns:a16="http://schemas.microsoft.com/office/drawing/2014/main" id="{259214D8-2B7B-FDE2-3188-42EAE463FD3E}"/>
              </a:ext>
            </a:extLst>
          </p:cNvPr>
          <p:cNvSpPr>
            <a:spLocks noGrp="1"/>
          </p:cNvSpPr>
          <p:nvPr>
            <p:ph sz="quarter" idx="12"/>
          </p:nvPr>
        </p:nvSpPr>
        <p:spPr>
          <a:xfrm>
            <a:off x="395536" y="1251284"/>
            <a:ext cx="8352928" cy="3264682"/>
          </a:xfrm>
        </p:spPr>
        <p:txBody>
          <a:bodyPr vert="horz" lIns="91440" tIns="45720" rIns="91440" bIns="45720" rtlCol="0" anchor="t">
            <a:normAutofit/>
          </a:bodyPr>
          <a:lstStyle/>
          <a:p>
            <a:r>
              <a:rPr lang="en-US" dirty="0">
                <a:latin typeface="Calibri"/>
                <a:cs typeface="Calibri"/>
              </a:rPr>
              <a:t>Force us to </a:t>
            </a:r>
            <a:r>
              <a:rPr lang="en-US" b="1" dirty="0">
                <a:latin typeface="Calibri"/>
                <a:cs typeface="Calibri"/>
              </a:rPr>
              <a:t>really consider what needs to be done</a:t>
            </a:r>
            <a:endParaRPr lang="en-US" dirty="0"/>
          </a:p>
          <a:p>
            <a:r>
              <a:rPr lang="en-US" dirty="0">
                <a:latin typeface="Calibri"/>
                <a:cs typeface="Calibri"/>
              </a:rPr>
              <a:t>Verify that the test tests what you want to test because it will </a:t>
            </a:r>
            <a:r>
              <a:rPr lang="en-US" b="1" dirty="0">
                <a:latin typeface="Calibri"/>
                <a:cs typeface="Calibri"/>
              </a:rPr>
              <a:t>fail first</a:t>
            </a:r>
            <a:endParaRPr lang="en-US" dirty="0"/>
          </a:p>
          <a:p>
            <a:r>
              <a:rPr lang="en-US" dirty="0">
                <a:latin typeface="Calibri"/>
                <a:cs typeface="Calibri"/>
              </a:rPr>
              <a:t>Make you</a:t>
            </a:r>
            <a:r>
              <a:rPr lang="en-US" b="1" dirty="0">
                <a:latin typeface="Calibri"/>
                <a:cs typeface="Calibri"/>
              </a:rPr>
              <a:t> think from the perspective of someone that will use your code</a:t>
            </a:r>
            <a:endParaRPr lang="en-US" b="1" dirty="0"/>
          </a:p>
          <a:p>
            <a:r>
              <a:rPr lang="en-US" dirty="0">
                <a:latin typeface="Calibri"/>
                <a:cs typeface="Calibri"/>
              </a:rPr>
              <a:t>Influence your design by pushing you to </a:t>
            </a:r>
            <a:r>
              <a:rPr lang="en-US" b="1" dirty="0">
                <a:latin typeface="Calibri"/>
                <a:cs typeface="Calibri"/>
              </a:rPr>
              <a:t>write testable code</a:t>
            </a:r>
            <a:endParaRPr lang="en-US" dirty="0"/>
          </a:p>
          <a:p>
            <a:endParaRPr lang="en-US" dirty="0">
              <a:latin typeface="Calibri"/>
              <a:cs typeface="Calibri"/>
            </a:endParaRPr>
          </a:p>
          <a:p>
            <a:endParaRPr lang="en-US" dirty="0"/>
          </a:p>
        </p:txBody>
      </p:sp>
    </p:spTree>
    <p:extLst>
      <p:ext uri="{BB962C8B-B14F-4D97-AF65-F5344CB8AC3E}">
        <p14:creationId xmlns:p14="http://schemas.microsoft.com/office/powerpoint/2010/main" val="35734340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FACCC1-FDDD-44F4-8836-4B4A72D6778D}"/>
              </a:ext>
            </a:extLst>
          </p:cNvPr>
          <p:cNvSpPr>
            <a:spLocks noGrp="1"/>
          </p:cNvSpPr>
          <p:nvPr>
            <p:ph type="title"/>
          </p:nvPr>
        </p:nvSpPr>
        <p:spPr/>
        <p:txBody>
          <a:bodyPr>
            <a:normAutofit fontScale="90000"/>
          </a:bodyPr>
          <a:lstStyle/>
          <a:p>
            <a:r>
              <a:rPr lang="nl-NL" dirty="0" err="1">
                <a:latin typeface="Calibri"/>
                <a:cs typeface="Calibri"/>
              </a:rPr>
              <a:t>What</a:t>
            </a:r>
            <a:r>
              <a:rPr lang="nl-NL" dirty="0">
                <a:latin typeface="Calibri"/>
                <a:cs typeface="Calibri"/>
              </a:rPr>
              <a:t> is a </a:t>
            </a:r>
            <a:r>
              <a:rPr lang="nl-NL" dirty="0" err="1">
                <a:latin typeface="Calibri"/>
                <a:cs typeface="Calibri"/>
              </a:rPr>
              <a:t>good</a:t>
            </a:r>
            <a:r>
              <a:rPr lang="nl-NL" dirty="0">
                <a:latin typeface="Calibri"/>
                <a:cs typeface="Calibri"/>
              </a:rPr>
              <a:t> test?</a:t>
            </a:r>
            <a:endParaRPr lang="nl-NL" dirty="0"/>
          </a:p>
        </p:txBody>
      </p:sp>
    </p:spTree>
    <p:extLst>
      <p:ext uri="{BB962C8B-B14F-4D97-AF65-F5344CB8AC3E}">
        <p14:creationId xmlns:p14="http://schemas.microsoft.com/office/powerpoint/2010/main" val="22488125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68C851-8141-F74F-8C53-3E9B025AC459}"/>
              </a:ext>
            </a:extLst>
          </p:cNvPr>
          <p:cNvSpPr/>
          <p:nvPr/>
        </p:nvSpPr>
        <p:spPr>
          <a:xfrm>
            <a:off x="2537151" y="2110085"/>
            <a:ext cx="4069705"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 GOOD TEST</a:t>
            </a:r>
          </a:p>
        </p:txBody>
      </p:sp>
      <p:sp>
        <p:nvSpPr>
          <p:cNvPr id="5" name="TextBox 4">
            <a:extLst>
              <a:ext uri="{FF2B5EF4-FFF2-40B4-BE49-F238E27FC236}">
                <a16:creationId xmlns:a16="http://schemas.microsoft.com/office/drawing/2014/main" id="{D63D541E-D5A7-3143-820B-F6ED2D3B9AEE}"/>
              </a:ext>
            </a:extLst>
          </p:cNvPr>
          <p:cNvSpPr txBox="1"/>
          <p:nvPr/>
        </p:nvSpPr>
        <p:spPr>
          <a:xfrm>
            <a:off x="1907704" y="597917"/>
            <a:ext cx="1872208" cy="461665"/>
          </a:xfrm>
          <a:prstGeom prst="rect">
            <a:avLst/>
          </a:prstGeom>
          <a:noFill/>
        </p:spPr>
        <p:txBody>
          <a:bodyPr wrap="square" rtlCol="0">
            <a:spAutoFit/>
          </a:bodyPr>
          <a:lstStyle/>
          <a:p>
            <a:pPr algn="ctr"/>
            <a:r>
              <a:rPr lang="en-US" sz="2400" b="1" dirty="0">
                <a:solidFill>
                  <a:schemeClr val="tx1">
                    <a:lumMod val="75000"/>
                    <a:lumOff val="25000"/>
                  </a:schemeClr>
                </a:solidFill>
                <a:cs typeface="Helvetica Light"/>
              </a:rPr>
              <a:t>Automated</a:t>
            </a:r>
          </a:p>
        </p:txBody>
      </p:sp>
      <p:sp>
        <p:nvSpPr>
          <p:cNvPr id="6" name="TextBox 5">
            <a:extLst>
              <a:ext uri="{FF2B5EF4-FFF2-40B4-BE49-F238E27FC236}">
                <a16:creationId xmlns:a16="http://schemas.microsoft.com/office/drawing/2014/main" id="{35B9241E-E458-3F4F-9B42-B6470547F394}"/>
              </a:ext>
            </a:extLst>
          </p:cNvPr>
          <p:cNvSpPr txBox="1"/>
          <p:nvPr/>
        </p:nvSpPr>
        <p:spPr>
          <a:xfrm>
            <a:off x="5076056" y="597917"/>
            <a:ext cx="1998102" cy="461665"/>
          </a:xfrm>
          <a:prstGeom prst="rect">
            <a:avLst/>
          </a:prstGeom>
          <a:noFill/>
        </p:spPr>
        <p:txBody>
          <a:bodyPr wrap="square" rtlCol="0">
            <a:spAutoFit/>
          </a:bodyPr>
          <a:lstStyle/>
          <a:p>
            <a:pPr algn="ctr"/>
            <a:r>
              <a:rPr lang="en-US" sz="2400" b="1" dirty="0">
                <a:solidFill>
                  <a:schemeClr val="tx1">
                    <a:lumMod val="75000"/>
                    <a:lumOff val="25000"/>
                  </a:schemeClr>
                </a:solidFill>
                <a:cs typeface="Helvetica Light"/>
              </a:rPr>
              <a:t>Self-validating</a:t>
            </a:r>
          </a:p>
        </p:txBody>
      </p:sp>
      <p:sp>
        <p:nvSpPr>
          <p:cNvPr id="7" name="TextBox 6">
            <a:extLst>
              <a:ext uri="{FF2B5EF4-FFF2-40B4-BE49-F238E27FC236}">
                <a16:creationId xmlns:a16="http://schemas.microsoft.com/office/drawing/2014/main" id="{C60DA22A-39E0-BE43-9B32-D9E5FB2A01DB}"/>
              </a:ext>
            </a:extLst>
          </p:cNvPr>
          <p:cNvSpPr txBox="1"/>
          <p:nvPr/>
        </p:nvSpPr>
        <p:spPr>
          <a:xfrm>
            <a:off x="6588224" y="1606029"/>
            <a:ext cx="1872208" cy="461665"/>
          </a:xfrm>
          <a:prstGeom prst="rect">
            <a:avLst/>
          </a:prstGeom>
          <a:noFill/>
        </p:spPr>
        <p:txBody>
          <a:bodyPr wrap="square" rtlCol="0">
            <a:spAutoFit/>
          </a:bodyPr>
          <a:lstStyle/>
          <a:p>
            <a:pPr algn="ctr"/>
            <a:r>
              <a:rPr lang="en-US" sz="2400" b="1" dirty="0">
                <a:solidFill>
                  <a:schemeClr val="tx1">
                    <a:lumMod val="75000"/>
                    <a:lumOff val="25000"/>
                  </a:schemeClr>
                </a:solidFill>
                <a:cs typeface="Helvetica Light"/>
              </a:rPr>
              <a:t>Focused</a:t>
            </a:r>
          </a:p>
        </p:txBody>
      </p:sp>
      <p:sp>
        <p:nvSpPr>
          <p:cNvPr id="8" name="TextBox 7">
            <a:extLst>
              <a:ext uri="{FF2B5EF4-FFF2-40B4-BE49-F238E27FC236}">
                <a16:creationId xmlns:a16="http://schemas.microsoft.com/office/drawing/2014/main" id="{95C6F8DA-88A8-B74D-BEA4-C9157A01BBE5}"/>
              </a:ext>
            </a:extLst>
          </p:cNvPr>
          <p:cNvSpPr txBox="1"/>
          <p:nvPr/>
        </p:nvSpPr>
        <p:spPr>
          <a:xfrm>
            <a:off x="6444208" y="3075805"/>
            <a:ext cx="1872208" cy="461665"/>
          </a:xfrm>
          <a:prstGeom prst="rect">
            <a:avLst/>
          </a:prstGeom>
          <a:noFill/>
        </p:spPr>
        <p:txBody>
          <a:bodyPr wrap="square" rtlCol="0">
            <a:spAutoFit/>
          </a:bodyPr>
          <a:lstStyle/>
          <a:p>
            <a:pPr algn="ctr"/>
            <a:r>
              <a:rPr lang="en-US" sz="2400" b="1" dirty="0">
                <a:solidFill>
                  <a:schemeClr val="tx1">
                    <a:lumMod val="75000"/>
                    <a:lumOff val="25000"/>
                  </a:schemeClr>
                </a:solidFill>
                <a:cs typeface="Helvetica Light"/>
              </a:rPr>
              <a:t>Independent</a:t>
            </a:r>
          </a:p>
        </p:txBody>
      </p:sp>
      <p:sp>
        <p:nvSpPr>
          <p:cNvPr id="9" name="TextBox 8">
            <a:extLst>
              <a:ext uri="{FF2B5EF4-FFF2-40B4-BE49-F238E27FC236}">
                <a16:creationId xmlns:a16="http://schemas.microsoft.com/office/drawing/2014/main" id="{E950E933-1BF9-1744-837F-2144D19F36A3}"/>
              </a:ext>
            </a:extLst>
          </p:cNvPr>
          <p:cNvSpPr txBox="1"/>
          <p:nvPr/>
        </p:nvSpPr>
        <p:spPr>
          <a:xfrm>
            <a:off x="5134674" y="4083917"/>
            <a:ext cx="1872208" cy="461665"/>
          </a:xfrm>
          <a:prstGeom prst="rect">
            <a:avLst/>
          </a:prstGeom>
          <a:noFill/>
        </p:spPr>
        <p:txBody>
          <a:bodyPr wrap="square" rtlCol="0">
            <a:spAutoFit/>
          </a:bodyPr>
          <a:lstStyle/>
          <a:p>
            <a:pPr algn="ctr"/>
            <a:r>
              <a:rPr lang="en-US" sz="2400" b="1" dirty="0">
                <a:solidFill>
                  <a:schemeClr val="tx1">
                    <a:lumMod val="75000"/>
                    <a:lumOff val="25000"/>
                  </a:schemeClr>
                </a:solidFill>
                <a:cs typeface="Helvetica Light"/>
              </a:rPr>
              <a:t>Repeatable</a:t>
            </a:r>
          </a:p>
        </p:txBody>
      </p:sp>
      <p:sp>
        <p:nvSpPr>
          <p:cNvPr id="11" name="TextBox 10">
            <a:extLst>
              <a:ext uri="{FF2B5EF4-FFF2-40B4-BE49-F238E27FC236}">
                <a16:creationId xmlns:a16="http://schemas.microsoft.com/office/drawing/2014/main" id="{17F3CA89-13D7-E04B-9078-C352D2F9F83F}"/>
              </a:ext>
            </a:extLst>
          </p:cNvPr>
          <p:cNvSpPr txBox="1"/>
          <p:nvPr/>
        </p:nvSpPr>
        <p:spPr>
          <a:xfrm>
            <a:off x="1907704" y="4083918"/>
            <a:ext cx="1872208" cy="461665"/>
          </a:xfrm>
          <a:prstGeom prst="rect">
            <a:avLst/>
          </a:prstGeom>
          <a:noFill/>
        </p:spPr>
        <p:txBody>
          <a:bodyPr wrap="square" rtlCol="0">
            <a:spAutoFit/>
          </a:bodyPr>
          <a:lstStyle/>
          <a:p>
            <a:pPr algn="ctr"/>
            <a:r>
              <a:rPr lang="en-US" sz="2400" b="1" dirty="0">
                <a:solidFill>
                  <a:schemeClr val="tx1">
                    <a:lumMod val="75000"/>
                    <a:lumOff val="25000"/>
                  </a:schemeClr>
                </a:solidFill>
                <a:cs typeface="Helvetica Light"/>
              </a:rPr>
              <a:t>Maintainable</a:t>
            </a:r>
          </a:p>
        </p:txBody>
      </p:sp>
      <p:sp>
        <p:nvSpPr>
          <p:cNvPr id="12" name="TextBox 11">
            <a:extLst>
              <a:ext uri="{FF2B5EF4-FFF2-40B4-BE49-F238E27FC236}">
                <a16:creationId xmlns:a16="http://schemas.microsoft.com/office/drawing/2014/main" id="{0DDF49A5-A66A-9640-A64B-F43BBE5ECE01}"/>
              </a:ext>
            </a:extLst>
          </p:cNvPr>
          <p:cNvSpPr txBox="1"/>
          <p:nvPr/>
        </p:nvSpPr>
        <p:spPr>
          <a:xfrm>
            <a:off x="624542" y="3003798"/>
            <a:ext cx="1872208" cy="461665"/>
          </a:xfrm>
          <a:prstGeom prst="rect">
            <a:avLst/>
          </a:prstGeom>
          <a:noFill/>
        </p:spPr>
        <p:txBody>
          <a:bodyPr wrap="square" rtlCol="0">
            <a:spAutoFit/>
          </a:bodyPr>
          <a:lstStyle/>
          <a:p>
            <a:pPr algn="ctr"/>
            <a:r>
              <a:rPr lang="en-US" sz="2400" b="1" dirty="0">
                <a:solidFill>
                  <a:schemeClr val="tx1">
                    <a:lumMod val="75000"/>
                    <a:lumOff val="25000"/>
                  </a:schemeClr>
                </a:solidFill>
                <a:cs typeface="Helvetica Light"/>
              </a:rPr>
              <a:t>Readable</a:t>
            </a:r>
          </a:p>
        </p:txBody>
      </p:sp>
      <p:sp>
        <p:nvSpPr>
          <p:cNvPr id="13" name="TextBox 12">
            <a:extLst>
              <a:ext uri="{FF2B5EF4-FFF2-40B4-BE49-F238E27FC236}">
                <a16:creationId xmlns:a16="http://schemas.microsoft.com/office/drawing/2014/main" id="{2F1B06C2-E256-FC43-B95E-EB29969FD190}"/>
              </a:ext>
            </a:extLst>
          </p:cNvPr>
          <p:cNvSpPr txBox="1"/>
          <p:nvPr/>
        </p:nvSpPr>
        <p:spPr>
          <a:xfrm>
            <a:off x="382554" y="1678037"/>
            <a:ext cx="2173222" cy="461665"/>
          </a:xfrm>
          <a:prstGeom prst="rect">
            <a:avLst/>
          </a:prstGeom>
          <a:noFill/>
        </p:spPr>
        <p:txBody>
          <a:bodyPr wrap="square" rtlCol="0">
            <a:spAutoFit/>
          </a:bodyPr>
          <a:lstStyle/>
          <a:p>
            <a:pPr algn="ctr"/>
            <a:r>
              <a:rPr lang="en-US" sz="2400" b="1" dirty="0">
                <a:solidFill>
                  <a:schemeClr val="tx1">
                    <a:lumMod val="75000"/>
                    <a:lumOff val="25000"/>
                  </a:schemeClr>
                </a:solidFill>
                <a:cs typeface="Helvetica Light"/>
              </a:rPr>
              <a:t>Fast</a:t>
            </a:r>
          </a:p>
        </p:txBody>
      </p:sp>
    </p:spTree>
    <p:extLst>
      <p:ext uri="{BB962C8B-B14F-4D97-AF65-F5344CB8AC3E}">
        <p14:creationId xmlns:p14="http://schemas.microsoft.com/office/powerpoint/2010/main" val="78049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1" grpId="0"/>
      <p:bldP spid="12"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nl-BE" dirty="0"/>
              <a:t>Test-driven development</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1316" y="2000091"/>
            <a:ext cx="6529919" cy="985444"/>
          </a:xfrm>
          <a:prstGeom prst="rect">
            <a:avLst/>
          </a:prstGeom>
        </p:spPr>
      </p:pic>
      <p:sp>
        <p:nvSpPr>
          <p:cNvPr id="5" name="Rectangle 2"/>
          <p:cNvSpPr txBox="1">
            <a:spLocks noChangeArrowheads="1"/>
          </p:cNvSpPr>
          <p:nvPr/>
        </p:nvSpPr>
        <p:spPr>
          <a:xfrm>
            <a:off x="1114425" y="3200241"/>
            <a:ext cx="1314450" cy="540000"/>
          </a:xfrm>
          <a:prstGeom prst="rect">
            <a:avLst/>
          </a:prstGeom>
        </p:spPr>
        <p:txBody>
          <a:bodyPr/>
          <a:lstStyle/>
          <a:p>
            <a:pPr algn="ctr">
              <a:defRPr/>
            </a:pPr>
            <a:r>
              <a:rPr lang="en-US" sz="1600" dirty="0">
                <a:solidFill>
                  <a:schemeClr val="tx1">
                    <a:lumMod val="75000"/>
                    <a:lumOff val="25000"/>
                  </a:schemeClr>
                </a:solidFill>
                <a:ea typeface="+mj-ea"/>
                <a:cs typeface="+mj-cs"/>
              </a:rPr>
              <a:t>W</a:t>
            </a:r>
            <a:r>
              <a:rPr lang="en-GB" sz="1600" dirty="0">
                <a:solidFill>
                  <a:schemeClr val="tx1">
                    <a:lumMod val="75000"/>
                    <a:lumOff val="25000"/>
                  </a:schemeClr>
                </a:solidFill>
                <a:ea typeface="+mj-ea"/>
                <a:cs typeface="+mj-cs"/>
              </a:rPr>
              <a:t>rite test</a:t>
            </a:r>
            <a:endParaRPr lang="nl-NL" sz="1600" dirty="0">
              <a:solidFill>
                <a:schemeClr val="tx1">
                  <a:lumMod val="75000"/>
                  <a:lumOff val="25000"/>
                </a:schemeClr>
              </a:solidFill>
              <a:ea typeface="+mj-ea"/>
              <a:cs typeface="+mj-cs"/>
            </a:endParaRPr>
          </a:p>
        </p:txBody>
      </p:sp>
      <p:sp>
        <p:nvSpPr>
          <p:cNvPr id="6" name="Rectangle 2"/>
          <p:cNvSpPr txBox="1">
            <a:spLocks noChangeArrowheads="1"/>
          </p:cNvSpPr>
          <p:nvPr/>
        </p:nvSpPr>
        <p:spPr>
          <a:xfrm>
            <a:off x="2514600" y="3200241"/>
            <a:ext cx="1314450" cy="540000"/>
          </a:xfrm>
          <a:prstGeom prst="rect">
            <a:avLst/>
          </a:prstGeom>
        </p:spPr>
        <p:txBody>
          <a:bodyPr/>
          <a:lstStyle/>
          <a:p>
            <a:pPr algn="ctr">
              <a:defRPr/>
            </a:pPr>
            <a:r>
              <a:rPr lang="nl-BE" sz="1600" dirty="0">
                <a:solidFill>
                  <a:schemeClr val="tx1">
                    <a:lumMod val="75000"/>
                    <a:lumOff val="25000"/>
                  </a:schemeClr>
                </a:solidFill>
                <a:ea typeface="+mj-ea"/>
                <a:cs typeface="+mj-cs"/>
              </a:rPr>
              <a:t>Run test</a:t>
            </a:r>
            <a:endParaRPr lang="nl-NL" sz="1600" dirty="0">
              <a:solidFill>
                <a:schemeClr val="tx1">
                  <a:lumMod val="75000"/>
                  <a:lumOff val="25000"/>
                </a:schemeClr>
              </a:solidFill>
              <a:ea typeface="+mj-ea"/>
              <a:cs typeface="+mj-cs"/>
            </a:endParaRPr>
          </a:p>
        </p:txBody>
      </p:sp>
      <p:sp>
        <p:nvSpPr>
          <p:cNvPr id="7" name="Rectangle 2"/>
          <p:cNvSpPr txBox="1">
            <a:spLocks noChangeArrowheads="1"/>
          </p:cNvSpPr>
          <p:nvPr/>
        </p:nvSpPr>
        <p:spPr>
          <a:xfrm>
            <a:off x="3914775" y="3200241"/>
            <a:ext cx="1314450" cy="540000"/>
          </a:xfrm>
          <a:prstGeom prst="rect">
            <a:avLst/>
          </a:prstGeom>
        </p:spPr>
        <p:txBody>
          <a:bodyPr/>
          <a:lstStyle/>
          <a:p>
            <a:pPr algn="ctr">
              <a:defRPr/>
            </a:pPr>
            <a:r>
              <a:rPr lang="nl-BE" sz="1600" dirty="0">
                <a:solidFill>
                  <a:schemeClr val="tx1">
                    <a:lumMod val="75000"/>
                    <a:lumOff val="25000"/>
                  </a:schemeClr>
                </a:solidFill>
                <a:ea typeface="+mj-ea"/>
                <a:cs typeface="+mj-cs"/>
              </a:rPr>
              <a:t>Write code</a:t>
            </a:r>
            <a:endParaRPr lang="nl-NL" sz="1600" dirty="0">
              <a:solidFill>
                <a:schemeClr val="tx1">
                  <a:lumMod val="75000"/>
                  <a:lumOff val="25000"/>
                </a:schemeClr>
              </a:solidFill>
              <a:ea typeface="+mj-ea"/>
              <a:cs typeface="+mj-cs"/>
            </a:endParaRPr>
          </a:p>
        </p:txBody>
      </p:sp>
      <p:sp>
        <p:nvSpPr>
          <p:cNvPr id="8" name="Rectangle 2"/>
          <p:cNvSpPr txBox="1">
            <a:spLocks noChangeArrowheads="1"/>
          </p:cNvSpPr>
          <p:nvPr/>
        </p:nvSpPr>
        <p:spPr>
          <a:xfrm>
            <a:off x="5314950" y="3200241"/>
            <a:ext cx="1314450" cy="540000"/>
          </a:xfrm>
          <a:prstGeom prst="rect">
            <a:avLst/>
          </a:prstGeom>
        </p:spPr>
        <p:txBody>
          <a:bodyPr/>
          <a:lstStyle/>
          <a:p>
            <a:pPr algn="ctr">
              <a:defRPr/>
            </a:pPr>
            <a:r>
              <a:rPr lang="nl-BE" sz="1600" dirty="0">
                <a:solidFill>
                  <a:schemeClr val="tx1">
                    <a:lumMod val="75000"/>
                    <a:lumOff val="25000"/>
                  </a:schemeClr>
                </a:solidFill>
                <a:ea typeface="+mj-ea"/>
                <a:cs typeface="+mj-cs"/>
              </a:rPr>
              <a:t>Run test</a:t>
            </a:r>
            <a:endParaRPr lang="nl-NL" sz="1600" dirty="0">
              <a:solidFill>
                <a:schemeClr val="tx1">
                  <a:lumMod val="75000"/>
                  <a:lumOff val="25000"/>
                </a:schemeClr>
              </a:solidFill>
              <a:ea typeface="+mj-ea"/>
              <a:cs typeface="+mj-cs"/>
            </a:endParaRPr>
          </a:p>
        </p:txBody>
      </p:sp>
      <p:sp>
        <p:nvSpPr>
          <p:cNvPr id="9" name="Rectangle 2"/>
          <p:cNvSpPr txBox="1">
            <a:spLocks noChangeArrowheads="1"/>
          </p:cNvSpPr>
          <p:nvPr/>
        </p:nvSpPr>
        <p:spPr>
          <a:xfrm>
            <a:off x="6715125" y="3200241"/>
            <a:ext cx="1314450" cy="540000"/>
          </a:xfrm>
          <a:prstGeom prst="rect">
            <a:avLst/>
          </a:prstGeom>
        </p:spPr>
        <p:txBody>
          <a:bodyPr/>
          <a:lstStyle/>
          <a:p>
            <a:pPr algn="ctr">
              <a:defRPr/>
            </a:pPr>
            <a:r>
              <a:rPr lang="nl-BE" sz="1600" dirty="0">
                <a:solidFill>
                  <a:schemeClr val="tx1">
                    <a:lumMod val="75000"/>
                    <a:lumOff val="25000"/>
                  </a:schemeClr>
                </a:solidFill>
                <a:ea typeface="+mj-ea"/>
                <a:cs typeface="+mj-cs"/>
              </a:rPr>
              <a:t>Refactor</a:t>
            </a:r>
            <a:endParaRPr lang="nl-NL" sz="1600" dirty="0">
              <a:solidFill>
                <a:schemeClr val="tx1">
                  <a:lumMod val="75000"/>
                  <a:lumOff val="25000"/>
                </a:schemeClr>
              </a:solidFill>
              <a:ea typeface="+mj-ea"/>
              <a:cs typeface="+mj-cs"/>
            </a:endParaRPr>
          </a:p>
        </p:txBody>
      </p:sp>
      <p:sp>
        <p:nvSpPr>
          <p:cNvPr id="10" name="Curved Left Arrow 9"/>
          <p:cNvSpPr/>
          <p:nvPr/>
        </p:nvSpPr>
        <p:spPr>
          <a:xfrm rot="5400000">
            <a:off x="6359012" y="3156305"/>
            <a:ext cx="483626" cy="1371600"/>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3285115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00668BD-3BD8-1A67-B78A-F94B2AC06D8D}"/>
              </a:ext>
            </a:extLst>
          </p:cNvPr>
          <p:cNvPicPr>
            <a:picLocks noChangeAspect="1"/>
          </p:cNvPicPr>
          <p:nvPr/>
        </p:nvPicPr>
        <p:blipFill>
          <a:blip r:embed="rId3"/>
          <a:stretch>
            <a:fillRect/>
          </a:stretch>
        </p:blipFill>
        <p:spPr>
          <a:xfrm>
            <a:off x="1230923" y="939546"/>
            <a:ext cx="6928338" cy="3624891"/>
          </a:xfrm>
          <a:prstGeom prst="rect">
            <a:avLst/>
          </a:prstGeom>
        </p:spPr>
      </p:pic>
      <p:sp>
        <p:nvSpPr>
          <p:cNvPr id="5" name="Title 4">
            <a:extLst>
              <a:ext uri="{FF2B5EF4-FFF2-40B4-BE49-F238E27FC236}">
                <a16:creationId xmlns:a16="http://schemas.microsoft.com/office/drawing/2014/main" id="{CBB2E483-533E-5BB1-160D-880D8E414A28}"/>
              </a:ext>
            </a:extLst>
          </p:cNvPr>
          <p:cNvSpPr>
            <a:spLocks noGrp="1"/>
          </p:cNvSpPr>
          <p:nvPr>
            <p:ph type="title"/>
          </p:nvPr>
        </p:nvSpPr>
        <p:spPr/>
        <p:txBody>
          <a:bodyPr/>
          <a:lstStyle/>
          <a:p>
            <a:r>
              <a:rPr lang="en-US" dirty="0">
                <a:latin typeface="Calibri"/>
                <a:cs typeface="Calibri"/>
              </a:rPr>
              <a:t>Bugfix exercise</a:t>
            </a:r>
            <a:endParaRPr lang="en-US" dirty="0"/>
          </a:p>
        </p:txBody>
      </p:sp>
    </p:spTree>
    <p:extLst>
      <p:ext uri="{BB962C8B-B14F-4D97-AF65-F5344CB8AC3E}">
        <p14:creationId xmlns:p14="http://schemas.microsoft.com/office/powerpoint/2010/main" val="907060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FACCC1-FDDD-44F4-8836-4B4A72D6778D}"/>
              </a:ext>
            </a:extLst>
          </p:cNvPr>
          <p:cNvSpPr>
            <a:spLocks noGrp="1"/>
          </p:cNvSpPr>
          <p:nvPr>
            <p:ph type="title"/>
          </p:nvPr>
        </p:nvSpPr>
        <p:spPr/>
        <p:txBody>
          <a:bodyPr>
            <a:normAutofit fontScale="90000"/>
          </a:bodyPr>
          <a:lstStyle/>
          <a:p>
            <a:r>
              <a:rPr lang="nl-NL" dirty="0">
                <a:latin typeface="Calibri"/>
                <a:cs typeface="Calibri"/>
              </a:rPr>
              <a:t>Types of tests</a:t>
            </a:r>
            <a:endParaRPr lang="nl-NL" dirty="0"/>
          </a:p>
        </p:txBody>
      </p:sp>
    </p:spTree>
    <p:extLst>
      <p:ext uri="{BB962C8B-B14F-4D97-AF65-F5344CB8AC3E}">
        <p14:creationId xmlns:p14="http://schemas.microsoft.com/office/powerpoint/2010/main" val="27546354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B2E483-533E-5BB1-160D-880D8E414A28}"/>
              </a:ext>
            </a:extLst>
          </p:cNvPr>
          <p:cNvSpPr>
            <a:spLocks noGrp="1"/>
          </p:cNvSpPr>
          <p:nvPr>
            <p:ph type="title"/>
          </p:nvPr>
        </p:nvSpPr>
        <p:spPr/>
        <p:txBody>
          <a:bodyPr/>
          <a:lstStyle/>
          <a:p>
            <a:r>
              <a:rPr lang="en-US" dirty="0">
                <a:latin typeface="Calibri"/>
                <a:cs typeface="Calibri"/>
              </a:rPr>
              <a:t>Types of test</a:t>
            </a:r>
            <a:endParaRPr lang="en-US" dirty="0"/>
          </a:p>
        </p:txBody>
      </p:sp>
      <p:sp>
        <p:nvSpPr>
          <p:cNvPr id="3" name="Tijdelijke aanduiding voor inhoud 1">
            <a:extLst>
              <a:ext uri="{FF2B5EF4-FFF2-40B4-BE49-F238E27FC236}">
                <a16:creationId xmlns:a16="http://schemas.microsoft.com/office/drawing/2014/main" id="{364097BA-D617-9DD8-0500-9BAF3645DA80}"/>
              </a:ext>
            </a:extLst>
          </p:cNvPr>
          <p:cNvSpPr txBox="1">
            <a:spLocks/>
          </p:cNvSpPr>
          <p:nvPr/>
        </p:nvSpPr>
        <p:spPr>
          <a:xfrm>
            <a:off x="539999" y="1207294"/>
            <a:ext cx="8100000" cy="3401693"/>
          </a:xfrm>
          <a:prstGeom prst="rect">
            <a:avLst/>
          </a:prstGeom>
        </p:spPr>
        <p:txBody>
          <a:bodyPr lIns="91440" tIns="45720" rIns="91440" bIns="45720" anchor="t"/>
          <a:lstStyle>
            <a:lvl1pPr marL="228600" indent="-228600" algn="l" defTabSz="457200" rtl="0" eaLnBrk="1" latinLnBrk="0" hangingPunct="1">
              <a:lnSpc>
                <a:spcPct val="150000"/>
              </a:lnSpc>
              <a:spcBef>
                <a:spcPts val="0"/>
              </a:spcBef>
              <a:buClr>
                <a:schemeClr val="accent1"/>
              </a:buClr>
              <a:buFont typeface="Arial"/>
              <a:buChar char="•"/>
              <a:defRPr sz="2200" b="0" i="0" kern="1200" spc="-60" baseline="0">
                <a:solidFill>
                  <a:schemeClr val="accent4"/>
                </a:solidFill>
                <a:latin typeface="Calibri" panose="020F0502020204030204" pitchFamily="34" charset="0"/>
                <a:ea typeface="+mn-ea"/>
                <a:cs typeface="Calibri" panose="020F0502020204030204" pitchFamily="34" charset="0"/>
              </a:defRPr>
            </a:lvl1pPr>
            <a:lvl2pPr marL="511175" indent="-282575" algn="l" defTabSz="457200" rtl="0" eaLnBrk="1" latinLnBrk="0" hangingPunct="1">
              <a:lnSpc>
                <a:spcPct val="150000"/>
              </a:lnSpc>
              <a:spcBef>
                <a:spcPts val="0"/>
              </a:spcBef>
              <a:buClr>
                <a:schemeClr val="accent1"/>
              </a:buClr>
              <a:buFont typeface="Arial"/>
              <a:buChar char="–"/>
              <a:defRPr sz="1800" b="0" i="0" kern="1200" spc="-20" baseline="0">
                <a:solidFill>
                  <a:schemeClr val="accent4"/>
                </a:solidFill>
                <a:latin typeface="Calibri" panose="020F0502020204030204" pitchFamily="34" charset="0"/>
                <a:ea typeface="+mn-ea"/>
                <a:cs typeface="Calibri" panose="020F0502020204030204" pitchFamily="34" charset="0"/>
              </a:defRPr>
            </a:lvl2pPr>
            <a:lvl3pPr marL="741363" indent="-230188" algn="l" defTabSz="457200" rtl="0" eaLnBrk="1" latinLnBrk="0" hangingPunct="1">
              <a:lnSpc>
                <a:spcPct val="150000"/>
              </a:lnSpc>
              <a:spcBef>
                <a:spcPts val="0"/>
              </a:spcBef>
              <a:buClr>
                <a:schemeClr val="accent1"/>
              </a:buClr>
              <a:buFont typeface="Arial"/>
              <a:buChar char="•"/>
              <a:defRPr sz="1800" b="0" i="0" kern="1200" spc="-20" baseline="0">
                <a:solidFill>
                  <a:schemeClr val="accent4"/>
                </a:solidFill>
                <a:latin typeface="Calibri" panose="020F0502020204030204" pitchFamily="34" charset="0"/>
                <a:ea typeface="+mn-ea"/>
                <a:cs typeface="Calibri" panose="020F0502020204030204" pitchFamily="34" charset="0"/>
              </a:defRPr>
            </a:lvl3pPr>
            <a:lvl4pPr marL="1031875" indent="-290513" algn="l" defTabSz="457200" rtl="0" eaLnBrk="1" latinLnBrk="0" hangingPunct="1">
              <a:lnSpc>
                <a:spcPct val="150000"/>
              </a:lnSpc>
              <a:spcBef>
                <a:spcPts val="0"/>
              </a:spcBef>
              <a:buClr>
                <a:schemeClr val="accent1"/>
              </a:buClr>
              <a:buFont typeface="Arial"/>
              <a:buChar char="–"/>
              <a:defRPr sz="1800" b="0" i="0" kern="1200" spc="-20" baseline="0">
                <a:solidFill>
                  <a:schemeClr val="accent4"/>
                </a:solidFill>
                <a:latin typeface="Calibri" panose="020F0502020204030204" pitchFamily="34" charset="0"/>
                <a:ea typeface="+mn-ea"/>
                <a:cs typeface="Calibri" panose="020F0502020204030204" pitchFamily="34" charset="0"/>
              </a:defRPr>
            </a:lvl4pPr>
            <a:lvl5pPr marL="1314450" indent="-282575" algn="l" defTabSz="457200" rtl="0" eaLnBrk="1" latinLnBrk="0" hangingPunct="1">
              <a:lnSpc>
                <a:spcPct val="150000"/>
              </a:lnSpc>
              <a:spcBef>
                <a:spcPts val="0"/>
              </a:spcBef>
              <a:buClr>
                <a:schemeClr val="accent1"/>
              </a:buClr>
              <a:buFont typeface="Arial"/>
              <a:buChar char="»"/>
              <a:defRPr sz="1800" b="0" i="0" kern="1200" spc="-20" baseline="0">
                <a:solidFill>
                  <a:schemeClr val="accent4"/>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dirty="0">
                <a:latin typeface="Calibri"/>
                <a:cs typeface="Calibri"/>
              </a:rPr>
              <a:t>Unit tests</a:t>
            </a:r>
            <a:endParaRPr lang="nl-NL" dirty="0"/>
          </a:p>
          <a:p>
            <a:pPr lvl="1"/>
            <a:r>
              <a:rPr lang="nl-NL" dirty="0">
                <a:latin typeface="Calibri"/>
                <a:cs typeface="Calibri"/>
              </a:rPr>
              <a:t>Test a small </a:t>
            </a:r>
            <a:r>
              <a:rPr lang="nl-NL" b="1" dirty="0">
                <a:latin typeface="Calibri"/>
                <a:cs typeface="Calibri"/>
              </a:rPr>
              <a:t>unit</a:t>
            </a:r>
            <a:r>
              <a:rPr lang="nl-NL" dirty="0">
                <a:latin typeface="Calibri"/>
                <a:cs typeface="Calibri"/>
              </a:rPr>
              <a:t> of code</a:t>
            </a:r>
          </a:p>
          <a:p>
            <a:r>
              <a:rPr lang="nl-NL" dirty="0">
                <a:latin typeface="Calibri"/>
                <a:cs typeface="Calibri"/>
              </a:rPr>
              <a:t>Integration test</a:t>
            </a:r>
            <a:endParaRPr lang="nl-NL" dirty="0"/>
          </a:p>
          <a:p>
            <a:pPr lvl="1"/>
            <a:r>
              <a:rPr lang="nl-NL" spc="-60" dirty="0">
                <a:latin typeface="Calibri"/>
                <a:cs typeface="Calibri"/>
              </a:rPr>
              <a:t>Do major </a:t>
            </a:r>
            <a:r>
              <a:rPr lang="nl-NL" spc="-60" dirty="0" err="1">
                <a:latin typeface="Calibri"/>
                <a:cs typeface="Calibri"/>
              </a:rPr>
              <a:t>parts</a:t>
            </a:r>
            <a:r>
              <a:rPr lang="nl-NL" spc="-60" dirty="0">
                <a:latin typeface="Calibri"/>
                <a:cs typeface="Calibri"/>
              </a:rPr>
              <a:t> of </a:t>
            </a:r>
            <a:r>
              <a:rPr lang="nl-NL" spc="-60" dirty="0" err="1">
                <a:latin typeface="Calibri"/>
                <a:cs typeface="Calibri"/>
              </a:rPr>
              <a:t>the</a:t>
            </a:r>
            <a:r>
              <a:rPr lang="nl-NL" spc="-60" dirty="0">
                <a:latin typeface="Calibri"/>
                <a:cs typeface="Calibri"/>
              </a:rPr>
              <a:t> </a:t>
            </a:r>
            <a:r>
              <a:rPr lang="nl-NL" spc="-60" dirty="0" err="1">
                <a:latin typeface="Calibri"/>
                <a:cs typeface="Calibri"/>
              </a:rPr>
              <a:t>application</a:t>
            </a:r>
            <a:r>
              <a:rPr lang="nl-NL" spc="-60" dirty="0">
                <a:latin typeface="Calibri"/>
                <a:cs typeface="Calibri"/>
              </a:rPr>
              <a:t> </a:t>
            </a:r>
            <a:r>
              <a:rPr lang="nl-NL" spc="-60" dirty="0" err="1">
                <a:latin typeface="Calibri"/>
                <a:cs typeface="Calibri"/>
              </a:rPr>
              <a:t>work</a:t>
            </a:r>
            <a:r>
              <a:rPr lang="nl-NL" spc="-60" dirty="0">
                <a:latin typeface="Calibri"/>
                <a:cs typeface="Calibri"/>
              </a:rPr>
              <a:t>?</a:t>
            </a:r>
          </a:p>
          <a:p>
            <a:r>
              <a:rPr lang="nl-NL" dirty="0">
                <a:latin typeface="Calibri"/>
                <a:cs typeface="Calibri"/>
              </a:rPr>
              <a:t>End-</a:t>
            </a:r>
            <a:r>
              <a:rPr lang="nl-NL" dirty="0" err="1">
                <a:latin typeface="Calibri"/>
                <a:cs typeface="Calibri"/>
              </a:rPr>
              <a:t>to</a:t>
            </a:r>
            <a:r>
              <a:rPr lang="nl-NL" dirty="0">
                <a:latin typeface="Calibri"/>
                <a:cs typeface="Calibri"/>
              </a:rPr>
              <a:t>-end tests</a:t>
            </a:r>
          </a:p>
          <a:p>
            <a:pPr lvl="1"/>
            <a:r>
              <a:rPr lang="nl-NL" dirty="0" err="1">
                <a:latin typeface="Calibri"/>
                <a:cs typeface="Calibri"/>
              </a:rPr>
              <a:t>Validates</a:t>
            </a:r>
            <a:r>
              <a:rPr lang="nl-NL" dirty="0">
                <a:latin typeface="Calibri"/>
                <a:cs typeface="Calibri"/>
              </a:rPr>
              <a:t> </a:t>
            </a:r>
            <a:r>
              <a:rPr lang="nl-NL" dirty="0" err="1">
                <a:latin typeface="Calibri"/>
                <a:cs typeface="Calibri"/>
              </a:rPr>
              <a:t>whether</a:t>
            </a:r>
            <a:r>
              <a:rPr lang="nl-NL" dirty="0">
                <a:latin typeface="Calibri"/>
                <a:cs typeface="Calibri"/>
              </a:rPr>
              <a:t> system </a:t>
            </a:r>
            <a:r>
              <a:rPr lang="nl-NL" dirty="0" err="1">
                <a:latin typeface="Calibri"/>
                <a:cs typeface="Calibri"/>
              </a:rPr>
              <a:t>works</a:t>
            </a:r>
            <a:r>
              <a:rPr lang="nl-NL" dirty="0">
                <a:latin typeface="Calibri"/>
                <a:cs typeface="Calibri"/>
              </a:rPr>
              <a:t> </a:t>
            </a:r>
            <a:r>
              <a:rPr lang="nl-NL" dirty="0" err="1">
                <a:latin typeface="Calibri"/>
                <a:cs typeface="Calibri"/>
              </a:rPr>
              <a:t>from</a:t>
            </a:r>
            <a:r>
              <a:rPr lang="nl-NL" dirty="0">
                <a:latin typeface="Calibri"/>
                <a:cs typeface="Calibri"/>
              </a:rPr>
              <a:t> start </a:t>
            </a:r>
            <a:r>
              <a:rPr lang="nl-NL" dirty="0" err="1">
                <a:latin typeface="Calibri"/>
                <a:cs typeface="Calibri"/>
              </a:rPr>
              <a:t>to</a:t>
            </a:r>
            <a:r>
              <a:rPr lang="nl-NL" dirty="0">
                <a:latin typeface="Calibri"/>
                <a:cs typeface="Calibri"/>
              </a:rPr>
              <a:t> finish</a:t>
            </a:r>
            <a:endParaRPr lang="nl-NL" dirty="0"/>
          </a:p>
        </p:txBody>
      </p:sp>
    </p:spTree>
    <p:extLst>
      <p:ext uri="{BB962C8B-B14F-4D97-AF65-F5344CB8AC3E}">
        <p14:creationId xmlns:p14="http://schemas.microsoft.com/office/powerpoint/2010/main" val="3707962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046605E0-6DB5-4213-98B0-B6A2EB8F1D2B}"/>
              </a:ext>
            </a:extLst>
          </p:cNvPr>
          <p:cNvPicPr>
            <a:picLocks noChangeAspect="1"/>
          </p:cNvPicPr>
          <p:nvPr/>
        </p:nvPicPr>
        <p:blipFill rotWithShape="1">
          <a:blip r:embed="rId2"/>
          <a:srcRect/>
          <a:stretch/>
        </p:blipFill>
        <p:spPr>
          <a:xfrm>
            <a:off x="20" y="10"/>
            <a:ext cx="9143980" cy="5143490"/>
          </a:xfrm>
          <a:prstGeom prst="rect">
            <a:avLst/>
          </a:prstGeom>
          <a:noFill/>
        </p:spPr>
      </p:pic>
    </p:spTree>
    <p:extLst>
      <p:ext uri="{BB962C8B-B14F-4D97-AF65-F5344CB8AC3E}">
        <p14:creationId xmlns:p14="http://schemas.microsoft.com/office/powerpoint/2010/main" val="10779784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FACCC1-FDDD-44F4-8836-4B4A72D6778D}"/>
              </a:ext>
            </a:extLst>
          </p:cNvPr>
          <p:cNvSpPr>
            <a:spLocks noGrp="1"/>
          </p:cNvSpPr>
          <p:nvPr>
            <p:ph type="title"/>
          </p:nvPr>
        </p:nvSpPr>
        <p:spPr/>
        <p:txBody>
          <a:bodyPr>
            <a:normAutofit fontScale="90000"/>
          </a:bodyPr>
          <a:lstStyle/>
          <a:p>
            <a:r>
              <a:rPr lang="nl-NL" dirty="0">
                <a:latin typeface="Calibri"/>
                <a:cs typeface="Calibri"/>
              </a:rPr>
              <a:t>BDD</a:t>
            </a:r>
            <a:endParaRPr lang="nl-NL" dirty="0"/>
          </a:p>
        </p:txBody>
      </p:sp>
    </p:spTree>
    <p:extLst>
      <p:ext uri="{BB962C8B-B14F-4D97-AF65-F5344CB8AC3E}">
        <p14:creationId xmlns:p14="http://schemas.microsoft.com/office/powerpoint/2010/main" val="41996227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B2E483-533E-5BB1-160D-880D8E414A28}"/>
              </a:ext>
            </a:extLst>
          </p:cNvPr>
          <p:cNvSpPr>
            <a:spLocks noGrp="1"/>
          </p:cNvSpPr>
          <p:nvPr>
            <p:ph type="title"/>
          </p:nvPr>
        </p:nvSpPr>
        <p:spPr/>
        <p:txBody>
          <a:bodyPr/>
          <a:lstStyle/>
          <a:p>
            <a:r>
              <a:rPr lang="en-US" dirty="0">
                <a:latin typeface="Calibri"/>
                <a:cs typeface="Calibri"/>
              </a:rPr>
              <a:t>BDD</a:t>
            </a:r>
            <a:endParaRPr lang="en-US" dirty="0"/>
          </a:p>
        </p:txBody>
      </p:sp>
      <p:sp>
        <p:nvSpPr>
          <p:cNvPr id="3" name="Tijdelijke aanduiding voor inhoud 1">
            <a:extLst>
              <a:ext uri="{FF2B5EF4-FFF2-40B4-BE49-F238E27FC236}">
                <a16:creationId xmlns:a16="http://schemas.microsoft.com/office/drawing/2014/main" id="{364097BA-D617-9DD8-0500-9BAF3645DA80}"/>
              </a:ext>
            </a:extLst>
          </p:cNvPr>
          <p:cNvSpPr txBox="1">
            <a:spLocks/>
          </p:cNvSpPr>
          <p:nvPr/>
        </p:nvSpPr>
        <p:spPr>
          <a:xfrm>
            <a:off x="539999" y="1207294"/>
            <a:ext cx="8100000" cy="3656669"/>
          </a:xfrm>
          <a:prstGeom prst="rect">
            <a:avLst/>
          </a:prstGeom>
        </p:spPr>
        <p:txBody>
          <a:bodyPr lIns="91440" tIns="45720" rIns="91440" bIns="45720" anchor="t"/>
          <a:lstStyle>
            <a:lvl1pPr marL="228600" indent="-228600" algn="l" defTabSz="457200" rtl="0" eaLnBrk="1" latinLnBrk="0" hangingPunct="1">
              <a:lnSpc>
                <a:spcPct val="150000"/>
              </a:lnSpc>
              <a:spcBef>
                <a:spcPts val="0"/>
              </a:spcBef>
              <a:buClr>
                <a:schemeClr val="accent1"/>
              </a:buClr>
              <a:buFont typeface="Arial"/>
              <a:buChar char="•"/>
              <a:defRPr sz="2200" b="0" i="0" kern="1200" spc="-60" baseline="0">
                <a:solidFill>
                  <a:schemeClr val="accent4"/>
                </a:solidFill>
                <a:latin typeface="Calibri" panose="020F0502020204030204" pitchFamily="34" charset="0"/>
                <a:ea typeface="+mn-ea"/>
                <a:cs typeface="Calibri" panose="020F0502020204030204" pitchFamily="34" charset="0"/>
              </a:defRPr>
            </a:lvl1pPr>
            <a:lvl2pPr marL="511175" indent="-282575" algn="l" defTabSz="457200" rtl="0" eaLnBrk="1" latinLnBrk="0" hangingPunct="1">
              <a:lnSpc>
                <a:spcPct val="150000"/>
              </a:lnSpc>
              <a:spcBef>
                <a:spcPts val="0"/>
              </a:spcBef>
              <a:buClr>
                <a:schemeClr val="accent1"/>
              </a:buClr>
              <a:buFont typeface="Arial"/>
              <a:buChar char="–"/>
              <a:defRPr sz="1800" b="0" i="0" kern="1200" spc="-20" baseline="0">
                <a:solidFill>
                  <a:schemeClr val="accent4"/>
                </a:solidFill>
                <a:latin typeface="Calibri" panose="020F0502020204030204" pitchFamily="34" charset="0"/>
                <a:ea typeface="+mn-ea"/>
                <a:cs typeface="Calibri" panose="020F0502020204030204" pitchFamily="34" charset="0"/>
              </a:defRPr>
            </a:lvl2pPr>
            <a:lvl3pPr marL="741363" indent="-230188" algn="l" defTabSz="457200" rtl="0" eaLnBrk="1" latinLnBrk="0" hangingPunct="1">
              <a:lnSpc>
                <a:spcPct val="150000"/>
              </a:lnSpc>
              <a:spcBef>
                <a:spcPts val="0"/>
              </a:spcBef>
              <a:buClr>
                <a:schemeClr val="accent1"/>
              </a:buClr>
              <a:buFont typeface="Arial"/>
              <a:buChar char="•"/>
              <a:defRPr sz="1800" b="0" i="0" kern="1200" spc="-20" baseline="0">
                <a:solidFill>
                  <a:schemeClr val="accent4"/>
                </a:solidFill>
                <a:latin typeface="Calibri" panose="020F0502020204030204" pitchFamily="34" charset="0"/>
                <a:ea typeface="+mn-ea"/>
                <a:cs typeface="Calibri" panose="020F0502020204030204" pitchFamily="34" charset="0"/>
              </a:defRPr>
            </a:lvl3pPr>
            <a:lvl4pPr marL="1031875" indent="-290513" algn="l" defTabSz="457200" rtl="0" eaLnBrk="1" latinLnBrk="0" hangingPunct="1">
              <a:lnSpc>
                <a:spcPct val="150000"/>
              </a:lnSpc>
              <a:spcBef>
                <a:spcPts val="0"/>
              </a:spcBef>
              <a:buClr>
                <a:schemeClr val="accent1"/>
              </a:buClr>
              <a:buFont typeface="Arial"/>
              <a:buChar char="–"/>
              <a:defRPr sz="1800" b="0" i="0" kern="1200" spc="-20" baseline="0">
                <a:solidFill>
                  <a:schemeClr val="accent4"/>
                </a:solidFill>
                <a:latin typeface="Calibri" panose="020F0502020204030204" pitchFamily="34" charset="0"/>
                <a:ea typeface="+mn-ea"/>
                <a:cs typeface="Calibri" panose="020F0502020204030204" pitchFamily="34" charset="0"/>
              </a:defRPr>
            </a:lvl4pPr>
            <a:lvl5pPr marL="1314450" indent="-282575" algn="l" defTabSz="457200" rtl="0" eaLnBrk="1" latinLnBrk="0" hangingPunct="1">
              <a:lnSpc>
                <a:spcPct val="150000"/>
              </a:lnSpc>
              <a:spcBef>
                <a:spcPts val="0"/>
              </a:spcBef>
              <a:buClr>
                <a:schemeClr val="accent1"/>
              </a:buClr>
              <a:buFont typeface="Arial"/>
              <a:buChar char="»"/>
              <a:defRPr sz="1800" b="0" i="0" kern="1200" spc="-20" baseline="0">
                <a:solidFill>
                  <a:schemeClr val="accent4"/>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2400" dirty="0" err="1">
                <a:latin typeface="Calibri"/>
                <a:cs typeface="Calibri"/>
              </a:rPr>
              <a:t>Behaviour</a:t>
            </a:r>
            <a:r>
              <a:rPr lang="nl-NL" sz="2400" dirty="0">
                <a:latin typeface="Calibri"/>
                <a:cs typeface="Calibri"/>
              </a:rPr>
              <a:t> </a:t>
            </a:r>
            <a:r>
              <a:rPr lang="nl-NL" sz="2400" dirty="0" err="1">
                <a:latin typeface="Calibri"/>
                <a:cs typeface="Calibri"/>
              </a:rPr>
              <a:t>Driven</a:t>
            </a:r>
            <a:r>
              <a:rPr lang="nl-NL" sz="2400" dirty="0">
                <a:latin typeface="Calibri"/>
                <a:cs typeface="Calibri"/>
              </a:rPr>
              <a:t> Development</a:t>
            </a:r>
          </a:p>
          <a:p>
            <a:r>
              <a:rPr lang="nl-NL" sz="2400" dirty="0">
                <a:latin typeface="Calibri"/>
                <a:cs typeface="Calibri"/>
              </a:rPr>
              <a:t>map business </a:t>
            </a:r>
            <a:r>
              <a:rPr lang="nl-NL" sz="2400" dirty="0" err="1">
                <a:latin typeface="Calibri"/>
                <a:cs typeface="Calibri"/>
              </a:rPr>
              <a:t>requirements</a:t>
            </a:r>
            <a:r>
              <a:rPr lang="nl-NL" sz="2400" dirty="0">
                <a:latin typeface="Calibri"/>
                <a:cs typeface="Calibri"/>
              </a:rPr>
              <a:t> </a:t>
            </a:r>
            <a:endParaRPr lang="nl-NL" sz="2400" dirty="0"/>
          </a:p>
          <a:p>
            <a:r>
              <a:rPr lang="nl-NL" sz="2400" dirty="0" err="1">
                <a:latin typeface="Calibri"/>
                <a:cs typeface="Calibri"/>
              </a:rPr>
              <a:t>that</a:t>
            </a:r>
            <a:r>
              <a:rPr lang="nl-NL" sz="2400" dirty="0">
                <a:latin typeface="Calibri"/>
                <a:cs typeface="Calibri"/>
              </a:rPr>
              <a:t> make </a:t>
            </a:r>
            <a:r>
              <a:rPr lang="nl-NL" sz="2400" dirty="0" err="1">
                <a:latin typeface="Calibri"/>
                <a:cs typeface="Calibri"/>
              </a:rPr>
              <a:t>developers</a:t>
            </a:r>
            <a:r>
              <a:rPr lang="nl-NL" sz="2400" dirty="0">
                <a:latin typeface="Calibri"/>
                <a:cs typeface="Calibri"/>
              </a:rPr>
              <a:t> </a:t>
            </a:r>
            <a:r>
              <a:rPr lang="nl-NL" sz="2400" dirty="0" err="1">
                <a:latin typeface="Calibri"/>
                <a:cs typeface="Calibri"/>
              </a:rPr>
              <a:t>and</a:t>
            </a:r>
            <a:r>
              <a:rPr lang="nl-NL" sz="2400" dirty="0">
                <a:latin typeface="Calibri"/>
                <a:cs typeface="Calibri"/>
              </a:rPr>
              <a:t> business </a:t>
            </a:r>
            <a:r>
              <a:rPr lang="nl-NL" sz="2400" dirty="0" err="1">
                <a:latin typeface="Calibri"/>
                <a:cs typeface="Calibri"/>
              </a:rPr>
              <a:t>analysts</a:t>
            </a:r>
            <a:r>
              <a:rPr lang="nl-NL" sz="2400" dirty="0">
                <a:latin typeface="Calibri"/>
                <a:cs typeface="Calibri"/>
              </a:rPr>
              <a:t> </a:t>
            </a:r>
            <a:r>
              <a:rPr lang="nl-NL" sz="2400" dirty="0" err="1">
                <a:latin typeface="Calibri"/>
                <a:cs typeface="Calibri"/>
              </a:rPr>
              <a:t>understand</a:t>
            </a:r>
            <a:r>
              <a:rPr lang="nl-NL" sz="2400" dirty="0">
                <a:latin typeface="Calibri"/>
                <a:cs typeface="Calibri"/>
              </a:rPr>
              <a:t> </a:t>
            </a:r>
            <a:r>
              <a:rPr lang="nl-NL" sz="2400" dirty="0" err="1">
                <a:latin typeface="Calibri"/>
                <a:cs typeface="Calibri"/>
              </a:rPr>
              <a:t>the</a:t>
            </a:r>
            <a:r>
              <a:rPr lang="nl-NL" sz="2400" dirty="0">
                <a:latin typeface="Calibri"/>
                <a:cs typeface="Calibri"/>
              </a:rPr>
              <a:t> </a:t>
            </a:r>
            <a:r>
              <a:rPr lang="nl-NL" sz="2400" dirty="0" err="1">
                <a:latin typeface="Calibri"/>
                <a:cs typeface="Calibri"/>
              </a:rPr>
              <a:t>problems</a:t>
            </a:r>
            <a:r>
              <a:rPr lang="nl-NL" sz="2400" dirty="0">
                <a:latin typeface="Calibri"/>
                <a:cs typeface="Calibri"/>
              </a:rPr>
              <a:t> to </a:t>
            </a:r>
            <a:r>
              <a:rPr lang="nl-NL" sz="2400" dirty="0" err="1">
                <a:latin typeface="Calibri"/>
                <a:cs typeface="Calibri"/>
              </a:rPr>
              <a:t>solve</a:t>
            </a:r>
            <a:endParaRPr lang="nl-NL" sz="2400" dirty="0"/>
          </a:p>
          <a:p>
            <a:r>
              <a:rPr lang="nl-NL" sz="2400" dirty="0" err="1">
                <a:latin typeface="Calibri"/>
                <a:cs typeface="Calibri"/>
              </a:rPr>
              <a:t>main</a:t>
            </a:r>
            <a:r>
              <a:rPr lang="nl-NL" sz="2400" dirty="0">
                <a:latin typeface="Calibri"/>
                <a:cs typeface="Calibri"/>
              </a:rPr>
              <a:t> goals of BDD is </a:t>
            </a:r>
            <a:r>
              <a:rPr lang="nl-NL" sz="2400" b="1" dirty="0">
                <a:latin typeface="Calibri"/>
                <a:cs typeface="Calibri"/>
              </a:rPr>
              <a:t>to get </a:t>
            </a:r>
            <a:r>
              <a:rPr lang="nl-NL" sz="2400" b="1" dirty="0" err="1">
                <a:latin typeface="Calibri"/>
                <a:cs typeface="Calibri"/>
              </a:rPr>
              <a:t>people</a:t>
            </a:r>
            <a:r>
              <a:rPr lang="nl-NL" sz="2400" b="1" dirty="0">
                <a:latin typeface="Calibri"/>
                <a:cs typeface="Calibri"/>
              </a:rPr>
              <a:t> to talk to </a:t>
            </a:r>
            <a:r>
              <a:rPr lang="nl-NL" sz="2400" b="1" dirty="0" err="1">
                <a:latin typeface="Calibri"/>
                <a:cs typeface="Calibri"/>
              </a:rPr>
              <a:t>each</a:t>
            </a:r>
            <a:r>
              <a:rPr lang="nl-NL" sz="2400" b="1" dirty="0">
                <a:latin typeface="Calibri"/>
                <a:cs typeface="Calibri"/>
              </a:rPr>
              <a:t> </a:t>
            </a:r>
            <a:r>
              <a:rPr lang="nl-NL" sz="2400" b="1" dirty="0" err="1">
                <a:latin typeface="Calibri"/>
                <a:cs typeface="Calibri"/>
              </a:rPr>
              <a:t>other</a:t>
            </a:r>
            <a:endParaRPr lang="nl-NL" sz="2400" b="1" dirty="0">
              <a:latin typeface="Calibri"/>
              <a:cs typeface="Calibri"/>
            </a:endParaRPr>
          </a:p>
        </p:txBody>
      </p:sp>
    </p:spTree>
    <p:extLst>
      <p:ext uri="{BB962C8B-B14F-4D97-AF65-F5344CB8AC3E}">
        <p14:creationId xmlns:p14="http://schemas.microsoft.com/office/powerpoint/2010/main" val="39048905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A0E50A-4A85-B744-93B0-F7DA490C9981}"/>
              </a:ext>
            </a:extLst>
          </p:cNvPr>
          <p:cNvSpPr/>
          <p:nvPr/>
        </p:nvSpPr>
        <p:spPr>
          <a:xfrm>
            <a:off x="5989122" y="2591076"/>
            <a:ext cx="254560" cy="1806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nl-BE">
              <a:solidFill>
                <a:prstClr val="white"/>
              </a:solidFill>
              <a:latin typeface="Calibri"/>
            </a:endParaRPr>
          </a:p>
        </p:txBody>
      </p:sp>
      <p:sp>
        <p:nvSpPr>
          <p:cNvPr id="4" name="Freeform 100">
            <a:extLst>
              <a:ext uri="{FF2B5EF4-FFF2-40B4-BE49-F238E27FC236}">
                <a16:creationId xmlns:a16="http://schemas.microsoft.com/office/drawing/2014/main" id="{2DCEA693-8CE6-4F4B-87B5-F9CA2EED7BE6}"/>
              </a:ext>
            </a:extLst>
          </p:cNvPr>
          <p:cNvSpPr>
            <a:spLocks noEditPoints="1"/>
          </p:cNvSpPr>
          <p:nvPr/>
        </p:nvSpPr>
        <p:spPr bwMode="auto">
          <a:xfrm>
            <a:off x="7347235" y="1783385"/>
            <a:ext cx="297216" cy="148287"/>
          </a:xfrm>
          <a:custGeom>
            <a:avLst/>
            <a:gdLst>
              <a:gd name="T0" fmla="*/ 44 w 104"/>
              <a:gd name="T1" fmla="*/ 1 h 54"/>
              <a:gd name="T2" fmla="*/ 48 w 104"/>
              <a:gd name="T3" fmla="*/ 4 h 54"/>
              <a:gd name="T4" fmla="*/ 51 w 104"/>
              <a:gd name="T5" fmla="*/ 5 h 54"/>
              <a:gd name="T6" fmla="*/ 57 w 104"/>
              <a:gd name="T7" fmla="*/ 8 h 54"/>
              <a:gd name="T8" fmla="*/ 69 w 104"/>
              <a:gd name="T9" fmla="*/ 9 h 54"/>
              <a:gd name="T10" fmla="*/ 71 w 104"/>
              <a:gd name="T11" fmla="*/ 7 h 54"/>
              <a:gd name="T12" fmla="*/ 75 w 104"/>
              <a:gd name="T13" fmla="*/ 6 h 54"/>
              <a:gd name="T14" fmla="*/ 82 w 104"/>
              <a:gd name="T15" fmla="*/ 4 h 54"/>
              <a:gd name="T16" fmla="*/ 85 w 104"/>
              <a:gd name="T17" fmla="*/ 8 h 54"/>
              <a:gd name="T18" fmla="*/ 87 w 104"/>
              <a:gd name="T19" fmla="*/ 8 h 54"/>
              <a:gd name="T20" fmla="*/ 91 w 104"/>
              <a:gd name="T21" fmla="*/ 12 h 54"/>
              <a:gd name="T22" fmla="*/ 94 w 104"/>
              <a:gd name="T23" fmla="*/ 15 h 54"/>
              <a:gd name="T24" fmla="*/ 92 w 104"/>
              <a:gd name="T25" fmla="*/ 22 h 54"/>
              <a:gd name="T26" fmla="*/ 92 w 104"/>
              <a:gd name="T27" fmla="*/ 25 h 54"/>
              <a:gd name="T28" fmla="*/ 92 w 104"/>
              <a:gd name="T29" fmla="*/ 35 h 54"/>
              <a:gd name="T30" fmla="*/ 95 w 104"/>
              <a:gd name="T31" fmla="*/ 39 h 54"/>
              <a:gd name="T32" fmla="*/ 95 w 104"/>
              <a:gd name="T33" fmla="*/ 40 h 54"/>
              <a:gd name="T34" fmla="*/ 99 w 104"/>
              <a:gd name="T35" fmla="*/ 39 h 54"/>
              <a:gd name="T36" fmla="*/ 100 w 104"/>
              <a:gd name="T37" fmla="*/ 38 h 54"/>
              <a:gd name="T38" fmla="*/ 99 w 104"/>
              <a:gd name="T39" fmla="*/ 39 h 54"/>
              <a:gd name="T40" fmla="*/ 90 w 104"/>
              <a:gd name="T41" fmla="*/ 41 h 54"/>
              <a:gd name="T42" fmla="*/ 82 w 104"/>
              <a:gd name="T43" fmla="*/ 46 h 54"/>
              <a:gd name="T44" fmla="*/ 61 w 104"/>
              <a:gd name="T45" fmla="*/ 48 h 54"/>
              <a:gd name="T46" fmla="*/ 46 w 104"/>
              <a:gd name="T47" fmla="*/ 49 h 54"/>
              <a:gd name="T48" fmla="*/ 37 w 104"/>
              <a:gd name="T49" fmla="*/ 51 h 54"/>
              <a:gd name="T50" fmla="*/ 24 w 104"/>
              <a:gd name="T51" fmla="*/ 52 h 54"/>
              <a:gd name="T52" fmla="*/ 17 w 104"/>
              <a:gd name="T53" fmla="*/ 52 h 54"/>
              <a:gd name="T54" fmla="*/ 4 w 104"/>
              <a:gd name="T55" fmla="*/ 53 h 54"/>
              <a:gd name="T56" fmla="*/ 5 w 104"/>
              <a:gd name="T57" fmla="*/ 49 h 54"/>
              <a:gd name="T58" fmla="*/ 13 w 104"/>
              <a:gd name="T59" fmla="*/ 40 h 54"/>
              <a:gd name="T60" fmla="*/ 8 w 104"/>
              <a:gd name="T61" fmla="*/ 38 h 54"/>
              <a:gd name="T62" fmla="*/ 4 w 104"/>
              <a:gd name="T63" fmla="*/ 35 h 54"/>
              <a:gd name="T64" fmla="*/ 9 w 104"/>
              <a:gd name="T65" fmla="*/ 22 h 54"/>
              <a:gd name="T66" fmla="*/ 25 w 104"/>
              <a:gd name="T67" fmla="*/ 25 h 54"/>
              <a:gd name="T68" fmla="*/ 38 w 104"/>
              <a:gd name="T69" fmla="*/ 8 h 54"/>
              <a:gd name="T70" fmla="*/ 40 w 104"/>
              <a:gd name="T71" fmla="*/ 1 h 54"/>
              <a:gd name="T72" fmla="*/ 44 w 104"/>
              <a:gd name="T73" fmla="*/ 1 h 54"/>
              <a:gd name="T74" fmla="*/ 102 w 104"/>
              <a:gd name="T75" fmla="*/ 37 h 54"/>
              <a:gd name="T76" fmla="*/ 102 w 104"/>
              <a:gd name="T77" fmla="*/ 37 h 54"/>
              <a:gd name="T78" fmla="*/ 102 w 104"/>
              <a:gd name="T79" fmla="*/ 37 h 54"/>
              <a:gd name="T80" fmla="*/ 102 w 104"/>
              <a:gd name="T81" fmla="*/ 38 h 54"/>
              <a:gd name="T82" fmla="*/ 102 w 104"/>
              <a:gd name="T83" fmla="*/ 37 h 54"/>
              <a:gd name="T84" fmla="*/ 102 w 104"/>
              <a:gd name="T85" fmla="*/ 37 h 54"/>
              <a:gd name="T86" fmla="*/ 102 w 104"/>
              <a:gd name="T87" fmla="*/ 38 h 54"/>
              <a:gd name="T88" fmla="*/ 102 w 104"/>
              <a:gd name="T89" fmla="*/ 38 h 54"/>
              <a:gd name="T90" fmla="*/ 104 w 104"/>
              <a:gd name="T91" fmla="*/ 42 h 54"/>
              <a:gd name="T92" fmla="*/ 104 w 104"/>
              <a:gd name="T93" fmla="*/ 42 h 54"/>
              <a:gd name="T94" fmla="*/ 102 w 104"/>
              <a:gd name="T9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54">
                <a:moveTo>
                  <a:pt x="44" y="1"/>
                </a:moveTo>
                <a:cubicBezTo>
                  <a:pt x="48" y="4"/>
                  <a:pt x="48" y="4"/>
                  <a:pt x="48" y="4"/>
                </a:cubicBezTo>
                <a:cubicBezTo>
                  <a:pt x="51" y="5"/>
                  <a:pt x="51" y="5"/>
                  <a:pt x="51" y="5"/>
                </a:cubicBezTo>
                <a:cubicBezTo>
                  <a:pt x="57" y="8"/>
                  <a:pt x="57" y="8"/>
                  <a:pt x="57" y="8"/>
                </a:cubicBezTo>
                <a:cubicBezTo>
                  <a:pt x="69" y="9"/>
                  <a:pt x="69" y="9"/>
                  <a:pt x="69" y="9"/>
                </a:cubicBezTo>
                <a:cubicBezTo>
                  <a:pt x="71" y="7"/>
                  <a:pt x="71" y="7"/>
                  <a:pt x="71" y="7"/>
                </a:cubicBezTo>
                <a:cubicBezTo>
                  <a:pt x="75" y="6"/>
                  <a:pt x="75" y="6"/>
                  <a:pt x="75" y="6"/>
                </a:cubicBezTo>
                <a:cubicBezTo>
                  <a:pt x="82" y="4"/>
                  <a:pt x="82" y="4"/>
                  <a:pt x="82" y="4"/>
                </a:cubicBezTo>
                <a:cubicBezTo>
                  <a:pt x="85" y="8"/>
                  <a:pt x="85" y="8"/>
                  <a:pt x="85" y="8"/>
                </a:cubicBezTo>
                <a:cubicBezTo>
                  <a:pt x="87" y="8"/>
                  <a:pt x="87" y="8"/>
                  <a:pt x="87" y="8"/>
                </a:cubicBezTo>
                <a:cubicBezTo>
                  <a:pt x="87" y="8"/>
                  <a:pt x="89" y="10"/>
                  <a:pt x="91" y="12"/>
                </a:cubicBezTo>
                <a:cubicBezTo>
                  <a:pt x="92" y="14"/>
                  <a:pt x="94" y="15"/>
                  <a:pt x="94" y="15"/>
                </a:cubicBezTo>
                <a:cubicBezTo>
                  <a:pt x="92" y="22"/>
                  <a:pt x="92" y="22"/>
                  <a:pt x="92" y="22"/>
                </a:cubicBezTo>
                <a:cubicBezTo>
                  <a:pt x="92" y="25"/>
                  <a:pt x="92" y="25"/>
                  <a:pt x="92" y="25"/>
                </a:cubicBezTo>
                <a:cubicBezTo>
                  <a:pt x="92" y="35"/>
                  <a:pt x="92" y="35"/>
                  <a:pt x="92" y="35"/>
                </a:cubicBezTo>
                <a:cubicBezTo>
                  <a:pt x="95" y="39"/>
                  <a:pt x="95" y="39"/>
                  <a:pt x="95" y="39"/>
                </a:cubicBezTo>
                <a:cubicBezTo>
                  <a:pt x="95" y="40"/>
                  <a:pt x="95" y="40"/>
                  <a:pt x="95" y="40"/>
                </a:cubicBezTo>
                <a:cubicBezTo>
                  <a:pt x="99" y="39"/>
                  <a:pt x="99" y="39"/>
                  <a:pt x="99" y="39"/>
                </a:cubicBezTo>
                <a:cubicBezTo>
                  <a:pt x="99" y="39"/>
                  <a:pt x="100" y="39"/>
                  <a:pt x="100" y="38"/>
                </a:cubicBezTo>
                <a:cubicBezTo>
                  <a:pt x="100" y="39"/>
                  <a:pt x="99" y="39"/>
                  <a:pt x="99" y="39"/>
                </a:cubicBezTo>
                <a:cubicBezTo>
                  <a:pt x="90" y="41"/>
                  <a:pt x="90" y="41"/>
                  <a:pt x="90" y="41"/>
                </a:cubicBezTo>
                <a:cubicBezTo>
                  <a:pt x="82" y="46"/>
                  <a:pt x="82" y="46"/>
                  <a:pt x="82" y="46"/>
                </a:cubicBezTo>
                <a:cubicBezTo>
                  <a:pt x="82" y="46"/>
                  <a:pt x="63" y="48"/>
                  <a:pt x="61" y="48"/>
                </a:cubicBezTo>
                <a:cubicBezTo>
                  <a:pt x="60" y="48"/>
                  <a:pt x="48" y="49"/>
                  <a:pt x="46" y="49"/>
                </a:cubicBezTo>
                <a:cubicBezTo>
                  <a:pt x="45" y="50"/>
                  <a:pt x="39" y="51"/>
                  <a:pt x="37" y="51"/>
                </a:cubicBezTo>
                <a:cubicBezTo>
                  <a:pt x="35" y="51"/>
                  <a:pt x="26" y="52"/>
                  <a:pt x="24" y="52"/>
                </a:cubicBezTo>
                <a:cubicBezTo>
                  <a:pt x="22" y="52"/>
                  <a:pt x="17" y="52"/>
                  <a:pt x="17" y="52"/>
                </a:cubicBezTo>
                <a:cubicBezTo>
                  <a:pt x="17" y="52"/>
                  <a:pt x="7" y="53"/>
                  <a:pt x="4" y="53"/>
                </a:cubicBezTo>
                <a:cubicBezTo>
                  <a:pt x="1" y="54"/>
                  <a:pt x="5" y="49"/>
                  <a:pt x="5" y="49"/>
                </a:cubicBezTo>
                <a:cubicBezTo>
                  <a:pt x="5" y="49"/>
                  <a:pt x="17" y="39"/>
                  <a:pt x="13" y="40"/>
                </a:cubicBezTo>
                <a:cubicBezTo>
                  <a:pt x="8" y="38"/>
                  <a:pt x="8" y="38"/>
                  <a:pt x="8" y="38"/>
                </a:cubicBezTo>
                <a:cubicBezTo>
                  <a:pt x="4" y="35"/>
                  <a:pt x="4" y="35"/>
                  <a:pt x="4" y="35"/>
                </a:cubicBezTo>
                <a:cubicBezTo>
                  <a:pt x="0" y="26"/>
                  <a:pt x="5" y="22"/>
                  <a:pt x="9" y="22"/>
                </a:cubicBezTo>
                <a:cubicBezTo>
                  <a:pt x="12" y="22"/>
                  <a:pt x="20" y="25"/>
                  <a:pt x="25" y="25"/>
                </a:cubicBezTo>
                <a:cubicBezTo>
                  <a:pt x="43" y="25"/>
                  <a:pt x="39" y="19"/>
                  <a:pt x="38" y="8"/>
                </a:cubicBezTo>
                <a:cubicBezTo>
                  <a:pt x="38" y="5"/>
                  <a:pt x="39" y="2"/>
                  <a:pt x="40" y="1"/>
                </a:cubicBezTo>
                <a:cubicBezTo>
                  <a:pt x="41" y="0"/>
                  <a:pt x="43" y="2"/>
                  <a:pt x="44" y="1"/>
                </a:cubicBezTo>
                <a:close/>
                <a:moveTo>
                  <a:pt x="102" y="37"/>
                </a:moveTo>
                <a:cubicBezTo>
                  <a:pt x="102" y="37"/>
                  <a:pt x="102" y="37"/>
                  <a:pt x="102" y="37"/>
                </a:cubicBezTo>
                <a:cubicBezTo>
                  <a:pt x="102" y="37"/>
                  <a:pt x="102" y="37"/>
                  <a:pt x="102" y="37"/>
                </a:cubicBezTo>
                <a:cubicBezTo>
                  <a:pt x="102" y="38"/>
                  <a:pt x="102" y="38"/>
                  <a:pt x="102" y="38"/>
                </a:cubicBezTo>
                <a:cubicBezTo>
                  <a:pt x="102" y="37"/>
                  <a:pt x="102" y="37"/>
                  <a:pt x="102" y="37"/>
                </a:cubicBezTo>
                <a:cubicBezTo>
                  <a:pt x="102" y="37"/>
                  <a:pt x="102" y="37"/>
                  <a:pt x="102" y="37"/>
                </a:cubicBezTo>
                <a:close/>
                <a:moveTo>
                  <a:pt x="102" y="38"/>
                </a:moveTo>
                <a:cubicBezTo>
                  <a:pt x="102" y="38"/>
                  <a:pt x="102" y="38"/>
                  <a:pt x="102" y="38"/>
                </a:cubicBezTo>
                <a:cubicBezTo>
                  <a:pt x="103" y="39"/>
                  <a:pt x="104" y="41"/>
                  <a:pt x="104" y="42"/>
                </a:cubicBezTo>
                <a:cubicBezTo>
                  <a:pt x="104" y="42"/>
                  <a:pt x="104" y="42"/>
                  <a:pt x="104" y="42"/>
                </a:cubicBezTo>
                <a:cubicBezTo>
                  <a:pt x="104" y="41"/>
                  <a:pt x="103" y="39"/>
                  <a:pt x="102" y="38"/>
                </a:cubicBez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5" name="Freeform 23">
            <a:extLst>
              <a:ext uri="{FF2B5EF4-FFF2-40B4-BE49-F238E27FC236}">
                <a16:creationId xmlns:a16="http://schemas.microsoft.com/office/drawing/2014/main" id="{B0327326-552F-5445-99ED-E0B91B35F1F0}"/>
              </a:ext>
            </a:extLst>
          </p:cNvPr>
          <p:cNvSpPr>
            <a:spLocks/>
          </p:cNvSpPr>
          <p:nvPr/>
        </p:nvSpPr>
        <p:spPr bwMode="auto">
          <a:xfrm>
            <a:off x="7649956" y="3546934"/>
            <a:ext cx="214656" cy="214486"/>
          </a:xfrm>
          <a:custGeom>
            <a:avLst/>
            <a:gdLst>
              <a:gd name="T0" fmla="*/ 70 w 75"/>
              <a:gd name="T1" fmla="*/ 49 h 78"/>
              <a:gd name="T2" fmla="*/ 52 w 75"/>
              <a:gd name="T3" fmla="*/ 56 h 78"/>
              <a:gd name="T4" fmla="*/ 40 w 75"/>
              <a:gd name="T5" fmla="*/ 65 h 78"/>
              <a:gd name="T6" fmla="*/ 38 w 75"/>
              <a:gd name="T7" fmla="*/ 77 h 78"/>
              <a:gd name="T8" fmla="*/ 32 w 75"/>
              <a:gd name="T9" fmla="*/ 76 h 78"/>
              <a:gd name="T10" fmla="*/ 31 w 75"/>
              <a:gd name="T11" fmla="*/ 70 h 78"/>
              <a:gd name="T12" fmla="*/ 30 w 75"/>
              <a:gd name="T13" fmla="*/ 66 h 78"/>
              <a:gd name="T14" fmla="*/ 26 w 75"/>
              <a:gd name="T15" fmla="*/ 60 h 78"/>
              <a:gd name="T16" fmla="*/ 21 w 75"/>
              <a:gd name="T17" fmla="*/ 57 h 78"/>
              <a:gd name="T18" fmla="*/ 19 w 75"/>
              <a:gd name="T19" fmla="*/ 57 h 78"/>
              <a:gd name="T20" fmla="*/ 15 w 75"/>
              <a:gd name="T21" fmla="*/ 55 h 78"/>
              <a:gd name="T22" fmla="*/ 13 w 75"/>
              <a:gd name="T23" fmla="*/ 49 h 78"/>
              <a:gd name="T24" fmla="*/ 9 w 75"/>
              <a:gd name="T25" fmla="*/ 46 h 78"/>
              <a:gd name="T26" fmla="*/ 6 w 75"/>
              <a:gd name="T27" fmla="*/ 44 h 78"/>
              <a:gd name="T28" fmla="*/ 1 w 75"/>
              <a:gd name="T29" fmla="*/ 34 h 78"/>
              <a:gd name="T30" fmla="*/ 10 w 75"/>
              <a:gd name="T31" fmla="*/ 29 h 78"/>
              <a:gd name="T32" fmla="*/ 16 w 75"/>
              <a:gd name="T33" fmla="*/ 27 h 78"/>
              <a:gd name="T34" fmla="*/ 20 w 75"/>
              <a:gd name="T35" fmla="*/ 24 h 78"/>
              <a:gd name="T36" fmla="*/ 25 w 75"/>
              <a:gd name="T37" fmla="*/ 15 h 78"/>
              <a:gd name="T38" fmla="*/ 24 w 75"/>
              <a:gd name="T39" fmla="*/ 8 h 78"/>
              <a:gd name="T40" fmla="*/ 25 w 75"/>
              <a:gd name="T41" fmla="*/ 4 h 78"/>
              <a:gd name="T42" fmla="*/ 32 w 75"/>
              <a:gd name="T43" fmla="*/ 2 h 78"/>
              <a:gd name="T44" fmla="*/ 39 w 75"/>
              <a:gd name="T45" fmla="*/ 7 h 78"/>
              <a:gd name="T46" fmla="*/ 47 w 75"/>
              <a:gd name="T47" fmla="*/ 11 h 78"/>
              <a:gd name="T48" fmla="*/ 50 w 75"/>
              <a:gd name="T49" fmla="*/ 17 h 78"/>
              <a:gd name="T50" fmla="*/ 59 w 75"/>
              <a:gd name="T51" fmla="*/ 23 h 78"/>
              <a:gd name="T52" fmla="*/ 67 w 75"/>
              <a:gd name="T53" fmla="*/ 26 h 78"/>
              <a:gd name="T54" fmla="*/ 75 w 75"/>
              <a:gd name="T55" fmla="*/ 26 h 78"/>
              <a:gd name="T56" fmla="*/ 73 w 75"/>
              <a:gd name="T57" fmla="*/ 31 h 78"/>
              <a:gd name="T58" fmla="*/ 70 w 75"/>
              <a:gd name="T59" fmla="*/ 37 h 78"/>
              <a:gd name="T60" fmla="*/ 70 w 75"/>
              <a:gd name="T61" fmla="*/ 43 h 78"/>
              <a:gd name="T62" fmla="*/ 70 w 75"/>
              <a:gd name="T63" fmla="*/ 4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 h="78">
                <a:moveTo>
                  <a:pt x="71" y="48"/>
                </a:moveTo>
                <a:cubicBezTo>
                  <a:pt x="70" y="49"/>
                  <a:pt x="70" y="49"/>
                  <a:pt x="70" y="49"/>
                </a:cubicBezTo>
                <a:cubicBezTo>
                  <a:pt x="66" y="51"/>
                  <a:pt x="61" y="49"/>
                  <a:pt x="60" y="56"/>
                </a:cubicBezTo>
                <a:cubicBezTo>
                  <a:pt x="60" y="68"/>
                  <a:pt x="56" y="56"/>
                  <a:pt x="52" y="56"/>
                </a:cubicBezTo>
                <a:cubicBezTo>
                  <a:pt x="49" y="56"/>
                  <a:pt x="49" y="58"/>
                  <a:pt x="47" y="60"/>
                </a:cubicBezTo>
                <a:cubicBezTo>
                  <a:pt x="44" y="62"/>
                  <a:pt x="41" y="63"/>
                  <a:pt x="40" y="65"/>
                </a:cubicBezTo>
                <a:cubicBezTo>
                  <a:pt x="40" y="67"/>
                  <a:pt x="39" y="69"/>
                  <a:pt x="39" y="71"/>
                </a:cubicBezTo>
                <a:cubicBezTo>
                  <a:pt x="40" y="74"/>
                  <a:pt x="40" y="77"/>
                  <a:pt x="38" y="77"/>
                </a:cubicBezTo>
                <a:cubicBezTo>
                  <a:pt x="37" y="77"/>
                  <a:pt x="34" y="78"/>
                  <a:pt x="32" y="77"/>
                </a:cubicBezTo>
                <a:cubicBezTo>
                  <a:pt x="32" y="76"/>
                  <a:pt x="32" y="76"/>
                  <a:pt x="32" y="76"/>
                </a:cubicBezTo>
                <a:cubicBezTo>
                  <a:pt x="33" y="73"/>
                  <a:pt x="33" y="73"/>
                  <a:pt x="33" y="73"/>
                </a:cubicBezTo>
                <a:cubicBezTo>
                  <a:pt x="31" y="70"/>
                  <a:pt x="31" y="70"/>
                  <a:pt x="31" y="70"/>
                </a:cubicBezTo>
                <a:cubicBezTo>
                  <a:pt x="31" y="70"/>
                  <a:pt x="31" y="70"/>
                  <a:pt x="31" y="69"/>
                </a:cubicBezTo>
                <a:cubicBezTo>
                  <a:pt x="30" y="68"/>
                  <a:pt x="30" y="66"/>
                  <a:pt x="30" y="66"/>
                </a:cubicBezTo>
                <a:cubicBezTo>
                  <a:pt x="29" y="63"/>
                  <a:pt x="29" y="63"/>
                  <a:pt x="29" y="63"/>
                </a:cubicBezTo>
                <a:cubicBezTo>
                  <a:pt x="29" y="63"/>
                  <a:pt x="27" y="61"/>
                  <a:pt x="26" y="60"/>
                </a:cubicBezTo>
                <a:cubicBezTo>
                  <a:pt x="26" y="60"/>
                  <a:pt x="26" y="59"/>
                  <a:pt x="24" y="58"/>
                </a:cubicBezTo>
                <a:cubicBezTo>
                  <a:pt x="23" y="58"/>
                  <a:pt x="21" y="57"/>
                  <a:pt x="21" y="57"/>
                </a:cubicBezTo>
                <a:cubicBezTo>
                  <a:pt x="20" y="57"/>
                  <a:pt x="20" y="57"/>
                  <a:pt x="20" y="57"/>
                </a:cubicBezTo>
                <a:cubicBezTo>
                  <a:pt x="20" y="57"/>
                  <a:pt x="19" y="57"/>
                  <a:pt x="19" y="57"/>
                </a:cubicBezTo>
                <a:cubicBezTo>
                  <a:pt x="17" y="55"/>
                  <a:pt x="17" y="55"/>
                  <a:pt x="17" y="55"/>
                </a:cubicBezTo>
                <a:cubicBezTo>
                  <a:pt x="15" y="55"/>
                  <a:pt x="15" y="55"/>
                  <a:pt x="15" y="55"/>
                </a:cubicBezTo>
                <a:cubicBezTo>
                  <a:pt x="14" y="52"/>
                  <a:pt x="14" y="52"/>
                  <a:pt x="14" y="52"/>
                </a:cubicBezTo>
                <a:cubicBezTo>
                  <a:pt x="13" y="49"/>
                  <a:pt x="13" y="49"/>
                  <a:pt x="13" y="49"/>
                </a:cubicBezTo>
                <a:cubicBezTo>
                  <a:pt x="11" y="47"/>
                  <a:pt x="11" y="47"/>
                  <a:pt x="11" y="47"/>
                </a:cubicBezTo>
                <a:cubicBezTo>
                  <a:pt x="9" y="46"/>
                  <a:pt x="9" y="46"/>
                  <a:pt x="9" y="46"/>
                </a:cubicBezTo>
                <a:cubicBezTo>
                  <a:pt x="8" y="45"/>
                  <a:pt x="8" y="45"/>
                  <a:pt x="8" y="45"/>
                </a:cubicBezTo>
                <a:cubicBezTo>
                  <a:pt x="6" y="44"/>
                  <a:pt x="6" y="44"/>
                  <a:pt x="6" y="44"/>
                </a:cubicBezTo>
                <a:cubicBezTo>
                  <a:pt x="5" y="42"/>
                  <a:pt x="7" y="40"/>
                  <a:pt x="6" y="38"/>
                </a:cubicBezTo>
                <a:cubicBezTo>
                  <a:pt x="4" y="36"/>
                  <a:pt x="0" y="34"/>
                  <a:pt x="1" y="34"/>
                </a:cubicBezTo>
                <a:cubicBezTo>
                  <a:pt x="2" y="32"/>
                  <a:pt x="6" y="33"/>
                  <a:pt x="8" y="32"/>
                </a:cubicBezTo>
                <a:cubicBezTo>
                  <a:pt x="9" y="32"/>
                  <a:pt x="9" y="30"/>
                  <a:pt x="10" y="29"/>
                </a:cubicBezTo>
                <a:cubicBezTo>
                  <a:pt x="11" y="29"/>
                  <a:pt x="13" y="30"/>
                  <a:pt x="13" y="28"/>
                </a:cubicBezTo>
                <a:cubicBezTo>
                  <a:pt x="13" y="26"/>
                  <a:pt x="15" y="26"/>
                  <a:pt x="16" y="27"/>
                </a:cubicBezTo>
                <a:cubicBezTo>
                  <a:pt x="16" y="27"/>
                  <a:pt x="17" y="27"/>
                  <a:pt x="19" y="25"/>
                </a:cubicBezTo>
                <a:cubicBezTo>
                  <a:pt x="22" y="24"/>
                  <a:pt x="20" y="24"/>
                  <a:pt x="20" y="24"/>
                </a:cubicBezTo>
                <a:cubicBezTo>
                  <a:pt x="19" y="21"/>
                  <a:pt x="19" y="21"/>
                  <a:pt x="19" y="21"/>
                </a:cubicBezTo>
                <a:cubicBezTo>
                  <a:pt x="25" y="15"/>
                  <a:pt x="25" y="15"/>
                  <a:pt x="25" y="15"/>
                </a:cubicBezTo>
                <a:cubicBezTo>
                  <a:pt x="26" y="10"/>
                  <a:pt x="26" y="10"/>
                  <a:pt x="26" y="10"/>
                </a:cubicBezTo>
                <a:cubicBezTo>
                  <a:pt x="26" y="10"/>
                  <a:pt x="25" y="9"/>
                  <a:pt x="24" y="8"/>
                </a:cubicBezTo>
                <a:cubicBezTo>
                  <a:pt x="22" y="6"/>
                  <a:pt x="23" y="6"/>
                  <a:pt x="23" y="5"/>
                </a:cubicBezTo>
                <a:cubicBezTo>
                  <a:pt x="24" y="4"/>
                  <a:pt x="25" y="4"/>
                  <a:pt x="25" y="4"/>
                </a:cubicBezTo>
                <a:cubicBezTo>
                  <a:pt x="26" y="3"/>
                  <a:pt x="28" y="3"/>
                  <a:pt x="30" y="1"/>
                </a:cubicBezTo>
                <a:cubicBezTo>
                  <a:pt x="32" y="0"/>
                  <a:pt x="32" y="2"/>
                  <a:pt x="32" y="2"/>
                </a:cubicBezTo>
                <a:cubicBezTo>
                  <a:pt x="32" y="2"/>
                  <a:pt x="33" y="5"/>
                  <a:pt x="36" y="6"/>
                </a:cubicBezTo>
                <a:cubicBezTo>
                  <a:pt x="38" y="7"/>
                  <a:pt x="39" y="7"/>
                  <a:pt x="39" y="7"/>
                </a:cubicBezTo>
                <a:cubicBezTo>
                  <a:pt x="42" y="7"/>
                  <a:pt x="42" y="7"/>
                  <a:pt x="42" y="7"/>
                </a:cubicBezTo>
                <a:cubicBezTo>
                  <a:pt x="47" y="11"/>
                  <a:pt x="47" y="11"/>
                  <a:pt x="47" y="11"/>
                </a:cubicBezTo>
                <a:cubicBezTo>
                  <a:pt x="47" y="11"/>
                  <a:pt x="47" y="11"/>
                  <a:pt x="48" y="12"/>
                </a:cubicBezTo>
                <a:cubicBezTo>
                  <a:pt x="49" y="13"/>
                  <a:pt x="50" y="17"/>
                  <a:pt x="50" y="17"/>
                </a:cubicBezTo>
                <a:cubicBezTo>
                  <a:pt x="58" y="19"/>
                  <a:pt x="58" y="19"/>
                  <a:pt x="58" y="19"/>
                </a:cubicBezTo>
                <a:cubicBezTo>
                  <a:pt x="59" y="23"/>
                  <a:pt x="59" y="23"/>
                  <a:pt x="59" y="23"/>
                </a:cubicBezTo>
                <a:cubicBezTo>
                  <a:pt x="59" y="23"/>
                  <a:pt x="63" y="23"/>
                  <a:pt x="65" y="24"/>
                </a:cubicBezTo>
                <a:cubicBezTo>
                  <a:pt x="67" y="24"/>
                  <a:pt x="67" y="26"/>
                  <a:pt x="67" y="26"/>
                </a:cubicBezTo>
                <a:cubicBezTo>
                  <a:pt x="70" y="25"/>
                  <a:pt x="70" y="25"/>
                  <a:pt x="70" y="25"/>
                </a:cubicBezTo>
                <a:cubicBezTo>
                  <a:pt x="75" y="26"/>
                  <a:pt x="75" y="26"/>
                  <a:pt x="75" y="26"/>
                </a:cubicBezTo>
                <a:cubicBezTo>
                  <a:pt x="75" y="26"/>
                  <a:pt x="75" y="27"/>
                  <a:pt x="74" y="28"/>
                </a:cubicBezTo>
                <a:cubicBezTo>
                  <a:pt x="73" y="28"/>
                  <a:pt x="73" y="30"/>
                  <a:pt x="73" y="31"/>
                </a:cubicBezTo>
                <a:cubicBezTo>
                  <a:pt x="73" y="33"/>
                  <a:pt x="73" y="34"/>
                  <a:pt x="73" y="35"/>
                </a:cubicBezTo>
                <a:cubicBezTo>
                  <a:pt x="72" y="37"/>
                  <a:pt x="71" y="36"/>
                  <a:pt x="70" y="37"/>
                </a:cubicBezTo>
                <a:cubicBezTo>
                  <a:pt x="69" y="37"/>
                  <a:pt x="70" y="39"/>
                  <a:pt x="71" y="41"/>
                </a:cubicBezTo>
                <a:cubicBezTo>
                  <a:pt x="71" y="42"/>
                  <a:pt x="71" y="42"/>
                  <a:pt x="70" y="43"/>
                </a:cubicBezTo>
                <a:cubicBezTo>
                  <a:pt x="68" y="45"/>
                  <a:pt x="67" y="45"/>
                  <a:pt x="67" y="45"/>
                </a:cubicBezTo>
                <a:cubicBezTo>
                  <a:pt x="70" y="48"/>
                  <a:pt x="70" y="48"/>
                  <a:pt x="70" y="48"/>
                </a:cubicBezTo>
                <a:cubicBezTo>
                  <a:pt x="70" y="48"/>
                  <a:pt x="70" y="48"/>
                  <a:pt x="71" y="48"/>
                </a:cubicBezTo>
                <a:close/>
              </a:path>
            </a:pathLst>
          </a:custGeom>
          <a:solidFill>
            <a:schemeClr val="accent6">
              <a:lumMod val="40000"/>
              <a:lumOff val="60000"/>
            </a:schemeClr>
          </a:solidFill>
          <a:ln w="317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6" name="Freeform 5">
            <a:extLst>
              <a:ext uri="{FF2B5EF4-FFF2-40B4-BE49-F238E27FC236}">
                <a16:creationId xmlns:a16="http://schemas.microsoft.com/office/drawing/2014/main" id="{16EC3D29-CDD0-8C42-9240-69CB22644FBE}"/>
              </a:ext>
            </a:extLst>
          </p:cNvPr>
          <p:cNvSpPr>
            <a:spLocks/>
          </p:cNvSpPr>
          <p:nvPr/>
        </p:nvSpPr>
        <p:spPr bwMode="auto">
          <a:xfrm>
            <a:off x="7585285" y="3656826"/>
            <a:ext cx="242177" cy="439564"/>
          </a:xfrm>
          <a:custGeom>
            <a:avLst/>
            <a:gdLst>
              <a:gd name="T0" fmla="*/ 57 w 85"/>
              <a:gd name="T1" fmla="*/ 158 h 160"/>
              <a:gd name="T2" fmla="*/ 58 w 85"/>
              <a:gd name="T3" fmla="*/ 151 h 160"/>
              <a:gd name="T4" fmla="*/ 63 w 85"/>
              <a:gd name="T5" fmla="*/ 149 h 160"/>
              <a:gd name="T6" fmla="*/ 58 w 85"/>
              <a:gd name="T7" fmla="*/ 142 h 160"/>
              <a:gd name="T8" fmla="*/ 61 w 85"/>
              <a:gd name="T9" fmla="*/ 137 h 160"/>
              <a:gd name="T10" fmla="*/ 75 w 85"/>
              <a:gd name="T11" fmla="*/ 124 h 160"/>
              <a:gd name="T12" fmla="*/ 84 w 85"/>
              <a:gd name="T13" fmla="*/ 96 h 160"/>
              <a:gd name="T14" fmla="*/ 79 w 85"/>
              <a:gd name="T15" fmla="*/ 91 h 160"/>
              <a:gd name="T16" fmla="*/ 73 w 85"/>
              <a:gd name="T17" fmla="*/ 88 h 160"/>
              <a:gd name="T18" fmla="*/ 68 w 85"/>
              <a:gd name="T19" fmla="*/ 90 h 160"/>
              <a:gd name="T20" fmla="*/ 68 w 85"/>
              <a:gd name="T21" fmla="*/ 90 h 160"/>
              <a:gd name="T22" fmla="*/ 68 w 85"/>
              <a:gd name="T23" fmla="*/ 90 h 160"/>
              <a:gd name="T24" fmla="*/ 65 w 85"/>
              <a:gd name="T25" fmla="*/ 81 h 160"/>
              <a:gd name="T26" fmla="*/ 59 w 85"/>
              <a:gd name="T27" fmla="*/ 76 h 160"/>
              <a:gd name="T28" fmla="*/ 55 w 85"/>
              <a:gd name="T29" fmla="*/ 68 h 160"/>
              <a:gd name="T30" fmla="*/ 52 w 85"/>
              <a:gd name="T31" fmla="*/ 59 h 160"/>
              <a:gd name="T32" fmla="*/ 56 w 85"/>
              <a:gd name="T33" fmla="*/ 53 h 160"/>
              <a:gd name="T34" fmla="*/ 54 w 85"/>
              <a:gd name="T35" fmla="*/ 43 h 160"/>
              <a:gd name="T36" fmla="*/ 55 w 85"/>
              <a:gd name="T37" fmla="*/ 36 h 160"/>
              <a:gd name="T38" fmla="*/ 53 w 85"/>
              <a:gd name="T39" fmla="*/ 26 h 160"/>
              <a:gd name="T40" fmla="*/ 44 w 85"/>
              <a:gd name="T41" fmla="*/ 17 h 160"/>
              <a:gd name="T42" fmla="*/ 37 w 85"/>
              <a:gd name="T43" fmla="*/ 12 h 160"/>
              <a:gd name="T44" fmla="*/ 31 w 85"/>
              <a:gd name="T45" fmla="*/ 5 h 160"/>
              <a:gd name="T46" fmla="*/ 24 w 85"/>
              <a:gd name="T47" fmla="*/ 7 h 160"/>
              <a:gd name="T48" fmla="*/ 19 w 85"/>
              <a:gd name="T49" fmla="*/ 9 h 160"/>
              <a:gd name="T50" fmla="*/ 17 w 85"/>
              <a:gd name="T51" fmla="*/ 3 h 160"/>
              <a:gd name="T52" fmla="*/ 14 w 85"/>
              <a:gd name="T53" fmla="*/ 0 h 160"/>
              <a:gd name="T54" fmla="*/ 9 w 85"/>
              <a:gd name="T55" fmla="*/ 9 h 160"/>
              <a:gd name="T56" fmla="*/ 5 w 85"/>
              <a:gd name="T57" fmla="*/ 15 h 160"/>
              <a:gd name="T58" fmla="*/ 3 w 85"/>
              <a:gd name="T59" fmla="*/ 21 h 160"/>
              <a:gd name="T60" fmla="*/ 1 w 85"/>
              <a:gd name="T61" fmla="*/ 28 h 160"/>
              <a:gd name="T62" fmla="*/ 5 w 85"/>
              <a:gd name="T63" fmla="*/ 33 h 160"/>
              <a:gd name="T64" fmla="*/ 5 w 85"/>
              <a:gd name="T65" fmla="*/ 39 h 160"/>
              <a:gd name="T66" fmla="*/ 6 w 85"/>
              <a:gd name="T67" fmla="*/ 45 h 160"/>
              <a:gd name="T68" fmla="*/ 14 w 85"/>
              <a:gd name="T69" fmla="*/ 45 h 160"/>
              <a:gd name="T70" fmla="*/ 14 w 85"/>
              <a:gd name="T71" fmla="*/ 54 h 160"/>
              <a:gd name="T72" fmla="*/ 13 w 85"/>
              <a:gd name="T73" fmla="*/ 59 h 160"/>
              <a:gd name="T74" fmla="*/ 14 w 85"/>
              <a:gd name="T75" fmla="*/ 61 h 160"/>
              <a:gd name="T76" fmla="*/ 11 w 85"/>
              <a:gd name="T77" fmla="*/ 67 h 160"/>
              <a:gd name="T78" fmla="*/ 11 w 85"/>
              <a:gd name="T79" fmla="*/ 71 h 160"/>
              <a:gd name="T80" fmla="*/ 14 w 85"/>
              <a:gd name="T81" fmla="*/ 77 h 160"/>
              <a:gd name="T82" fmla="*/ 14 w 85"/>
              <a:gd name="T83" fmla="*/ 87 h 160"/>
              <a:gd name="T84" fmla="*/ 14 w 85"/>
              <a:gd name="T85" fmla="*/ 93 h 160"/>
              <a:gd name="T86" fmla="*/ 13 w 85"/>
              <a:gd name="T87" fmla="*/ 97 h 160"/>
              <a:gd name="T88" fmla="*/ 11 w 85"/>
              <a:gd name="T89" fmla="*/ 101 h 160"/>
              <a:gd name="T90" fmla="*/ 12 w 85"/>
              <a:gd name="T91" fmla="*/ 111 h 160"/>
              <a:gd name="T92" fmla="*/ 19 w 85"/>
              <a:gd name="T93" fmla="*/ 119 h 160"/>
              <a:gd name="T94" fmla="*/ 18 w 85"/>
              <a:gd name="T95" fmla="*/ 126 h 160"/>
              <a:gd name="T96" fmla="*/ 13 w 85"/>
              <a:gd name="T97" fmla="*/ 120 h 160"/>
              <a:gd name="T98" fmla="*/ 14 w 85"/>
              <a:gd name="T99" fmla="*/ 124 h 160"/>
              <a:gd name="T100" fmla="*/ 19 w 85"/>
              <a:gd name="T101" fmla="*/ 131 h 160"/>
              <a:gd name="T102" fmla="*/ 32 w 85"/>
              <a:gd name="T103" fmla="*/ 138 h 160"/>
              <a:gd name="T104" fmla="*/ 38 w 85"/>
              <a:gd name="T105" fmla="*/ 139 h 160"/>
              <a:gd name="T106" fmla="*/ 44 w 85"/>
              <a:gd name="T107" fmla="*/ 151 h 160"/>
              <a:gd name="T108" fmla="*/ 46 w 85"/>
              <a:gd name="T109"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 h="160">
                <a:moveTo>
                  <a:pt x="49" y="158"/>
                </a:moveTo>
                <a:cubicBezTo>
                  <a:pt x="52" y="160"/>
                  <a:pt x="52" y="160"/>
                  <a:pt x="52" y="160"/>
                </a:cubicBezTo>
                <a:cubicBezTo>
                  <a:pt x="55" y="159"/>
                  <a:pt x="55" y="159"/>
                  <a:pt x="55" y="159"/>
                </a:cubicBezTo>
                <a:cubicBezTo>
                  <a:pt x="57" y="158"/>
                  <a:pt x="57" y="158"/>
                  <a:pt x="57" y="158"/>
                </a:cubicBezTo>
                <a:cubicBezTo>
                  <a:pt x="57" y="158"/>
                  <a:pt x="59" y="156"/>
                  <a:pt x="59" y="156"/>
                </a:cubicBezTo>
                <a:cubicBezTo>
                  <a:pt x="59" y="156"/>
                  <a:pt x="59" y="154"/>
                  <a:pt x="59" y="154"/>
                </a:cubicBezTo>
                <a:cubicBezTo>
                  <a:pt x="58" y="153"/>
                  <a:pt x="58" y="153"/>
                  <a:pt x="58" y="153"/>
                </a:cubicBezTo>
                <a:cubicBezTo>
                  <a:pt x="58" y="153"/>
                  <a:pt x="57" y="151"/>
                  <a:pt x="58" y="151"/>
                </a:cubicBezTo>
                <a:cubicBezTo>
                  <a:pt x="59" y="151"/>
                  <a:pt x="60" y="150"/>
                  <a:pt x="60" y="151"/>
                </a:cubicBezTo>
                <a:cubicBezTo>
                  <a:pt x="61" y="151"/>
                  <a:pt x="60" y="151"/>
                  <a:pt x="61" y="151"/>
                </a:cubicBezTo>
                <a:cubicBezTo>
                  <a:pt x="62" y="151"/>
                  <a:pt x="63" y="150"/>
                  <a:pt x="63" y="150"/>
                </a:cubicBezTo>
                <a:cubicBezTo>
                  <a:pt x="63" y="149"/>
                  <a:pt x="63" y="149"/>
                  <a:pt x="63" y="149"/>
                </a:cubicBezTo>
                <a:cubicBezTo>
                  <a:pt x="63" y="149"/>
                  <a:pt x="63" y="149"/>
                  <a:pt x="63" y="149"/>
                </a:cubicBezTo>
                <a:cubicBezTo>
                  <a:pt x="62" y="148"/>
                  <a:pt x="59" y="146"/>
                  <a:pt x="58" y="146"/>
                </a:cubicBezTo>
                <a:cubicBezTo>
                  <a:pt x="58" y="145"/>
                  <a:pt x="57" y="144"/>
                  <a:pt x="57" y="144"/>
                </a:cubicBezTo>
                <a:cubicBezTo>
                  <a:pt x="57" y="143"/>
                  <a:pt x="58" y="142"/>
                  <a:pt x="58" y="142"/>
                </a:cubicBezTo>
                <a:cubicBezTo>
                  <a:pt x="57" y="141"/>
                  <a:pt x="57" y="141"/>
                  <a:pt x="57" y="141"/>
                </a:cubicBezTo>
                <a:cubicBezTo>
                  <a:pt x="57" y="141"/>
                  <a:pt x="58" y="140"/>
                  <a:pt x="59" y="140"/>
                </a:cubicBezTo>
                <a:cubicBezTo>
                  <a:pt x="59" y="140"/>
                  <a:pt x="60" y="140"/>
                  <a:pt x="60" y="140"/>
                </a:cubicBezTo>
                <a:cubicBezTo>
                  <a:pt x="61" y="137"/>
                  <a:pt x="61" y="137"/>
                  <a:pt x="61" y="137"/>
                </a:cubicBezTo>
                <a:cubicBezTo>
                  <a:pt x="61" y="137"/>
                  <a:pt x="61" y="136"/>
                  <a:pt x="62" y="136"/>
                </a:cubicBezTo>
                <a:cubicBezTo>
                  <a:pt x="62" y="136"/>
                  <a:pt x="63" y="136"/>
                  <a:pt x="63" y="136"/>
                </a:cubicBezTo>
                <a:cubicBezTo>
                  <a:pt x="70" y="132"/>
                  <a:pt x="70" y="132"/>
                  <a:pt x="70" y="132"/>
                </a:cubicBezTo>
                <a:cubicBezTo>
                  <a:pt x="75" y="124"/>
                  <a:pt x="75" y="124"/>
                  <a:pt x="75" y="124"/>
                </a:cubicBezTo>
                <a:cubicBezTo>
                  <a:pt x="77" y="115"/>
                  <a:pt x="77" y="115"/>
                  <a:pt x="77" y="115"/>
                </a:cubicBezTo>
                <a:cubicBezTo>
                  <a:pt x="80" y="107"/>
                  <a:pt x="80" y="107"/>
                  <a:pt x="80" y="107"/>
                </a:cubicBezTo>
                <a:cubicBezTo>
                  <a:pt x="80" y="107"/>
                  <a:pt x="84" y="103"/>
                  <a:pt x="84" y="104"/>
                </a:cubicBezTo>
                <a:cubicBezTo>
                  <a:pt x="85" y="105"/>
                  <a:pt x="84" y="96"/>
                  <a:pt x="84" y="96"/>
                </a:cubicBezTo>
                <a:cubicBezTo>
                  <a:pt x="81" y="93"/>
                  <a:pt x="81" y="93"/>
                  <a:pt x="81" y="93"/>
                </a:cubicBezTo>
                <a:cubicBezTo>
                  <a:pt x="81" y="91"/>
                  <a:pt x="81" y="91"/>
                  <a:pt x="81" y="91"/>
                </a:cubicBezTo>
                <a:cubicBezTo>
                  <a:pt x="81" y="91"/>
                  <a:pt x="80" y="91"/>
                  <a:pt x="80" y="91"/>
                </a:cubicBezTo>
                <a:cubicBezTo>
                  <a:pt x="80" y="91"/>
                  <a:pt x="80" y="91"/>
                  <a:pt x="79" y="91"/>
                </a:cubicBezTo>
                <a:cubicBezTo>
                  <a:pt x="79" y="90"/>
                  <a:pt x="79" y="90"/>
                  <a:pt x="79" y="90"/>
                </a:cubicBezTo>
                <a:cubicBezTo>
                  <a:pt x="77" y="88"/>
                  <a:pt x="77" y="88"/>
                  <a:pt x="77" y="88"/>
                </a:cubicBezTo>
                <a:cubicBezTo>
                  <a:pt x="77" y="88"/>
                  <a:pt x="76" y="89"/>
                  <a:pt x="75" y="89"/>
                </a:cubicBezTo>
                <a:cubicBezTo>
                  <a:pt x="74" y="89"/>
                  <a:pt x="74" y="88"/>
                  <a:pt x="73" y="88"/>
                </a:cubicBezTo>
                <a:cubicBezTo>
                  <a:pt x="73" y="88"/>
                  <a:pt x="73" y="88"/>
                  <a:pt x="73" y="88"/>
                </a:cubicBezTo>
                <a:cubicBezTo>
                  <a:pt x="73" y="88"/>
                  <a:pt x="72" y="88"/>
                  <a:pt x="71" y="88"/>
                </a:cubicBezTo>
                <a:cubicBezTo>
                  <a:pt x="70" y="88"/>
                  <a:pt x="69"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89"/>
                  <a:pt x="68" y="89"/>
                  <a:pt x="68" y="89"/>
                </a:cubicBezTo>
                <a:cubicBezTo>
                  <a:pt x="68" y="88"/>
                  <a:pt x="68" y="88"/>
                  <a:pt x="67" y="87"/>
                </a:cubicBezTo>
                <a:cubicBezTo>
                  <a:pt x="67" y="86"/>
                  <a:pt x="67" y="84"/>
                  <a:pt x="66" y="83"/>
                </a:cubicBezTo>
                <a:cubicBezTo>
                  <a:pt x="65" y="82"/>
                  <a:pt x="65" y="81"/>
                  <a:pt x="65" y="81"/>
                </a:cubicBezTo>
                <a:cubicBezTo>
                  <a:pt x="65" y="81"/>
                  <a:pt x="63" y="81"/>
                  <a:pt x="62" y="81"/>
                </a:cubicBezTo>
                <a:cubicBezTo>
                  <a:pt x="62" y="81"/>
                  <a:pt x="61" y="81"/>
                  <a:pt x="61" y="81"/>
                </a:cubicBezTo>
                <a:cubicBezTo>
                  <a:pt x="61" y="81"/>
                  <a:pt x="60" y="79"/>
                  <a:pt x="61" y="79"/>
                </a:cubicBezTo>
                <a:cubicBezTo>
                  <a:pt x="61" y="78"/>
                  <a:pt x="60" y="77"/>
                  <a:pt x="59" y="76"/>
                </a:cubicBezTo>
                <a:cubicBezTo>
                  <a:pt x="59" y="76"/>
                  <a:pt x="57" y="73"/>
                  <a:pt x="57" y="73"/>
                </a:cubicBezTo>
                <a:cubicBezTo>
                  <a:pt x="57" y="73"/>
                  <a:pt x="56" y="73"/>
                  <a:pt x="56" y="72"/>
                </a:cubicBezTo>
                <a:cubicBezTo>
                  <a:pt x="56" y="71"/>
                  <a:pt x="56" y="70"/>
                  <a:pt x="56" y="70"/>
                </a:cubicBezTo>
                <a:cubicBezTo>
                  <a:pt x="55" y="68"/>
                  <a:pt x="55" y="68"/>
                  <a:pt x="55" y="68"/>
                </a:cubicBezTo>
                <a:cubicBezTo>
                  <a:pt x="55" y="68"/>
                  <a:pt x="57" y="67"/>
                  <a:pt x="57" y="66"/>
                </a:cubicBezTo>
                <a:cubicBezTo>
                  <a:pt x="57" y="66"/>
                  <a:pt x="58" y="65"/>
                  <a:pt x="57" y="64"/>
                </a:cubicBezTo>
                <a:cubicBezTo>
                  <a:pt x="57" y="63"/>
                  <a:pt x="55" y="62"/>
                  <a:pt x="55" y="62"/>
                </a:cubicBezTo>
                <a:cubicBezTo>
                  <a:pt x="54" y="61"/>
                  <a:pt x="53" y="60"/>
                  <a:pt x="52" y="59"/>
                </a:cubicBezTo>
                <a:cubicBezTo>
                  <a:pt x="52" y="58"/>
                  <a:pt x="52" y="57"/>
                  <a:pt x="52" y="57"/>
                </a:cubicBezTo>
                <a:cubicBezTo>
                  <a:pt x="52" y="57"/>
                  <a:pt x="52" y="56"/>
                  <a:pt x="53" y="56"/>
                </a:cubicBezTo>
                <a:cubicBezTo>
                  <a:pt x="54" y="55"/>
                  <a:pt x="55" y="55"/>
                  <a:pt x="55" y="54"/>
                </a:cubicBezTo>
                <a:cubicBezTo>
                  <a:pt x="55" y="54"/>
                  <a:pt x="56" y="54"/>
                  <a:pt x="56" y="53"/>
                </a:cubicBezTo>
                <a:cubicBezTo>
                  <a:pt x="55" y="52"/>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2"/>
                  <a:pt x="55" y="40"/>
                  <a:pt x="55" y="40"/>
                </a:cubicBezTo>
                <a:cubicBezTo>
                  <a:pt x="55" y="39"/>
                  <a:pt x="55" y="37"/>
                  <a:pt x="55" y="37"/>
                </a:cubicBezTo>
                <a:cubicBezTo>
                  <a:pt x="55" y="36"/>
                  <a:pt x="55" y="36"/>
                  <a:pt x="55" y="36"/>
                </a:cubicBezTo>
                <a:cubicBezTo>
                  <a:pt x="56" y="33"/>
                  <a:pt x="56" y="33"/>
                  <a:pt x="56" y="33"/>
                </a:cubicBezTo>
                <a:cubicBezTo>
                  <a:pt x="54" y="30"/>
                  <a:pt x="54" y="30"/>
                  <a:pt x="54" y="30"/>
                </a:cubicBezTo>
                <a:cubicBezTo>
                  <a:pt x="54" y="30"/>
                  <a:pt x="54" y="30"/>
                  <a:pt x="54" y="29"/>
                </a:cubicBezTo>
                <a:cubicBezTo>
                  <a:pt x="53" y="28"/>
                  <a:pt x="53" y="26"/>
                  <a:pt x="53" y="26"/>
                </a:cubicBezTo>
                <a:cubicBezTo>
                  <a:pt x="52" y="23"/>
                  <a:pt x="52" y="23"/>
                  <a:pt x="52" y="23"/>
                </a:cubicBezTo>
                <a:cubicBezTo>
                  <a:pt x="52" y="23"/>
                  <a:pt x="50" y="21"/>
                  <a:pt x="49" y="20"/>
                </a:cubicBezTo>
                <a:cubicBezTo>
                  <a:pt x="49" y="20"/>
                  <a:pt x="49" y="19"/>
                  <a:pt x="47" y="18"/>
                </a:cubicBezTo>
                <a:cubicBezTo>
                  <a:pt x="46" y="18"/>
                  <a:pt x="44" y="17"/>
                  <a:pt x="44" y="17"/>
                </a:cubicBezTo>
                <a:cubicBezTo>
                  <a:pt x="42" y="17"/>
                  <a:pt x="42" y="17"/>
                  <a:pt x="42" y="17"/>
                </a:cubicBezTo>
                <a:cubicBezTo>
                  <a:pt x="40" y="15"/>
                  <a:pt x="40" y="15"/>
                  <a:pt x="40" y="15"/>
                </a:cubicBezTo>
                <a:cubicBezTo>
                  <a:pt x="38" y="15"/>
                  <a:pt x="38" y="15"/>
                  <a:pt x="38" y="15"/>
                </a:cubicBezTo>
                <a:cubicBezTo>
                  <a:pt x="37" y="12"/>
                  <a:pt x="37" y="12"/>
                  <a:pt x="37" y="12"/>
                </a:cubicBezTo>
                <a:cubicBezTo>
                  <a:pt x="36" y="9"/>
                  <a:pt x="36" y="9"/>
                  <a:pt x="36" y="9"/>
                </a:cubicBezTo>
                <a:cubicBezTo>
                  <a:pt x="34" y="7"/>
                  <a:pt x="34" y="7"/>
                  <a:pt x="34" y="7"/>
                </a:cubicBezTo>
                <a:cubicBezTo>
                  <a:pt x="32" y="6"/>
                  <a:pt x="32" y="6"/>
                  <a:pt x="32" y="6"/>
                </a:cubicBezTo>
                <a:cubicBezTo>
                  <a:pt x="31" y="5"/>
                  <a:pt x="31" y="5"/>
                  <a:pt x="31" y="5"/>
                </a:cubicBezTo>
                <a:cubicBezTo>
                  <a:pt x="29" y="4"/>
                  <a:pt x="29" y="4"/>
                  <a:pt x="29" y="4"/>
                </a:cubicBezTo>
                <a:cubicBezTo>
                  <a:pt x="28" y="4"/>
                  <a:pt x="28" y="4"/>
                  <a:pt x="28" y="4"/>
                </a:cubicBezTo>
                <a:cubicBezTo>
                  <a:pt x="28" y="4"/>
                  <a:pt x="27" y="6"/>
                  <a:pt x="27" y="6"/>
                </a:cubicBezTo>
                <a:cubicBezTo>
                  <a:pt x="27" y="6"/>
                  <a:pt x="24" y="7"/>
                  <a:pt x="24" y="7"/>
                </a:cubicBezTo>
                <a:cubicBezTo>
                  <a:pt x="22" y="9"/>
                  <a:pt x="22" y="9"/>
                  <a:pt x="22" y="9"/>
                </a:cubicBezTo>
                <a:cubicBezTo>
                  <a:pt x="20" y="10"/>
                  <a:pt x="20" y="10"/>
                  <a:pt x="20" y="10"/>
                </a:cubicBezTo>
                <a:cubicBezTo>
                  <a:pt x="20" y="10"/>
                  <a:pt x="20" y="10"/>
                  <a:pt x="20" y="9"/>
                </a:cubicBezTo>
                <a:cubicBezTo>
                  <a:pt x="19" y="9"/>
                  <a:pt x="19" y="9"/>
                  <a:pt x="19" y="9"/>
                </a:cubicBezTo>
                <a:cubicBezTo>
                  <a:pt x="19" y="9"/>
                  <a:pt x="18" y="8"/>
                  <a:pt x="18" y="7"/>
                </a:cubicBezTo>
                <a:cubicBezTo>
                  <a:pt x="18" y="7"/>
                  <a:pt x="17" y="6"/>
                  <a:pt x="17" y="6"/>
                </a:cubicBezTo>
                <a:cubicBezTo>
                  <a:pt x="17" y="6"/>
                  <a:pt x="17" y="5"/>
                  <a:pt x="17" y="5"/>
                </a:cubicBezTo>
                <a:cubicBezTo>
                  <a:pt x="17" y="4"/>
                  <a:pt x="17" y="3"/>
                  <a:pt x="17" y="3"/>
                </a:cubicBezTo>
                <a:cubicBezTo>
                  <a:pt x="17" y="2"/>
                  <a:pt x="17" y="2"/>
                  <a:pt x="17" y="2"/>
                </a:cubicBezTo>
                <a:cubicBezTo>
                  <a:pt x="16" y="1"/>
                  <a:pt x="16" y="1"/>
                  <a:pt x="16" y="1"/>
                </a:cubicBezTo>
                <a:cubicBezTo>
                  <a:pt x="16" y="0"/>
                  <a:pt x="16" y="0"/>
                  <a:pt x="16" y="0"/>
                </a:cubicBezTo>
                <a:cubicBezTo>
                  <a:pt x="16" y="0"/>
                  <a:pt x="14" y="0"/>
                  <a:pt x="14" y="0"/>
                </a:cubicBezTo>
                <a:cubicBezTo>
                  <a:pt x="14" y="0"/>
                  <a:pt x="10" y="4"/>
                  <a:pt x="10" y="4"/>
                </a:cubicBezTo>
                <a:cubicBezTo>
                  <a:pt x="11" y="5"/>
                  <a:pt x="11" y="5"/>
                  <a:pt x="11" y="5"/>
                </a:cubicBezTo>
                <a:cubicBezTo>
                  <a:pt x="10" y="7"/>
                  <a:pt x="10" y="7"/>
                  <a:pt x="10" y="7"/>
                </a:cubicBezTo>
                <a:cubicBezTo>
                  <a:pt x="9" y="9"/>
                  <a:pt x="9" y="9"/>
                  <a:pt x="9" y="9"/>
                </a:cubicBezTo>
                <a:cubicBezTo>
                  <a:pt x="8" y="11"/>
                  <a:pt x="8" y="11"/>
                  <a:pt x="8" y="11"/>
                </a:cubicBezTo>
                <a:cubicBezTo>
                  <a:pt x="8" y="11"/>
                  <a:pt x="7" y="12"/>
                  <a:pt x="7" y="13"/>
                </a:cubicBezTo>
                <a:cubicBezTo>
                  <a:pt x="7" y="13"/>
                  <a:pt x="6" y="14"/>
                  <a:pt x="6" y="14"/>
                </a:cubicBezTo>
                <a:cubicBezTo>
                  <a:pt x="5" y="15"/>
                  <a:pt x="5" y="15"/>
                  <a:pt x="5" y="15"/>
                </a:cubicBezTo>
                <a:cubicBezTo>
                  <a:pt x="4" y="16"/>
                  <a:pt x="4" y="16"/>
                  <a:pt x="4" y="16"/>
                </a:cubicBezTo>
                <a:cubicBezTo>
                  <a:pt x="4" y="18"/>
                  <a:pt x="4" y="18"/>
                  <a:pt x="4" y="18"/>
                </a:cubicBezTo>
                <a:cubicBezTo>
                  <a:pt x="4" y="18"/>
                  <a:pt x="4" y="19"/>
                  <a:pt x="4" y="20"/>
                </a:cubicBezTo>
                <a:cubicBezTo>
                  <a:pt x="4" y="20"/>
                  <a:pt x="3" y="21"/>
                  <a:pt x="3" y="21"/>
                </a:cubicBezTo>
                <a:cubicBezTo>
                  <a:pt x="2" y="23"/>
                  <a:pt x="2" y="23"/>
                  <a:pt x="2" y="23"/>
                </a:cubicBezTo>
                <a:cubicBezTo>
                  <a:pt x="0" y="25"/>
                  <a:pt x="0" y="25"/>
                  <a:pt x="0" y="25"/>
                </a:cubicBezTo>
                <a:cubicBezTo>
                  <a:pt x="0" y="27"/>
                  <a:pt x="0" y="27"/>
                  <a:pt x="0" y="27"/>
                </a:cubicBezTo>
                <a:cubicBezTo>
                  <a:pt x="1" y="28"/>
                  <a:pt x="1" y="28"/>
                  <a:pt x="1" y="28"/>
                </a:cubicBezTo>
                <a:cubicBezTo>
                  <a:pt x="3" y="29"/>
                  <a:pt x="3" y="29"/>
                  <a:pt x="3" y="29"/>
                </a:cubicBezTo>
                <a:cubicBezTo>
                  <a:pt x="5" y="30"/>
                  <a:pt x="5" y="30"/>
                  <a:pt x="5" y="30"/>
                </a:cubicBezTo>
                <a:cubicBezTo>
                  <a:pt x="5" y="30"/>
                  <a:pt x="5" y="31"/>
                  <a:pt x="5" y="32"/>
                </a:cubicBezTo>
                <a:cubicBezTo>
                  <a:pt x="5" y="32"/>
                  <a:pt x="5" y="33"/>
                  <a:pt x="5" y="33"/>
                </a:cubicBezTo>
                <a:cubicBezTo>
                  <a:pt x="4" y="35"/>
                  <a:pt x="4" y="35"/>
                  <a:pt x="4" y="35"/>
                </a:cubicBezTo>
                <a:cubicBezTo>
                  <a:pt x="4" y="35"/>
                  <a:pt x="5" y="36"/>
                  <a:pt x="5" y="36"/>
                </a:cubicBezTo>
                <a:cubicBezTo>
                  <a:pt x="5" y="36"/>
                  <a:pt x="5" y="37"/>
                  <a:pt x="5" y="37"/>
                </a:cubicBezTo>
                <a:cubicBezTo>
                  <a:pt x="5" y="37"/>
                  <a:pt x="5" y="39"/>
                  <a:pt x="5" y="39"/>
                </a:cubicBezTo>
                <a:cubicBezTo>
                  <a:pt x="4" y="40"/>
                  <a:pt x="4" y="40"/>
                  <a:pt x="4" y="40"/>
                </a:cubicBezTo>
                <a:cubicBezTo>
                  <a:pt x="4" y="40"/>
                  <a:pt x="5" y="41"/>
                  <a:pt x="5" y="42"/>
                </a:cubicBezTo>
                <a:cubicBezTo>
                  <a:pt x="5" y="42"/>
                  <a:pt x="5" y="43"/>
                  <a:pt x="5" y="43"/>
                </a:cubicBezTo>
                <a:cubicBezTo>
                  <a:pt x="4" y="43"/>
                  <a:pt x="6" y="45"/>
                  <a:pt x="6" y="45"/>
                </a:cubicBezTo>
                <a:cubicBezTo>
                  <a:pt x="6" y="45"/>
                  <a:pt x="7" y="44"/>
                  <a:pt x="8" y="44"/>
                </a:cubicBezTo>
                <a:cubicBezTo>
                  <a:pt x="8" y="44"/>
                  <a:pt x="10" y="44"/>
                  <a:pt x="10" y="44"/>
                </a:cubicBezTo>
                <a:cubicBezTo>
                  <a:pt x="12" y="45"/>
                  <a:pt x="12" y="45"/>
                  <a:pt x="12" y="45"/>
                </a:cubicBezTo>
                <a:cubicBezTo>
                  <a:pt x="14" y="45"/>
                  <a:pt x="14" y="45"/>
                  <a:pt x="14" y="45"/>
                </a:cubicBezTo>
                <a:cubicBezTo>
                  <a:pt x="15" y="47"/>
                  <a:pt x="15" y="47"/>
                  <a:pt x="15" y="47"/>
                </a:cubicBezTo>
                <a:cubicBezTo>
                  <a:pt x="15" y="49"/>
                  <a:pt x="15" y="49"/>
                  <a:pt x="15" y="49"/>
                </a:cubicBezTo>
                <a:cubicBezTo>
                  <a:pt x="15" y="52"/>
                  <a:pt x="15" y="52"/>
                  <a:pt x="15" y="52"/>
                </a:cubicBezTo>
                <a:cubicBezTo>
                  <a:pt x="14" y="54"/>
                  <a:pt x="14" y="54"/>
                  <a:pt x="14" y="54"/>
                </a:cubicBezTo>
                <a:cubicBezTo>
                  <a:pt x="16" y="55"/>
                  <a:pt x="16" y="55"/>
                  <a:pt x="16" y="55"/>
                </a:cubicBezTo>
                <a:cubicBezTo>
                  <a:pt x="16" y="55"/>
                  <a:pt x="16" y="55"/>
                  <a:pt x="16" y="55"/>
                </a:cubicBezTo>
                <a:cubicBezTo>
                  <a:pt x="16" y="55"/>
                  <a:pt x="16" y="57"/>
                  <a:pt x="16" y="58"/>
                </a:cubicBezTo>
                <a:cubicBezTo>
                  <a:pt x="15" y="58"/>
                  <a:pt x="14" y="58"/>
                  <a:pt x="13" y="59"/>
                </a:cubicBezTo>
                <a:cubicBezTo>
                  <a:pt x="12" y="59"/>
                  <a:pt x="11" y="59"/>
                  <a:pt x="11" y="59"/>
                </a:cubicBezTo>
                <a:cubicBezTo>
                  <a:pt x="11" y="60"/>
                  <a:pt x="11" y="60"/>
                  <a:pt x="11" y="60"/>
                </a:cubicBezTo>
                <a:cubicBezTo>
                  <a:pt x="13" y="61"/>
                  <a:pt x="13" y="61"/>
                  <a:pt x="13" y="61"/>
                </a:cubicBezTo>
                <a:cubicBezTo>
                  <a:pt x="13" y="61"/>
                  <a:pt x="14" y="61"/>
                  <a:pt x="14" y="61"/>
                </a:cubicBezTo>
                <a:cubicBezTo>
                  <a:pt x="14" y="62"/>
                  <a:pt x="14" y="64"/>
                  <a:pt x="14" y="64"/>
                </a:cubicBezTo>
                <a:cubicBezTo>
                  <a:pt x="14" y="64"/>
                  <a:pt x="14" y="65"/>
                  <a:pt x="13" y="65"/>
                </a:cubicBezTo>
                <a:cubicBezTo>
                  <a:pt x="13" y="65"/>
                  <a:pt x="12" y="66"/>
                  <a:pt x="12" y="66"/>
                </a:cubicBezTo>
                <a:cubicBezTo>
                  <a:pt x="11" y="67"/>
                  <a:pt x="11" y="67"/>
                  <a:pt x="11" y="67"/>
                </a:cubicBezTo>
                <a:cubicBezTo>
                  <a:pt x="10" y="68"/>
                  <a:pt x="10" y="68"/>
                  <a:pt x="10" y="68"/>
                </a:cubicBezTo>
                <a:cubicBezTo>
                  <a:pt x="8" y="69"/>
                  <a:pt x="8" y="69"/>
                  <a:pt x="8" y="69"/>
                </a:cubicBezTo>
                <a:cubicBezTo>
                  <a:pt x="10" y="71"/>
                  <a:pt x="10" y="71"/>
                  <a:pt x="10" y="71"/>
                </a:cubicBezTo>
                <a:cubicBezTo>
                  <a:pt x="11" y="71"/>
                  <a:pt x="11" y="71"/>
                  <a:pt x="11" y="71"/>
                </a:cubicBezTo>
                <a:cubicBezTo>
                  <a:pt x="11" y="71"/>
                  <a:pt x="12" y="72"/>
                  <a:pt x="12" y="72"/>
                </a:cubicBezTo>
                <a:cubicBezTo>
                  <a:pt x="12" y="72"/>
                  <a:pt x="15" y="74"/>
                  <a:pt x="15" y="74"/>
                </a:cubicBezTo>
                <a:cubicBezTo>
                  <a:pt x="14" y="75"/>
                  <a:pt x="14" y="75"/>
                  <a:pt x="14" y="75"/>
                </a:cubicBezTo>
                <a:cubicBezTo>
                  <a:pt x="14" y="75"/>
                  <a:pt x="14" y="76"/>
                  <a:pt x="14" y="77"/>
                </a:cubicBezTo>
                <a:cubicBezTo>
                  <a:pt x="14" y="78"/>
                  <a:pt x="14" y="81"/>
                  <a:pt x="14" y="81"/>
                </a:cubicBezTo>
                <a:cubicBezTo>
                  <a:pt x="13" y="82"/>
                  <a:pt x="13" y="82"/>
                  <a:pt x="13" y="82"/>
                </a:cubicBezTo>
                <a:cubicBezTo>
                  <a:pt x="13" y="83"/>
                  <a:pt x="14" y="86"/>
                  <a:pt x="14" y="86"/>
                </a:cubicBezTo>
                <a:cubicBezTo>
                  <a:pt x="14" y="87"/>
                  <a:pt x="14" y="87"/>
                  <a:pt x="14" y="87"/>
                </a:cubicBezTo>
                <a:cubicBezTo>
                  <a:pt x="13" y="88"/>
                  <a:pt x="13" y="88"/>
                  <a:pt x="13" y="88"/>
                </a:cubicBezTo>
                <a:cubicBezTo>
                  <a:pt x="17" y="90"/>
                  <a:pt x="17" y="90"/>
                  <a:pt x="17" y="90"/>
                </a:cubicBezTo>
                <a:cubicBezTo>
                  <a:pt x="16" y="92"/>
                  <a:pt x="16" y="92"/>
                  <a:pt x="16" y="92"/>
                </a:cubicBezTo>
                <a:cubicBezTo>
                  <a:pt x="14" y="93"/>
                  <a:pt x="14" y="93"/>
                  <a:pt x="14" y="93"/>
                </a:cubicBezTo>
                <a:cubicBezTo>
                  <a:pt x="14" y="93"/>
                  <a:pt x="13" y="93"/>
                  <a:pt x="13" y="93"/>
                </a:cubicBezTo>
                <a:cubicBezTo>
                  <a:pt x="13" y="94"/>
                  <a:pt x="13" y="95"/>
                  <a:pt x="13" y="95"/>
                </a:cubicBezTo>
                <a:cubicBezTo>
                  <a:pt x="14" y="96"/>
                  <a:pt x="14" y="96"/>
                  <a:pt x="14" y="96"/>
                </a:cubicBezTo>
                <a:cubicBezTo>
                  <a:pt x="13" y="97"/>
                  <a:pt x="13" y="97"/>
                  <a:pt x="13" y="97"/>
                </a:cubicBezTo>
                <a:cubicBezTo>
                  <a:pt x="13" y="97"/>
                  <a:pt x="13" y="97"/>
                  <a:pt x="13" y="97"/>
                </a:cubicBezTo>
                <a:cubicBezTo>
                  <a:pt x="13" y="97"/>
                  <a:pt x="13" y="99"/>
                  <a:pt x="13" y="99"/>
                </a:cubicBezTo>
                <a:cubicBezTo>
                  <a:pt x="13" y="99"/>
                  <a:pt x="13" y="100"/>
                  <a:pt x="12" y="100"/>
                </a:cubicBezTo>
                <a:cubicBezTo>
                  <a:pt x="12" y="100"/>
                  <a:pt x="11" y="101"/>
                  <a:pt x="11" y="101"/>
                </a:cubicBezTo>
                <a:cubicBezTo>
                  <a:pt x="12" y="103"/>
                  <a:pt x="12" y="103"/>
                  <a:pt x="12" y="103"/>
                </a:cubicBezTo>
                <a:cubicBezTo>
                  <a:pt x="11" y="107"/>
                  <a:pt x="11" y="107"/>
                  <a:pt x="11" y="107"/>
                </a:cubicBezTo>
                <a:cubicBezTo>
                  <a:pt x="11" y="108"/>
                  <a:pt x="11" y="108"/>
                  <a:pt x="11" y="108"/>
                </a:cubicBezTo>
                <a:cubicBezTo>
                  <a:pt x="12" y="111"/>
                  <a:pt x="12" y="111"/>
                  <a:pt x="12" y="111"/>
                </a:cubicBezTo>
                <a:cubicBezTo>
                  <a:pt x="14" y="114"/>
                  <a:pt x="14" y="114"/>
                  <a:pt x="14" y="114"/>
                </a:cubicBezTo>
                <a:cubicBezTo>
                  <a:pt x="16" y="116"/>
                  <a:pt x="16" y="116"/>
                  <a:pt x="16" y="116"/>
                </a:cubicBezTo>
                <a:cubicBezTo>
                  <a:pt x="17" y="118"/>
                  <a:pt x="17" y="118"/>
                  <a:pt x="17" y="118"/>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5"/>
                  <a:pt x="18" y="126"/>
                </a:cubicBezTo>
                <a:cubicBezTo>
                  <a:pt x="18" y="126"/>
                  <a:pt x="18" y="126"/>
                  <a:pt x="17" y="125"/>
                </a:cubicBezTo>
                <a:cubicBezTo>
                  <a:pt x="16" y="125"/>
                  <a:pt x="15" y="123"/>
                  <a:pt x="15" y="123"/>
                </a:cubicBezTo>
                <a:cubicBezTo>
                  <a:pt x="15" y="123"/>
                  <a:pt x="14" y="121"/>
                  <a:pt x="14" y="121"/>
                </a:cubicBezTo>
                <a:cubicBezTo>
                  <a:pt x="14" y="121"/>
                  <a:pt x="13" y="120"/>
                  <a:pt x="13" y="120"/>
                </a:cubicBezTo>
                <a:cubicBezTo>
                  <a:pt x="11" y="120"/>
                  <a:pt x="11" y="120"/>
                  <a:pt x="11" y="120"/>
                </a:cubicBezTo>
                <a:cubicBezTo>
                  <a:pt x="11" y="120"/>
                  <a:pt x="11" y="121"/>
                  <a:pt x="11" y="121"/>
                </a:cubicBezTo>
                <a:cubicBezTo>
                  <a:pt x="11" y="122"/>
                  <a:pt x="11" y="122"/>
                  <a:pt x="12" y="123"/>
                </a:cubicBezTo>
                <a:cubicBezTo>
                  <a:pt x="13" y="124"/>
                  <a:pt x="13" y="124"/>
                  <a:pt x="14" y="124"/>
                </a:cubicBezTo>
                <a:cubicBezTo>
                  <a:pt x="14" y="124"/>
                  <a:pt x="14" y="125"/>
                  <a:pt x="15" y="125"/>
                </a:cubicBezTo>
                <a:cubicBezTo>
                  <a:pt x="15" y="126"/>
                  <a:pt x="15" y="128"/>
                  <a:pt x="15" y="128"/>
                </a:cubicBezTo>
                <a:cubicBezTo>
                  <a:pt x="17" y="130"/>
                  <a:pt x="17" y="130"/>
                  <a:pt x="17" y="130"/>
                </a:cubicBezTo>
                <a:cubicBezTo>
                  <a:pt x="19" y="131"/>
                  <a:pt x="19" y="131"/>
                  <a:pt x="19" y="131"/>
                </a:cubicBezTo>
                <a:cubicBezTo>
                  <a:pt x="27" y="135"/>
                  <a:pt x="27" y="135"/>
                  <a:pt x="27" y="135"/>
                </a:cubicBezTo>
                <a:cubicBezTo>
                  <a:pt x="30" y="136"/>
                  <a:pt x="30" y="136"/>
                  <a:pt x="30" y="136"/>
                </a:cubicBezTo>
                <a:cubicBezTo>
                  <a:pt x="31" y="136"/>
                  <a:pt x="31" y="136"/>
                  <a:pt x="31" y="136"/>
                </a:cubicBezTo>
                <a:cubicBezTo>
                  <a:pt x="32" y="138"/>
                  <a:pt x="32" y="138"/>
                  <a:pt x="32" y="138"/>
                </a:cubicBezTo>
                <a:cubicBezTo>
                  <a:pt x="33" y="139"/>
                  <a:pt x="33" y="139"/>
                  <a:pt x="33" y="139"/>
                </a:cubicBezTo>
                <a:cubicBezTo>
                  <a:pt x="33" y="139"/>
                  <a:pt x="34" y="139"/>
                  <a:pt x="35" y="139"/>
                </a:cubicBezTo>
                <a:cubicBezTo>
                  <a:pt x="35" y="139"/>
                  <a:pt x="37" y="139"/>
                  <a:pt x="37" y="139"/>
                </a:cubicBezTo>
                <a:cubicBezTo>
                  <a:pt x="37" y="139"/>
                  <a:pt x="38" y="138"/>
                  <a:pt x="38" y="139"/>
                </a:cubicBezTo>
                <a:cubicBezTo>
                  <a:pt x="38" y="140"/>
                  <a:pt x="41" y="145"/>
                  <a:pt x="41" y="145"/>
                </a:cubicBezTo>
                <a:cubicBezTo>
                  <a:pt x="41" y="145"/>
                  <a:pt x="41" y="146"/>
                  <a:pt x="42" y="147"/>
                </a:cubicBezTo>
                <a:cubicBezTo>
                  <a:pt x="43" y="148"/>
                  <a:pt x="45" y="149"/>
                  <a:pt x="45" y="149"/>
                </a:cubicBezTo>
                <a:cubicBezTo>
                  <a:pt x="45" y="149"/>
                  <a:pt x="44" y="150"/>
                  <a:pt x="44" y="151"/>
                </a:cubicBezTo>
                <a:cubicBezTo>
                  <a:pt x="45" y="152"/>
                  <a:pt x="44" y="152"/>
                  <a:pt x="45" y="152"/>
                </a:cubicBezTo>
                <a:cubicBezTo>
                  <a:pt x="45" y="153"/>
                  <a:pt x="45" y="153"/>
                  <a:pt x="45" y="153"/>
                </a:cubicBezTo>
                <a:cubicBezTo>
                  <a:pt x="45" y="153"/>
                  <a:pt x="45" y="153"/>
                  <a:pt x="45" y="154"/>
                </a:cubicBezTo>
                <a:cubicBezTo>
                  <a:pt x="46" y="154"/>
                  <a:pt x="46" y="155"/>
                  <a:pt x="46" y="155"/>
                </a:cubicBezTo>
                <a:cubicBezTo>
                  <a:pt x="46" y="158"/>
                  <a:pt x="46" y="158"/>
                  <a:pt x="46" y="158"/>
                </a:cubicBezTo>
                <a:cubicBezTo>
                  <a:pt x="48" y="158"/>
                  <a:pt x="48" y="158"/>
                  <a:pt x="48" y="158"/>
                </a:cubicBezTo>
                <a:lnTo>
                  <a:pt x="49" y="158"/>
                </a:ln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7" name="Freeform 6">
            <a:extLst>
              <a:ext uri="{FF2B5EF4-FFF2-40B4-BE49-F238E27FC236}">
                <a16:creationId xmlns:a16="http://schemas.microsoft.com/office/drawing/2014/main" id="{F84F8DDD-651F-C04A-A893-73E91EB6DEF0}"/>
              </a:ext>
            </a:extLst>
          </p:cNvPr>
          <p:cNvSpPr>
            <a:spLocks noEditPoints="1"/>
          </p:cNvSpPr>
          <p:nvPr/>
        </p:nvSpPr>
        <p:spPr bwMode="auto">
          <a:xfrm>
            <a:off x="7585285" y="3656826"/>
            <a:ext cx="242177" cy="439564"/>
          </a:xfrm>
          <a:custGeom>
            <a:avLst/>
            <a:gdLst>
              <a:gd name="T0" fmla="*/ 45 w 85"/>
              <a:gd name="T1" fmla="*/ 154 h 160"/>
              <a:gd name="T2" fmla="*/ 41 w 85"/>
              <a:gd name="T3" fmla="*/ 145 h 160"/>
              <a:gd name="T4" fmla="*/ 15 w 85"/>
              <a:gd name="T5" fmla="*/ 128 h 160"/>
              <a:gd name="T6" fmla="*/ 14 w 85"/>
              <a:gd name="T7" fmla="*/ 121 h 160"/>
              <a:gd name="T8" fmla="*/ 18 w 85"/>
              <a:gd name="T9" fmla="*/ 119 h 160"/>
              <a:gd name="T10" fmla="*/ 12 w 85"/>
              <a:gd name="T11" fmla="*/ 100 h 160"/>
              <a:gd name="T12" fmla="*/ 14 w 85"/>
              <a:gd name="T13" fmla="*/ 93 h 160"/>
              <a:gd name="T14" fmla="*/ 14 w 85"/>
              <a:gd name="T15" fmla="*/ 77 h 160"/>
              <a:gd name="T16" fmla="*/ 11 w 85"/>
              <a:gd name="T17" fmla="*/ 67 h 160"/>
              <a:gd name="T18" fmla="*/ 13 w 85"/>
              <a:gd name="T19" fmla="*/ 58 h 160"/>
              <a:gd name="T20" fmla="*/ 14 w 85"/>
              <a:gd name="T21" fmla="*/ 46 h 160"/>
              <a:gd name="T22" fmla="*/ 4 w 85"/>
              <a:gd name="T23" fmla="*/ 39 h 160"/>
              <a:gd name="T24" fmla="*/ 0 w 85"/>
              <a:gd name="T25" fmla="*/ 27 h 160"/>
              <a:gd name="T26" fmla="*/ 4 w 85"/>
              <a:gd name="T27" fmla="*/ 15 h 160"/>
              <a:gd name="T28" fmla="*/ 16 w 85"/>
              <a:gd name="T29" fmla="*/ 0 h 160"/>
              <a:gd name="T30" fmla="*/ 19 w 85"/>
              <a:gd name="T31" fmla="*/ 8 h 160"/>
              <a:gd name="T32" fmla="*/ 31 w 85"/>
              <a:gd name="T33" fmla="*/ 4 h 160"/>
              <a:gd name="T34" fmla="*/ 42 w 85"/>
              <a:gd name="T35" fmla="*/ 16 h 160"/>
              <a:gd name="T36" fmla="*/ 54 w 85"/>
              <a:gd name="T37" fmla="*/ 30 h 160"/>
              <a:gd name="T38" fmla="*/ 55 w 85"/>
              <a:gd name="T39" fmla="*/ 48 h 160"/>
              <a:gd name="T40" fmla="*/ 52 w 85"/>
              <a:gd name="T41" fmla="*/ 59 h 160"/>
              <a:gd name="T42" fmla="*/ 57 w 85"/>
              <a:gd name="T43" fmla="*/ 73 h 160"/>
              <a:gd name="T44" fmla="*/ 68 w 85"/>
              <a:gd name="T45" fmla="*/ 87 h 160"/>
              <a:gd name="T46" fmla="*/ 77 w 85"/>
              <a:gd name="T47" fmla="*/ 88 h 160"/>
              <a:gd name="T48" fmla="*/ 80 w 85"/>
              <a:gd name="T49" fmla="*/ 107 h 160"/>
              <a:gd name="T50" fmla="*/ 60 w 85"/>
              <a:gd name="T51" fmla="*/ 140 h 160"/>
              <a:gd name="T52" fmla="*/ 61 w 85"/>
              <a:gd name="T53" fmla="*/ 147 h 160"/>
              <a:gd name="T54" fmla="*/ 59 w 85"/>
              <a:gd name="T55" fmla="*/ 154 h 160"/>
              <a:gd name="T56" fmla="*/ 49 w 85"/>
              <a:gd name="T57" fmla="*/ 158 h 160"/>
              <a:gd name="T58" fmla="*/ 57 w 85"/>
              <a:gd name="T59" fmla="*/ 151 h 160"/>
              <a:gd name="T60" fmla="*/ 63 w 85"/>
              <a:gd name="T61" fmla="*/ 149 h 160"/>
              <a:gd name="T62" fmla="*/ 59 w 85"/>
              <a:gd name="T63" fmla="*/ 140 h 160"/>
              <a:gd name="T64" fmla="*/ 75 w 85"/>
              <a:gd name="T65" fmla="*/ 124 h 160"/>
              <a:gd name="T66" fmla="*/ 80 w 85"/>
              <a:gd name="T67" fmla="*/ 91 h 160"/>
              <a:gd name="T68" fmla="*/ 69 w 85"/>
              <a:gd name="T69" fmla="*/ 90 h 160"/>
              <a:gd name="T70" fmla="*/ 65 w 85"/>
              <a:gd name="T71" fmla="*/ 81 h 160"/>
              <a:gd name="T72" fmla="*/ 55 w 85"/>
              <a:gd name="T73" fmla="*/ 68 h 160"/>
              <a:gd name="T74" fmla="*/ 54 w 85"/>
              <a:gd name="T75" fmla="*/ 55 h 160"/>
              <a:gd name="T76" fmla="*/ 54 w 85"/>
              <a:gd name="T77" fmla="*/ 42 h 160"/>
              <a:gd name="T78" fmla="*/ 52 w 85"/>
              <a:gd name="T79" fmla="*/ 26 h 160"/>
              <a:gd name="T80" fmla="*/ 40 w 85"/>
              <a:gd name="T81" fmla="*/ 15 h 160"/>
              <a:gd name="T82" fmla="*/ 24 w 85"/>
              <a:gd name="T83" fmla="*/ 7 h 160"/>
              <a:gd name="T84" fmla="*/ 17 w 85"/>
              <a:gd name="T85" fmla="*/ 5 h 160"/>
              <a:gd name="T86" fmla="*/ 9 w 85"/>
              <a:gd name="T87" fmla="*/ 9 h 160"/>
              <a:gd name="T88" fmla="*/ 4 w 85"/>
              <a:gd name="T89" fmla="*/ 20 h 160"/>
              <a:gd name="T90" fmla="*/ 6 w 85"/>
              <a:gd name="T91" fmla="*/ 32 h 160"/>
              <a:gd name="T92" fmla="*/ 5 w 85"/>
              <a:gd name="T93" fmla="*/ 41 h 160"/>
              <a:gd name="T94" fmla="*/ 15 w 85"/>
              <a:gd name="T95" fmla="*/ 46 h 160"/>
              <a:gd name="T96" fmla="*/ 13 w 85"/>
              <a:gd name="T97" fmla="*/ 59 h 160"/>
              <a:gd name="T98" fmla="*/ 12 w 85"/>
              <a:gd name="T99" fmla="*/ 66 h 160"/>
              <a:gd name="T100" fmla="*/ 15 w 85"/>
              <a:gd name="T101" fmla="*/ 75 h 160"/>
              <a:gd name="T102" fmla="*/ 17 w 85"/>
              <a:gd name="T103" fmla="*/ 92 h 160"/>
              <a:gd name="T104" fmla="*/ 13 w 85"/>
              <a:gd name="T105" fmla="*/ 101 h 160"/>
              <a:gd name="T106" fmla="*/ 18 w 85"/>
              <a:gd name="T107" fmla="*/ 122 h 160"/>
              <a:gd name="T108" fmla="*/ 13 w 85"/>
              <a:gd name="T109" fmla="*/ 120 h 160"/>
              <a:gd name="T110" fmla="*/ 27 w 85"/>
              <a:gd name="T111" fmla="*/ 135 h 160"/>
              <a:gd name="T112" fmla="*/ 38 w 85"/>
              <a:gd name="T113" fmla="*/ 139 h 160"/>
              <a:gd name="T114" fmla="*/ 47 w 85"/>
              <a:gd name="T115"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 h="160">
                <a:moveTo>
                  <a:pt x="52" y="160"/>
                </a:moveTo>
                <a:cubicBezTo>
                  <a:pt x="52" y="160"/>
                  <a:pt x="52" y="160"/>
                  <a:pt x="52" y="160"/>
                </a:cubicBezTo>
                <a:cubicBezTo>
                  <a:pt x="49" y="158"/>
                  <a:pt x="49" y="158"/>
                  <a:pt x="49" y="158"/>
                </a:cubicBezTo>
                <a:cubicBezTo>
                  <a:pt x="48" y="159"/>
                  <a:pt x="48" y="159"/>
                  <a:pt x="48" y="159"/>
                </a:cubicBezTo>
                <a:cubicBezTo>
                  <a:pt x="46" y="158"/>
                  <a:pt x="46" y="158"/>
                  <a:pt x="46" y="158"/>
                </a:cubicBezTo>
                <a:cubicBezTo>
                  <a:pt x="46" y="155"/>
                  <a:pt x="46" y="155"/>
                  <a:pt x="46" y="155"/>
                </a:cubicBezTo>
                <a:cubicBezTo>
                  <a:pt x="46" y="155"/>
                  <a:pt x="45" y="155"/>
                  <a:pt x="45" y="154"/>
                </a:cubicBezTo>
                <a:cubicBezTo>
                  <a:pt x="45" y="152"/>
                  <a:pt x="45" y="152"/>
                  <a:pt x="45" y="152"/>
                </a:cubicBezTo>
                <a:cubicBezTo>
                  <a:pt x="44" y="153"/>
                  <a:pt x="44" y="153"/>
                  <a:pt x="44" y="153"/>
                </a:cubicBezTo>
                <a:cubicBezTo>
                  <a:pt x="44" y="152"/>
                  <a:pt x="44" y="152"/>
                  <a:pt x="44" y="152"/>
                </a:cubicBezTo>
                <a:cubicBezTo>
                  <a:pt x="44" y="151"/>
                  <a:pt x="44" y="151"/>
                  <a:pt x="44" y="151"/>
                </a:cubicBezTo>
                <a:cubicBezTo>
                  <a:pt x="44" y="150"/>
                  <a:pt x="44" y="149"/>
                  <a:pt x="45" y="149"/>
                </a:cubicBezTo>
                <a:cubicBezTo>
                  <a:pt x="44" y="149"/>
                  <a:pt x="42" y="148"/>
                  <a:pt x="42" y="147"/>
                </a:cubicBezTo>
                <a:cubicBezTo>
                  <a:pt x="41" y="147"/>
                  <a:pt x="41" y="145"/>
                  <a:pt x="41" y="145"/>
                </a:cubicBezTo>
                <a:cubicBezTo>
                  <a:pt x="40" y="145"/>
                  <a:pt x="38" y="141"/>
                  <a:pt x="38" y="139"/>
                </a:cubicBezTo>
                <a:cubicBezTo>
                  <a:pt x="36" y="139"/>
                  <a:pt x="35" y="139"/>
                  <a:pt x="35" y="139"/>
                </a:cubicBezTo>
                <a:cubicBezTo>
                  <a:pt x="34" y="139"/>
                  <a:pt x="33" y="139"/>
                  <a:pt x="33" y="139"/>
                </a:cubicBezTo>
                <a:cubicBezTo>
                  <a:pt x="32" y="138"/>
                  <a:pt x="32" y="138"/>
                  <a:pt x="32" y="138"/>
                </a:cubicBezTo>
                <a:cubicBezTo>
                  <a:pt x="31" y="137"/>
                  <a:pt x="31" y="137"/>
                  <a:pt x="31" y="137"/>
                </a:cubicBezTo>
                <a:cubicBezTo>
                  <a:pt x="27" y="135"/>
                  <a:pt x="27" y="135"/>
                  <a:pt x="27" y="135"/>
                </a:cubicBezTo>
                <a:cubicBezTo>
                  <a:pt x="15" y="128"/>
                  <a:pt x="15" y="128"/>
                  <a:pt x="15" y="128"/>
                </a:cubicBezTo>
                <a:cubicBezTo>
                  <a:pt x="15" y="128"/>
                  <a:pt x="14" y="126"/>
                  <a:pt x="14" y="125"/>
                </a:cubicBezTo>
                <a:cubicBezTo>
                  <a:pt x="14" y="125"/>
                  <a:pt x="14" y="125"/>
                  <a:pt x="14" y="124"/>
                </a:cubicBezTo>
                <a:cubicBezTo>
                  <a:pt x="13" y="124"/>
                  <a:pt x="12" y="124"/>
                  <a:pt x="12" y="123"/>
                </a:cubicBezTo>
                <a:cubicBezTo>
                  <a:pt x="11" y="123"/>
                  <a:pt x="11" y="122"/>
                  <a:pt x="10" y="121"/>
                </a:cubicBezTo>
                <a:cubicBezTo>
                  <a:pt x="10" y="121"/>
                  <a:pt x="10" y="120"/>
                  <a:pt x="10" y="120"/>
                </a:cubicBezTo>
                <a:cubicBezTo>
                  <a:pt x="13" y="120"/>
                  <a:pt x="13" y="120"/>
                  <a:pt x="13" y="120"/>
                </a:cubicBezTo>
                <a:cubicBezTo>
                  <a:pt x="13" y="120"/>
                  <a:pt x="14" y="121"/>
                  <a:pt x="14" y="121"/>
                </a:cubicBezTo>
                <a:cubicBezTo>
                  <a:pt x="15" y="121"/>
                  <a:pt x="15" y="123"/>
                  <a:pt x="15" y="123"/>
                </a:cubicBezTo>
                <a:cubicBezTo>
                  <a:pt x="15" y="123"/>
                  <a:pt x="16" y="125"/>
                  <a:pt x="17" y="125"/>
                </a:cubicBezTo>
                <a:cubicBezTo>
                  <a:pt x="17" y="125"/>
                  <a:pt x="18" y="125"/>
                  <a:pt x="18" y="125"/>
                </a:cubicBezTo>
                <a:cubicBezTo>
                  <a:pt x="18" y="125"/>
                  <a:pt x="18" y="125"/>
                  <a:pt x="18" y="125"/>
                </a:cubicBezTo>
                <a:cubicBezTo>
                  <a:pt x="19" y="123"/>
                  <a:pt x="19" y="123"/>
                  <a:pt x="19" y="123"/>
                </a:cubicBezTo>
                <a:cubicBezTo>
                  <a:pt x="18" y="122"/>
                  <a:pt x="18" y="122"/>
                  <a:pt x="18" y="122"/>
                </a:cubicBezTo>
                <a:cubicBezTo>
                  <a:pt x="18" y="119"/>
                  <a:pt x="18" y="119"/>
                  <a:pt x="18" y="119"/>
                </a:cubicBezTo>
                <a:cubicBezTo>
                  <a:pt x="17" y="118"/>
                  <a:pt x="17" y="118"/>
                  <a:pt x="17" y="118"/>
                </a:cubicBezTo>
                <a:cubicBezTo>
                  <a:pt x="16" y="116"/>
                  <a:pt x="16" y="116"/>
                  <a:pt x="16" y="116"/>
                </a:cubicBezTo>
                <a:cubicBezTo>
                  <a:pt x="12" y="111"/>
                  <a:pt x="12" y="111"/>
                  <a:pt x="12" y="111"/>
                </a:cubicBezTo>
                <a:cubicBezTo>
                  <a:pt x="10" y="108"/>
                  <a:pt x="10" y="108"/>
                  <a:pt x="10" y="108"/>
                </a:cubicBezTo>
                <a:cubicBezTo>
                  <a:pt x="12" y="103"/>
                  <a:pt x="12" y="103"/>
                  <a:pt x="12" y="103"/>
                </a:cubicBezTo>
                <a:cubicBezTo>
                  <a:pt x="11" y="101"/>
                  <a:pt x="11" y="101"/>
                  <a:pt x="11" y="101"/>
                </a:cubicBezTo>
                <a:cubicBezTo>
                  <a:pt x="11" y="101"/>
                  <a:pt x="12" y="100"/>
                  <a:pt x="12" y="100"/>
                </a:cubicBezTo>
                <a:cubicBezTo>
                  <a:pt x="12" y="100"/>
                  <a:pt x="13" y="99"/>
                  <a:pt x="13" y="99"/>
                </a:cubicBezTo>
                <a:cubicBezTo>
                  <a:pt x="13" y="99"/>
                  <a:pt x="13" y="98"/>
                  <a:pt x="13" y="98"/>
                </a:cubicBezTo>
                <a:cubicBezTo>
                  <a:pt x="13" y="97"/>
                  <a:pt x="13" y="97"/>
                  <a:pt x="13" y="97"/>
                </a:cubicBezTo>
                <a:cubicBezTo>
                  <a:pt x="14" y="95"/>
                  <a:pt x="14" y="95"/>
                  <a:pt x="14" y="95"/>
                </a:cubicBezTo>
                <a:cubicBezTo>
                  <a:pt x="12" y="95"/>
                  <a:pt x="12" y="95"/>
                  <a:pt x="12" y="95"/>
                </a:cubicBezTo>
                <a:cubicBezTo>
                  <a:pt x="12" y="94"/>
                  <a:pt x="13" y="93"/>
                  <a:pt x="13" y="93"/>
                </a:cubicBezTo>
                <a:cubicBezTo>
                  <a:pt x="13" y="93"/>
                  <a:pt x="13" y="93"/>
                  <a:pt x="14" y="93"/>
                </a:cubicBezTo>
                <a:cubicBezTo>
                  <a:pt x="16" y="91"/>
                  <a:pt x="16" y="91"/>
                  <a:pt x="16" y="91"/>
                </a:cubicBezTo>
                <a:cubicBezTo>
                  <a:pt x="16" y="90"/>
                  <a:pt x="16" y="90"/>
                  <a:pt x="16" y="90"/>
                </a:cubicBezTo>
                <a:cubicBezTo>
                  <a:pt x="13" y="89"/>
                  <a:pt x="13" y="89"/>
                  <a:pt x="13" y="89"/>
                </a:cubicBezTo>
                <a:cubicBezTo>
                  <a:pt x="14" y="86"/>
                  <a:pt x="14" y="86"/>
                  <a:pt x="14" y="86"/>
                </a:cubicBezTo>
                <a:cubicBezTo>
                  <a:pt x="13" y="85"/>
                  <a:pt x="12" y="83"/>
                  <a:pt x="12" y="83"/>
                </a:cubicBezTo>
                <a:cubicBezTo>
                  <a:pt x="13" y="81"/>
                  <a:pt x="13" y="81"/>
                  <a:pt x="13" y="81"/>
                </a:cubicBezTo>
                <a:cubicBezTo>
                  <a:pt x="13" y="81"/>
                  <a:pt x="14" y="78"/>
                  <a:pt x="14" y="77"/>
                </a:cubicBezTo>
                <a:cubicBezTo>
                  <a:pt x="14" y="76"/>
                  <a:pt x="14" y="75"/>
                  <a:pt x="14" y="75"/>
                </a:cubicBezTo>
                <a:cubicBezTo>
                  <a:pt x="14" y="74"/>
                  <a:pt x="14" y="74"/>
                  <a:pt x="14" y="74"/>
                </a:cubicBezTo>
                <a:cubicBezTo>
                  <a:pt x="13" y="73"/>
                  <a:pt x="12" y="72"/>
                  <a:pt x="12" y="72"/>
                </a:cubicBezTo>
                <a:cubicBezTo>
                  <a:pt x="12" y="72"/>
                  <a:pt x="11" y="72"/>
                  <a:pt x="11" y="71"/>
                </a:cubicBezTo>
                <a:cubicBezTo>
                  <a:pt x="10" y="71"/>
                  <a:pt x="10" y="71"/>
                  <a:pt x="10" y="71"/>
                </a:cubicBezTo>
                <a:cubicBezTo>
                  <a:pt x="8" y="69"/>
                  <a:pt x="8" y="69"/>
                  <a:pt x="8" y="69"/>
                </a:cubicBezTo>
                <a:cubicBezTo>
                  <a:pt x="11" y="67"/>
                  <a:pt x="11" y="67"/>
                  <a:pt x="11" y="67"/>
                </a:cubicBezTo>
                <a:cubicBezTo>
                  <a:pt x="11" y="66"/>
                  <a:pt x="11" y="66"/>
                  <a:pt x="11" y="66"/>
                </a:cubicBezTo>
                <a:cubicBezTo>
                  <a:pt x="12" y="65"/>
                  <a:pt x="13" y="65"/>
                  <a:pt x="13" y="65"/>
                </a:cubicBezTo>
                <a:cubicBezTo>
                  <a:pt x="13" y="65"/>
                  <a:pt x="14" y="64"/>
                  <a:pt x="14" y="64"/>
                </a:cubicBezTo>
                <a:cubicBezTo>
                  <a:pt x="14" y="63"/>
                  <a:pt x="14" y="62"/>
                  <a:pt x="14" y="61"/>
                </a:cubicBezTo>
                <a:cubicBezTo>
                  <a:pt x="11" y="60"/>
                  <a:pt x="11" y="60"/>
                  <a:pt x="11" y="60"/>
                </a:cubicBezTo>
                <a:cubicBezTo>
                  <a:pt x="11" y="59"/>
                  <a:pt x="11" y="59"/>
                  <a:pt x="11" y="59"/>
                </a:cubicBezTo>
                <a:cubicBezTo>
                  <a:pt x="11" y="59"/>
                  <a:pt x="12" y="59"/>
                  <a:pt x="13" y="58"/>
                </a:cubicBezTo>
                <a:cubicBezTo>
                  <a:pt x="14" y="58"/>
                  <a:pt x="15" y="57"/>
                  <a:pt x="15" y="57"/>
                </a:cubicBezTo>
                <a:cubicBezTo>
                  <a:pt x="16" y="57"/>
                  <a:pt x="16" y="56"/>
                  <a:pt x="16" y="55"/>
                </a:cubicBezTo>
                <a:cubicBezTo>
                  <a:pt x="14" y="54"/>
                  <a:pt x="14" y="54"/>
                  <a:pt x="14" y="54"/>
                </a:cubicBezTo>
                <a:cubicBezTo>
                  <a:pt x="15" y="52"/>
                  <a:pt x="15" y="52"/>
                  <a:pt x="15" y="52"/>
                </a:cubicBezTo>
                <a:cubicBezTo>
                  <a:pt x="14" y="49"/>
                  <a:pt x="14" y="49"/>
                  <a:pt x="14" y="49"/>
                </a:cubicBezTo>
                <a:cubicBezTo>
                  <a:pt x="15" y="47"/>
                  <a:pt x="15" y="47"/>
                  <a:pt x="15" y="47"/>
                </a:cubicBezTo>
                <a:cubicBezTo>
                  <a:pt x="14" y="46"/>
                  <a:pt x="14" y="46"/>
                  <a:pt x="14" y="46"/>
                </a:cubicBezTo>
                <a:cubicBezTo>
                  <a:pt x="10" y="44"/>
                  <a:pt x="10" y="44"/>
                  <a:pt x="10" y="44"/>
                </a:cubicBezTo>
                <a:cubicBezTo>
                  <a:pt x="9" y="44"/>
                  <a:pt x="9" y="44"/>
                  <a:pt x="9" y="44"/>
                </a:cubicBezTo>
                <a:cubicBezTo>
                  <a:pt x="8" y="44"/>
                  <a:pt x="7" y="45"/>
                  <a:pt x="7" y="45"/>
                </a:cubicBezTo>
                <a:cubicBezTo>
                  <a:pt x="4" y="44"/>
                  <a:pt x="4" y="43"/>
                  <a:pt x="4" y="43"/>
                </a:cubicBezTo>
                <a:cubicBezTo>
                  <a:pt x="5" y="43"/>
                  <a:pt x="5" y="42"/>
                  <a:pt x="5" y="42"/>
                </a:cubicBezTo>
                <a:cubicBezTo>
                  <a:pt x="4" y="41"/>
                  <a:pt x="4" y="41"/>
                  <a:pt x="4" y="41"/>
                </a:cubicBezTo>
                <a:cubicBezTo>
                  <a:pt x="4" y="39"/>
                  <a:pt x="4" y="39"/>
                  <a:pt x="4" y="39"/>
                </a:cubicBezTo>
                <a:cubicBezTo>
                  <a:pt x="4" y="39"/>
                  <a:pt x="5" y="37"/>
                  <a:pt x="5" y="37"/>
                </a:cubicBezTo>
                <a:cubicBezTo>
                  <a:pt x="4" y="36"/>
                  <a:pt x="4" y="35"/>
                  <a:pt x="4" y="35"/>
                </a:cubicBezTo>
                <a:cubicBezTo>
                  <a:pt x="5" y="33"/>
                  <a:pt x="5" y="33"/>
                  <a:pt x="5" y="33"/>
                </a:cubicBezTo>
                <a:cubicBezTo>
                  <a:pt x="5" y="32"/>
                  <a:pt x="5" y="32"/>
                  <a:pt x="5" y="32"/>
                </a:cubicBezTo>
                <a:cubicBezTo>
                  <a:pt x="5" y="31"/>
                  <a:pt x="5" y="30"/>
                  <a:pt x="5" y="30"/>
                </a:cubicBezTo>
                <a:cubicBezTo>
                  <a:pt x="1" y="28"/>
                  <a:pt x="1" y="28"/>
                  <a:pt x="1" y="28"/>
                </a:cubicBezTo>
                <a:cubicBezTo>
                  <a:pt x="0" y="27"/>
                  <a:pt x="0" y="27"/>
                  <a:pt x="0" y="27"/>
                </a:cubicBezTo>
                <a:cubicBezTo>
                  <a:pt x="0" y="25"/>
                  <a:pt x="0" y="25"/>
                  <a:pt x="0" y="25"/>
                </a:cubicBezTo>
                <a:cubicBezTo>
                  <a:pt x="2" y="23"/>
                  <a:pt x="2" y="23"/>
                  <a:pt x="2" y="23"/>
                </a:cubicBezTo>
                <a:cubicBezTo>
                  <a:pt x="3" y="21"/>
                  <a:pt x="3" y="21"/>
                  <a:pt x="3" y="21"/>
                </a:cubicBezTo>
                <a:cubicBezTo>
                  <a:pt x="3" y="20"/>
                  <a:pt x="3" y="20"/>
                  <a:pt x="3" y="19"/>
                </a:cubicBezTo>
                <a:cubicBezTo>
                  <a:pt x="3" y="19"/>
                  <a:pt x="4" y="18"/>
                  <a:pt x="4" y="18"/>
                </a:cubicBezTo>
                <a:cubicBezTo>
                  <a:pt x="4" y="16"/>
                  <a:pt x="4" y="16"/>
                  <a:pt x="4" y="16"/>
                </a:cubicBezTo>
                <a:cubicBezTo>
                  <a:pt x="4" y="15"/>
                  <a:pt x="4" y="15"/>
                  <a:pt x="4" y="15"/>
                </a:cubicBezTo>
                <a:cubicBezTo>
                  <a:pt x="5" y="14"/>
                  <a:pt x="5" y="14"/>
                  <a:pt x="5" y="14"/>
                </a:cubicBezTo>
                <a:cubicBezTo>
                  <a:pt x="5" y="14"/>
                  <a:pt x="6" y="13"/>
                  <a:pt x="7" y="13"/>
                </a:cubicBezTo>
                <a:cubicBezTo>
                  <a:pt x="7" y="12"/>
                  <a:pt x="7" y="11"/>
                  <a:pt x="7" y="11"/>
                </a:cubicBezTo>
                <a:cubicBezTo>
                  <a:pt x="11" y="5"/>
                  <a:pt x="11" y="5"/>
                  <a:pt x="11" y="5"/>
                </a:cubicBezTo>
                <a:cubicBezTo>
                  <a:pt x="10" y="4"/>
                  <a:pt x="10" y="4"/>
                  <a:pt x="10" y="4"/>
                </a:cubicBezTo>
                <a:cubicBezTo>
                  <a:pt x="13" y="0"/>
                  <a:pt x="14" y="0"/>
                  <a:pt x="14" y="0"/>
                </a:cubicBezTo>
                <a:cubicBezTo>
                  <a:pt x="15" y="0"/>
                  <a:pt x="16" y="0"/>
                  <a:pt x="16" y="0"/>
                </a:cubicBezTo>
                <a:cubicBezTo>
                  <a:pt x="17" y="1"/>
                  <a:pt x="17" y="1"/>
                  <a:pt x="17" y="1"/>
                </a:cubicBezTo>
                <a:cubicBezTo>
                  <a:pt x="18" y="2"/>
                  <a:pt x="18" y="2"/>
                  <a:pt x="18" y="2"/>
                </a:cubicBezTo>
                <a:cubicBezTo>
                  <a:pt x="18" y="3"/>
                  <a:pt x="18" y="3"/>
                  <a:pt x="18" y="3"/>
                </a:cubicBezTo>
                <a:cubicBezTo>
                  <a:pt x="18" y="4"/>
                  <a:pt x="17" y="4"/>
                  <a:pt x="17" y="5"/>
                </a:cubicBezTo>
                <a:cubicBezTo>
                  <a:pt x="18" y="5"/>
                  <a:pt x="17" y="6"/>
                  <a:pt x="17" y="6"/>
                </a:cubicBezTo>
                <a:cubicBezTo>
                  <a:pt x="18" y="6"/>
                  <a:pt x="18" y="7"/>
                  <a:pt x="18" y="7"/>
                </a:cubicBezTo>
                <a:cubicBezTo>
                  <a:pt x="19" y="8"/>
                  <a:pt x="19" y="8"/>
                  <a:pt x="19" y="8"/>
                </a:cubicBezTo>
                <a:cubicBezTo>
                  <a:pt x="19" y="9"/>
                  <a:pt x="20" y="9"/>
                  <a:pt x="20" y="9"/>
                </a:cubicBezTo>
                <a:cubicBezTo>
                  <a:pt x="22" y="8"/>
                  <a:pt x="22" y="8"/>
                  <a:pt x="22" y="8"/>
                </a:cubicBezTo>
                <a:cubicBezTo>
                  <a:pt x="24" y="7"/>
                  <a:pt x="24" y="7"/>
                  <a:pt x="24" y="7"/>
                </a:cubicBezTo>
                <a:cubicBezTo>
                  <a:pt x="24" y="7"/>
                  <a:pt x="26" y="6"/>
                  <a:pt x="27" y="6"/>
                </a:cubicBezTo>
                <a:cubicBezTo>
                  <a:pt x="27" y="6"/>
                  <a:pt x="27" y="5"/>
                  <a:pt x="28" y="4"/>
                </a:cubicBezTo>
                <a:cubicBezTo>
                  <a:pt x="29" y="4"/>
                  <a:pt x="29" y="4"/>
                  <a:pt x="29" y="4"/>
                </a:cubicBezTo>
                <a:cubicBezTo>
                  <a:pt x="31" y="4"/>
                  <a:pt x="31" y="4"/>
                  <a:pt x="31" y="4"/>
                </a:cubicBezTo>
                <a:cubicBezTo>
                  <a:pt x="32" y="6"/>
                  <a:pt x="32" y="6"/>
                  <a:pt x="32" y="6"/>
                </a:cubicBezTo>
                <a:cubicBezTo>
                  <a:pt x="34" y="7"/>
                  <a:pt x="34" y="7"/>
                  <a:pt x="34" y="7"/>
                </a:cubicBezTo>
                <a:cubicBezTo>
                  <a:pt x="36" y="9"/>
                  <a:pt x="36" y="9"/>
                  <a:pt x="36" y="9"/>
                </a:cubicBezTo>
                <a:cubicBezTo>
                  <a:pt x="37" y="12"/>
                  <a:pt x="37" y="12"/>
                  <a:pt x="37" y="12"/>
                </a:cubicBezTo>
                <a:cubicBezTo>
                  <a:pt x="39" y="15"/>
                  <a:pt x="39" y="15"/>
                  <a:pt x="39" y="15"/>
                </a:cubicBezTo>
                <a:cubicBezTo>
                  <a:pt x="40" y="14"/>
                  <a:pt x="40" y="14"/>
                  <a:pt x="40" y="14"/>
                </a:cubicBezTo>
                <a:cubicBezTo>
                  <a:pt x="42" y="16"/>
                  <a:pt x="42" y="16"/>
                  <a:pt x="42" y="16"/>
                </a:cubicBezTo>
                <a:cubicBezTo>
                  <a:pt x="44" y="17"/>
                  <a:pt x="44" y="17"/>
                  <a:pt x="44" y="17"/>
                </a:cubicBezTo>
                <a:cubicBezTo>
                  <a:pt x="44" y="17"/>
                  <a:pt x="46" y="17"/>
                  <a:pt x="48" y="18"/>
                </a:cubicBezTo>
                <a:cubicBezTo>
                  <a:pt x="49" y="18"/>
                  <a:pt x="49" y="19"/>
                  <a:pt x="49" y="19"/>
                </a:cubicBezTo>
                <a:cubicBezTo>
                  <a:pt x="50" y="21"/>
                  <a:pt x="52" y="23"/>
                  <a:pt x="52" y="23"/>
                </a:cubicBezTo>
                <a:cubicBezTo>
                  <a:pt x="53" y="26"/>
                  <a:pt x="53" y="26"/>
                  <a:pt x="53" y="26"/>
                </a:cubicBezTo>
                <a:cubicBezTo>
                  <a:pt x="53" y="26"/>
                  <a:pt x="54" y="28"/>
                  <a:pt x="54" y="29"/>
                </a:cubicBezTo>
                <a:cubicBezTo>
                  <a:pt x="54" y="29"/>
                  <a:pt x="54" y="30"/>
                  <a:pt x="54" y="30"/>
                </a:cubicBezTo>
                <a:cubicBezTo>
                  <a:pt x="57" y="33"/>
                  <a:pt x="57" y="33"/>
                  <a:pt x="57" y="33"/>
                </a:cubicBezTo>
                <a:cubicBezTo>
                  <a:pt x="56" y="36"/>
                  <a:pt x="56" y="36"/>
                  <a:pt x="56" y="36"/>
                </a:cubicBezTo>
                <a:cubicBezTo>
                  <a:pt x="55" y="38"/>
                  <a:pt x="55" y="38"/>
                  <a:pt x="55" y="38"/>
                </a:cubicBezTo>
                <a:cubicBezTo>
                  <a:pt x="55" y="38"/>
                  <a:pt x="55" y="40"/>
                  <a:pt x="55" y="40"/>
                </a:cubicBezTo>
                <a:cubicBezTo>
                  <a:pt x="55" y="40"/>
                  <a:pt x="55" y="42"/>
                  <a:pt x="55" y="42"/>
                </a:cubicBezTo>
                <a:cubicBezTo>
                  <a:pt x="54" y="43"/>
                  <a:pt x="54" y="43"/>
                  <a:pt x="54" y="43"/>
                </a:cubicBezTo>
                <a:cubicBezTo>
                  <a:pt x="55" y="48"/>
                  <a:pt x="55" y="48"/>
                  <a:pt x="55" y="48"/>
                </a:cubicBezTo>
                <a:cubicBezTo>
                  <a:pt x="54" y="51"/>
                  <a:pt x="54" y="51"/>
                  <a:pt x="54" y="51"/>
                </a:cubicBezTo>
                <a:cubicBezTo>
                  <a:pt x="55" y="51"/>
                  <a:pt x="56" y="52"/>
                  <a:pt x="56" y="53"/>
                </a:cubicBezTo>
                <a:cubicBezTo>
                  <a:pt x="57" y="53"/>
                  <a:pt x="56" y="54"/>
                  <a:pt x="56" y="54"/>
                </a:cubicBezTo>
                <a:cubicBezTo>
                  <a:pt x="55" y="55"/>
                  <a:pt x="55" y="55"/>
                  <a:pt x="54" y="56"/>
                </a:cubicBezTo>
                <a:cubicBezTo>
                  <a:pt x="53" y="56"/>
                  <a:pt x="53" y="56"/>
                  <a:pt x="53" y="56"/>
                </a:cubicBezTo>
                <a:cubicBezTo>
                  <a:pt x="53" y="57"/>
                  <a:pt x="52" y="57"/>
                  <a:pt x="52" y="57"/>
                </a:cubicBezTo>
                <a:cubicBezTo>
                  <a:pt x="52" y="57"/>
                  <a:pt x="52" y="58"/>
                  <a:pt x="52" y="59"/>
                </a:cubicBezTo>
                <a:cubicBezTo>
                  <a:pt x="53" y="60"/>
                  <a:pt x="55" y="61"/>
                  <a:pt x="55" y="61"/>
                </a:cubicBezTo>
                <a:cubicBezTo>
                  <a:pt x="55" y="61"/>
                  <a:pt x="57" y="63"/>
                  <a:pt x="57" y="64"/>
                </a:cubicBezTo>
                <a:cubicBezTo>
                  <a:pt x="58" y="64"/>
                  <a:pt x="57" y="65"/>
                  <a:pt x="57" y="66"/>
                </a:cubicBezTo>
                <a:cubicBezTo>
                  <a:pt x="57" y="66"/>
                  <a:pt x="57" y="67"/>
                  <a:pt x="55" y="68"/>
                </a:cubicBezTo>
                <a:cubicBezTo>
                  <a:pt x="56" y="69"/>
                  <a:pt x="56" y="69"/>
                  <a:pt x="56" y="69"/>
                </a:cubicBezTo>
                <a:cubicBezTo>
                  <a:pt x="57" y="72"/>
                  <a:pt x="57" y="72"/>
                  <a:pt x="57" y="72"/>
                </a:cubicBezTo>
                <a:cubicBezTo>
                  <a:pt x="57" y="72"/>
                  <a:pt x="57" y="73"/>
                  <a:pt x="57" y="73"/>
                </a:cubicBezTo>
                <a:cubicBezTo>
                  <a:pt x="58" y="74"/>
                  <a:pt x="59" y="76"/>
                  <a:pt x="60" y="76"/>
                </a:cubicBezTo>
                <a:cubicBezTo>
                  <a:pt x="60" y="76"/>
                  <a:pt x="61" y="78"/>
                  <a:pt x="61" y="79"/>
                </a:cubicBezTo>
                <a:cubicBezTo>
                  <a:pt x="61" y="79"/>
                  <a:pt x="61" y="80"/>
                  <a:pt x="61" y="80"/>
                </a:cubicBezTo>
                <a:cubicBezTo>
                  <a:pt x="61" y="80"/>
                  <a:pt x="62" y="80"/>
                  <a:pt x="62" y="80"/>
                </a:cubicBezTo>
                <a:cubicBezTo>
                  <a:pt x="63" y="81"/>
                  <a:pt x="65" y="81"/>
                  <a:pt x="65" y="81"/>
                </a:cubicBezTo>
                <a:cubicBezTo>
                  <a:pt x="65" y="81"/>
                  <a:pt x="66" y="82"/>
                  <a:pt x="66" y="83"/>
                </a:cubicBezTo>
                <a:cubicBezTo>
                  <a:pt x="67" y="84"/>
                  <a:pt x="68" y="86"/>
                  <a:pt x="68" y="87"/>
                </a:cubicBezTo>
                <a:cubicBezTo>
                  <a:pt x="68" y="87"/>
                  <a:pt x="68" y="88"/>
                  <a:pt x="68" y="88"/>
                </a:cubicBezTo>
                <a:cubicBezTo>
                  <a:pt x="68" y="89"/>
                  <a:pt x="68" y="89"/>
                  <a:pt x="68" y="89"/>
                </a:cubicBezTo>
                <a:cubicBezTo>
                  <a:pt x="68" y="90"/>
                  <a:pt x="69" y="89"/>
                  <a:pt x="69" y="89"/>
                </a:cubicBezTo>
                <a:cubicBezTo>
                  <a:pt x="69" y="89"/>
                  <a:pt x="70" y="88"/>
                  <a:pt x="70" y="88"/>
                </a:cubicBezTo>
                <a:cubicBezTo>
                  <a:pt x="71" y="88"/>
                  <a:pt x="72" y="88"/>
                  <a:pt x="73" y="88"/>
                </a:cubicBezTo>
                <a:cubicBezTo>
                  <a:pt x="74" y="88"/>
                  <a:pt x="74" y="88"/>
                  <a:pt x="74" y="88"/>
                </a:cubicBezTo>
                <a:cubicBezTo>
                  <a:pt x="76" y="88"/>
                  <a:pt x="76" y="88"/>
                  <a:pt x="77" y="88"/>
                </a:cubicBezTo>
                <a:cubicBezTo>
                  <a:pt x="79" y="89"/>
                  <a:pt x="79" y="89"/>
                  <a:pt x="79" y="89"/>
                </a:cubicBezTo>
                <a:cubicBezTo>
                  <a:pt x="80" y="91"/>
                  <a:pt x="80" y="91"/>
                  <a:pt x="80" y="91"/>
                </a:cubicBezTo>
                <a:cubicBezTo>
                  <a:pt x="80" y="91"/>
                  <a:pt x="81" y="91"/>
                  <a:pt x="81" y="91"/>
                </a:cubicBezTo>
                <a:cubicBezTo>
                  <a:pt x="82" y="93"/>
                  <a:pt x="82" y="93"/>
                  <a:pt x="82" y="93"/>
                </a:cubicBezTo>
                <a:cubicBezTo>
                  <a:pt x="84" y="96"/>
                  <a:pt x="84" y="96"/>
                  <a:pt x="84" y="96"/>
                </a:cubicBezTo>
                <a:cubicBezTo>
                  <a:pt x="85" y="104"/>
                  <a:pt x="85" y="104"/>
                  <a:pt x="85" y="104"/>
                </a:cubicBezTo>
                <a:cubicBezTo>
                  <a:pt x="83" y="104"/>
                  <a:pt x="81" y="106"/>
                  <a:pt x="80" y="107"/>
                </a:cubicBezTo>
                <a:cubicBezTo>
                  <a:pt x="77" y="115"/>
                  <a:pt x="77" y="115"/>
                  <a:pt x="77" y="115"/>
                </a:cubicBezTo>
                <a:cubicBezTo>
                  <a:pt x="75" y="124"/>
                  <a:pt x="75" y="124"/>
                  <a:pt x="75" y="124"/>
                </a:cubicBezTo>
                <a:cubicBezTo>
                  <a:pt x="70" y="132"/>
                  <a:pt x="70" y="132"/>
                  <a:pt x="70" y="132"/>
                </a:cubicBezTo>
                <a:cubicBezTo>
                  <a:pt x="63" y="136"/>
                  <a:pt x="63" y="136"/>
                  <a:pt x="63" y="136"/>
                </a:cubicBezTo>
                <a:cubicBezTo>
                  <a:pt x="62" y="136"/>
                  <a:pt x="62" y="136"/>
                  <a:pt x="62" y="136"/>
                </a:cubicBezTo>
                <a:cubicBezTo>
                  <a:pt x="62" y="136"/>
                  <a:pt x="61" y="137"/>
                  <a:pt x="61" y="137"/>
                </a:cubicBezTo>
                <a:cubicBezTo>
                  <a:pt x="60" y="140"/>
                  <a:pt x="60" y="140"/>
                  <a:pt x="60" y="140"/>
                </a:cubicBezTo>
                <a:cubicBezTo>
                  <a:pt x="59" y="141"/>
                  <a:pt x="59" y="141"/>
                  <a:pt x="59" y="141"/>
                </a:cubicBezTo>
                <a:cubicBezTo>
                  <a:pt x="58" y="141"/>
                  <a:pt x="58" y="141"/>
                  <a:pt x="58" y="141"/>
                </a:cubicBezTo>
                <a:cubicBezTo>
                  <a:pt x="58" y="142"/>
                  <a:pt x="58" y="142"/>
                  <a:pt x="58" y="142"/>
                </a:cubicBezTo>
                <a:cubicBezTo>
                  <a:pt x="58" y="143"/>
                  <a:pt x="58" y="143"/>
                  <a:pt x="58" y="144"/>
                </a:cubicBezTo>
                <a:cubicBezTo>
                  <a:pt x="58" y="144"/>
                  <a:pt x="58" y="144"/>
                  <a:pt x="58" y="145"/>
                </a:cubicBezTo>
                <a:cubicBezTo>
                  <a:pt x="58" y="145"/>
                  <a:pt x="59" y="145"/>
                  <a:pt x="59" y="146"/>
                </a:cubicBezTo>
                <a:cubicBezTo>
                  <a:pt x="59" y="146"/>
                  <a:pt x="60" y="147"/>
                  <a:pt x="61" y="147"/>
                </a:cubicBezTo>
                <a:cubicBezTo>
                  <a:pt x="62" y="148"/>
                  <a:pt x="63" y="148"/>
                  <a:pt x="63" y="148"/>
                </a:cubicBezTo>
                <a:cubicBezTo>
                  <a:pt x="64" y="150"/>
                  <a:pt x="64" y="150"/>
                  <a:pt x="64" y="150"/>
                </a:cubicBezTo>
                <a:cubicBezTo>
                  <a:pt x="63" y="151"/>
                  <a:pt x="62" y="151"/>
                  <a:pt x="61" y="151"/>
                </a:cubicBezTo>
                <a:cubicBezTo>
                  <a:pt x="61" y="151"/>
                  <a:pt x="60" y="151"/>
                  <a:pt x="60" y="151"/>
                </a:cubicBezTo>
                <a:cubicBezTo>
                  <a:pt x="59" y="151"/>
                  <a:pt x="59" y="151"/>
                  <a:pt x="58" y="151"/>
                </a:cubicBezTo>
                <a:cubicBezTo>
                  <a:pt x="58" y="151"/>
                  <a:pt x="58" y="152"/>
                  <a:pt x="58" y="153"/>
                </a:cubicBezTo>
                <a:cubicBezTo>
                  <a:pt x="59" y="154"/>
                  <a:pt x="59" y="154"/>
                  <a:pt x="59" y="154"/>
                </a:cubicBezTo>
                <a:cubicBezTo>
                  <a:pt x="59" y="154"/>
                  <a:pt x="59" y="156"/>
                  <a:pt x="59" y="156"/>
                </a:cubicBezTo>
                <a:cubicBezTo>
                  <a:pt x="59" y="156"/>
                  <a:pt x="59" y="157"/>
                  <a:pt x="57" y="158"/>
                </a:cubicBezTo>
                <a:cubicBezTo>
                  <a:pt x="56" y="160"/>
                  <a:pt x="56" y="160"/>
                  <a:pt x="56" y="160"/>
                </a:cubicBezTo>
                <a:cubicBezTo>
                  <a:pt x="52" y="160"/>
                  <a:pt x="52" y="160"/>
                  <a:pt x="52" y="160"/>
                </a:cubicBezTo>
                <a:cubicBezTo>
                  <a:pt x="52" y="160"/>
                  <a:pt x="52" y="160"/>
                  <a:pt x="52" y="160"/>
                </a:cubicBezTo>
                <a:close/>
                <a:moveTo>
                  <a:pt x="49" y="158"/>
                </a:moveTo>
                <a:cubicBezTo>
                  <a:pt x="49" y="158"/>
                  <a:pt x="49" y="158"/>
                  <a:pt x="49" y="158"/>
                </a:cubicBezTo>
                <a:cubicBezTo>
                  <a:pt x="52" y="159"/>
                  <a:pt x="52" y="159"/>
                  <a:pt x="52" y="159"/>
                </a:cubicBezTo>
                <a:cubicBezTo>
                  <a:pt x="55" y="159"/>
                  <a:pt x="55" y="159"/>
                  <a:pt x="55" y="159"/>
                </a:cubicBezTo>
                <a:cubicBezTo>
                  <a:pt x="57" y="158"/>
                  <a:pt x="57" y="158"/>
                  <a:pt x="57" y="158"/>
                </a:cubicBezTo>
                <a:cubicBezTo>
                  <a:pt x="58" y="157"/>
                  <a:pt x="59" y="156"/>
                  <a:pt x="59" y="156"/>
                </a:cubicBezTo>
                <a:cubicBezTo>
                  <a:pt x="59" y="156"/>
                  <a:pt x="58" y="154"/>
                  <a:pt x="58" y="154"/>
                </a:cubicBezTo>
                <a:cubicBezTo>
                  <a:pt x="58" y="153"/>
                  <a:pt x="58" y="153"/>
                  <a:pt x="58" y="153"/>
                </a:cubicBezTo>
                <a:cubicBezTo>
                  <a:pt x="58" y="153"/>
                  <a:pt x="57" y="152"/>
                  <a:pt x="57" y="151"/>
                </a:cubicBezTo>
                <a:cubicBezTo>
                  <a:pt x="57" y="151"/>
                  <a:pt x="58" y="150"/>
                  <a:pt x="58" y="150"/>
                </a:cubicBezTo>
                <a:cubicBezTo>
                  <a:pt x="59" y="150"/>
                  <a:pt x="59" y="150"/>
                  <a:pt x="59" y="150"/>
                </a:cubicBezTo>
                <a:cubicBezTo>
                  <a:pt x="59" y="150"/>
                  <a:pt x="60" y="150"/>
                  <a:pt x="60" y="150"/>
                </a:cubicBezTo>
                <a:cubicBezTo>
                  <a:pt x="61" y="151"/>
                  <a:pt x="61" y="151"/>
                  <a:pt x="61" y="151"/>
                </a:cubicBezTo>
                <a:cubicBezTo>
                  <a:pt x="61" y="151"/>
                  <a:pt x="61" y="151"/>
                  <a:pt x="61" y="151"/>
                </a:cubicBezTo>
                <a:cubicBezTo>
                  <a:pt x="62" y="151"/>
                  <a:pt x="63" y="150"/>
                  <a:pt x="63" y="149"/>
                </a:cubicBezTo>
                <a:cubicBezTo>
                  <a:pt x="63" y="149"/>
                  <a:pt x="63" y="149"/>
                  <a:pt x="63" y="149"/>
                </a:cubicBezTo>
                <a:cubicBezTo>
                  <a:pt x="62" y="149"/>
                  <a:pt x="62" y="148"/>
                  <a:pt x="61" y="148"/>
                </a:cubicBezTo>
                <a:cubicBezTo>
                  <a:pt x="59" y="147"/>
                  <a:pt x="58" y="146"/>
                  <a:pt x="58" y="146"/>
                </a:cubicBezTo>
                <a:cubicBezTo>
                  <a:pt x="58" y="146"/>
                  <a:pt x="58" y="145"/>
                  <a:pt x="58" y="145"/>
                </a:cubicBezTo>
                <a:cubicBezTo>
                  <a:pt x="57" y="145"/>
                  <a:pt x="57" y="144"/>
                  <a:pt x="57" y="144"/>
                </a:cubicBezTo>
                <a:cubicBezTo>
                  <a:pt x="57" y="143"/>
                  <a:pt x="57" y="142"/>
                  <a:pt x="57" y="142"/>
                </a:cubicBezTo>
                <a:cubicBezTo>
                  <a:pt x="57" y="141"/>
                  <a:pt x="57" y="141"/>
                  <a:pt x="57" y="141"/>
                </a:cubicBezTo>
                <a:cubicBezTo>
                  <a:pt x="57" y="141"/>
                  <a:pt x="58" y="140"/>
                  <a:pt x="59" y="140"/>
                </a:cubicBezTo>
                <a:cubicBezTo>
                  <a:pt x="60" y="140"/>
                  <a:pt x="60" y="140"/>
                  <a:pt x="60" y="140"/>
                </a:cubicBezTo>
                <a:cubicBezTo>
                  <a:pt x="61" y="137"/>
                  <a:pt x="61" y="137"/>
                  <a:pt x="61" y="137"/>
                </a:cubicBezTo>
                <a:cubicBezTo>
                  <a:pt x="61" y="137"/>
                  <a:pt x="61" y="136"/>
                  <a:pt x="62" y="136"/>
                </a:cubicBezTo>
                <a:cubicBezTo>
                  <a:pt x="63" y="136"/>
                  <a:pt x="63" y="136"/>
                  <a:pt x="63" y="136"/>
                </a:cubicBezTo>
                <a:cubicBezTo>
                  <a:pt x="63" y="136"/>
                  <a:pt x="63" y="136"/>
                  <a:pt x="63" y="136"/>
                </a:cubicBezTo>
                <a:cubicBezTo>
                  <a:pt x="70" y="132"/>
                  <a:pt x="70" y="132"/>
                  <a:pt x="70" y="132"/>
                </a:cubicBezTo>
                <a:cubicBezTo>
                  <a:pt x="75" y="124"/>
                  <a:pt x="75" y="124"/>
                  <a:pt x="75" y="124"/>
                </a:cubicBezTo>
                <a:cubicBezTo>
                  <a:pt x="76" y="115"/>
                  <a:pt x="76" y="115"/>
                  <a:pt x="76" y="115"/>
                </a:cubicBezTo>
                <a:cubicBezTo>
                  <a:pt x="79" y="107"/>
                  <a:pt x="79" y="107"/>
                  <a:pt x="79" y="107"/>
                </a:cubicBezTo>
                <a:cubicBezTo>
                  <a:pt x="80" y="106"/>
                  <a:pt x="83" y="104"/>
                  <a:pt x="84" y="104"/>
                </a:cubicBezTo>
                <a:cubicBezTo>
                  <a:pt x="84" y="103"/>
                  <a:pt x="84" y="100"/>
                  <a:pt x="83" y="96"/>
                </a:cubicBezTo>
                <a:cubicBezTo>
                  <a:pt x="81" y="93"/>
                  <a:pt x="81" y="93"/>
                  <a:pt x="81" y="93"/>
                </a:cubicBezTo>
                <a:cubicBezTo>
                  <a:pt x="81" y="91"/>
                  <a:pt x="81" y="91"/>
                  <a:pt x="81" y="91"/>
                </a:cubicBezTo>
                <a:cubicBezTo>
                  <a:pt x="81" y="92"/>
                  <a:pt x="80" y="92"/>
                  <a:pt x="80" y="91"/>
                </a:cubicBezTo>
                <a:cubicBezTo>
                  <a:pt x="80" y="91"/>
                  <a:pt x="79" y="91"/>
                  <a:pt x="79" y="91"/>
                </a:cubicBezTo>
                <a:cubicBezTo>
                  <a:pt x="79" y="90"/>
                  <a:pt x="79" y="90"/>
                  <a:pt x="79" y="90"/>
                </a:cubicBezTo>
                <a:cubicBezTo>
                  <a:pt x="76" y="89"/>
                  <a:pt x="76" y="89"/>
                  <a:pt x="76" y="89"/>
                </a:cubicBezTo>
                <a:cubicBezTo>
                  <a:pt x="76" y="89"/>
                  <a:pt x="76" y="89"/>
                  <a:pt x="75" y="89"/>
                </a:cubicBezTo>
                <a:cubicBezTo>
                  <a:pt x="75" y="89"/>
                  <a:pt x="74" y="89"/>
                  <a:pt x="74" y="89"/>
                </a:cubicBezTo>
                <a:cubicBezTo>
                  <a:pt x="72" y="88"/>
                  <a:pt x="71" y="88"/>
                  <a:pt x="71" y="89"/>
                </a:cubicBezTo>
                <a:cubicBezTo>
                  <a:pt x="70" y="89"/>
                  <a:pt x="70" y="89"/>
                  <a:pt x="69" y="90"/>
                </a:cubicBezTo>
                <a:cubicBezTo>
                  <a:pt x="69" y="90"/>
                  <a:pt x="69" y="90"/>
                  <a:pt x="69" y="90"/>
                </a:cubicBezTo>
                <a:cubicBezTo>
                  <a:pt x="68" y="91"/>
                  <a:pt x="68" y="90"/>
                  <a:pt x="68" y="90"/>
                </a:cubicBezTo>
                <a:cubicBezTo>
                  <a:pt x="68" y="90"/>
                  <a:pt x="68" y="90"/>
                  <a:pt x="67" y="90"/>
                </a:cubicBezTo>
                <a:cubicBezTo>
                  <a:pt x="67" y="88"/>
                  <a:pt x="67" y="88"/>
                  <a:pt x="67" y="88"/>
                </a:cubicBezTo>
                <a:cubicBezTo>
                  <a:pt x="67" y="88"/>
                  <a:pt x="67" y="87"/>
                  <a:pt x="67" y="87"/>
                </a:cubicBezTo>
                <a:cubicBezTo>
                  <a:pt x="67" y="86"/>
                  <a:pt x="66" y="84"/>
                  <a:pt x="66" y="83"/>
                </a:cubicBezTo>
                <a:cubicBezTo>
                  <a:pt x="65" y="82"/>
                  <a:pt x="65" y="82"/>
                  <a:pt x="65" y="81"/>
                </a:cubicBezTo>
                <a:cubicBezTo>
                  <a:pt x="65" y="81"/>
                  <a:pt x="63" y="81"/>
                  <a:pt x="63" y="81"/>
                </a:cubicBezTo>
                <a:cubicBezTo>
                  <a:pt x="62" y="81"/>
                  <a:pt x="61" y="81"/>
                  <a:pt x="61" y="81"/>
                </a:cubicBezTo>
                <a:cubicBezTo>
                  <a:pt x="60" y="80"/>
                  <a:pt x="60" y="79"/>
                  <a:pt x="61" y="78"/>
                </a:cubicBezTo>
                <a:cubicBezTo>
                  <a:pt x="61" y="78"/>
                  <a:pt x="60" y="77"/>
                  <a:pt x="59" y="76"/>
                </a:cubicBezTo>
                <a:cubicBezTo>
                  <a:pt x="59" y="76"/>
                  <a:pt x="57" y="73"/>
                  <a:pt x="57" y="73"/>
                </a:cubicBezTo>
                <a:cubicBezTo>
                  <a:pt x="57" y="73"/>
                  <a:pt x="56" y="73"/>
                  <a:pt x="56" y="72"/>
                </a:cubicBezTo>
                <a:cubicBezTo>
                  <a:pt x="55" y="68"/>
                  <a:pt x="55" y="68"/>
                  <a:pt x="55" y="68"/>
                </a:cubicBezTo>
                <a:cubicBezTo>
                  <a:pt x="56" y="67"/>
                  <a:pt x="56" y="66"/>
                  <a:pt x="56" y="66"/>
                </a:cubicBezTo>
                <a:cubicBezTo>
                  <a:pt x="57" y="65"/>
                  <a:pt x="57" y="64"/>
                  <a:pt x="57" y="64"/>
                </a:cubicBezTo>
                <a:cubicBezTo>
                  <a:pt x="57" y="64"/>
                  <a:pt x="55" y="62"/>
                  <a:pt x="54" y="62"/>
                </a:cubicBezTo>
                <a:cubicBezTo>
                  <a:pt x="54" y="62"/>
                  <a:pt x="52" y="60"/>
                  <a:pt x="52" y="59"/>
                </a:cubicBezTo>
                <a:cubicBezTo>
                  <a:pt x="51" y="58"/>
                  <a:pt x="51" y="57"/>
                  <a:pt x="51" y="57"/>
                </a:cubicBezTo>
                <a:cubicBezTo>
                  <a:pt x="52" y="56"/>
                  <a:pt x="52" y="56"/>
                  <a:pt x="53" y="56"/>
                </a:cubicBezTo>
                <a:cubicBezTo>
                  <a:pt x="54" y="55"/>
                  <a:pt x="54" y="55"/>
                  <a:pt x="54" y="55"/>
                </a:cubicBezTo>
                <a:cubicBezTo>
                  <a:pt x="54" y="55"/>
                  <a:pt x="55" y="54"/>
                  <a:pt x="55" y="54"/>
                </a:cubicBezTo>
                <a:cubicBezTo>
                  <a:pt x="55" y="53"/>
                  <a:pt x="55" y="53"/>
                  <a:pt x="55" y="53"/>
                </a:cubicBezTo>
                <a:cubicBezTo>
                  <a:pt x="55" y="53"/>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1"/>
                  <a:pt x="54" y="40"/>
                  <a:pt x="54" y="40"/>
                </a:cubicBezTo>
                <a:cubicBezTo>
                  <a:pt x="54" y="39"/>
                  <a:pt x="55" y="38"/>
                  <a:pt x="55" y="37"/>
                </a:cubicBezTo>
                <a:cubicBezTo>
                  <a:pt x="55" y="35"/>
                  <a:pt x="55" y="35"/>
                  <a:pt x="55" y="35"/>
                </a:cubicBezTo>
                <a:cubicBezTo>
                  <a:pt x="56" y="33"/>
                  <a:pt x="56" y="33"/>
                  <a:pt x="56" y="33"/>
                </a:cubicBezTo>
                <a:cubicBezTo>
                  <a:pt x="54" y="30"/>
                  <a:pt x="54" y="30"/>
                  <a:pt x="54" y="30"/>
                </a:cubicBezTo>
                <a:cubicBezTo>
                  <a:pt x="54" y="30"/>
                  <a:pt x="54" y="30"/>
                  <a:pt x="53" y="29"/>
                </a:cubicBezTo>
                <a:cubicBezTo>
                  <a:pt x="53" y="28"/>
                  <a:pt x="52" y="26"/>
                  <a:pt x="52" y="26"/>
                </a:cubicBezTo>
                <a:cubicBezTo>
                  <a:pt x="51" y="24"/>
                  <a:pt x="51" y="24"/>
                  <a:pt x="51" y="24"/>
                </a:cubicBezTo>
                <a:cubicBezTo>
                  <a:pt x="51" y="23"/>
                  <a:pt x="49" y="21"/>
                  <a:pt x="49" y="21"/>
                </a:cubicBezTo>
                <a:cubicBezTo>
                  <a:pt x="49" y="20"/>
                  <a:pt x="48" y="20"/>
                  <a:pt x="48" y="20"/>
                </a:cubicBezTo>
                <a:cubicBezTo>
                  <a:pt x="48" y="19"/>
                  <a:pt x="48" y="19"/>
                  <a:pt x="47" y="19"/>
                </a:cubicBezTo>
                <a:cubicBezTo>
                  <a:pt x="46" y="18"/>
                  <a:pt x="44" y="17"/>
                  <a:pt x="44" y="17"/>
                </a:cubicBezTo>
                <a:cubicBezTo>
                  <a:pt x="42" y="17"/>
                  <a:pt x="42" y="17"/>
                  <a:pt x="42" y="17"/>
                </a:cubicBezTo>
                <a:cubicBezTo>
                  <a:pt x="40" y="15"/>
                  <a:pt x="40" y="15"/>
                  <a:pt x="40" y="15"/>
                </a:cubicBezTo>
                <a:cubicBezTo>
                  <a:pt x="39" y="16"/>
                  <a:pt x="39" y="16"/>
                  <a:pt x="39" y="16"/>
                </a:cubicBezTo>
                <a:cubicBezTo>
                  <a:pt x="36" y="12"/>
                  <a:pt x="36" y="12"/>
                  <a:pt x="36" y="12"/>
                </a:cubicBezTo>
                <a:cubicBezTo>
                  <a:pt x="36" y="9"/>
                  <a:pt x="36" y="9"/>
                  <a:pt x="36" y="9"/>
                </a:cubicBezTo>
                <a:cubicBezTo>
                  <a:pt x="29" y="4"/>
                  <a:pt x="29" y="4"/>
                  <a:pt x="29" y="4"/>
                </a:cubicBezTo>
                <a:cubicBezTo>
                  <a:pt x="28" y="5"/>
                  <a:pt x="28" y="5"/>
                  <a:pt x="28" y="5"/>
                </a:cubicBezTo>
                <a:cubicBezTo>
                  <a:pt x="28" y="5"/>
                  <a:pt x="27" y="6"/>
                  <a:pt x="27" y="6"/>
                </a:cubicBezTo>
                <a:cubicBezTo>
                  <a:pt x="27" y="7"/>
                  <a:pt x="24" y="7"/>
                  <a:pt x="24" y="7"/>
                </a:cubicBezTo>
                <a:cubicBezTo>
                  <a:pt x="23" y="9"/>
                  <a:pt x="23" y="9"/>
                  <a:pt x="23" y="9"/>
                </a:cubicBezTo>
                <a:cubicBezTo>
                  <a:pt x="20" y="10"/>
                  <a:pt x="20" y="10"/>
                  <a:pt x="20" y="10"/>
                </a:cubicBezTo>
                <a:cubicBezTo>
                  <a:pt x="20" y="10"/>
                  <a:pt x="19" y="10"/>
                  <a:pt x="19" y="10"/>
                </a:cubicBezTo>
                <a:cubicBezTo>
                  <a:pt x="19" y="9"/>
                  <a:pt x="18" y="9"/>
                  <a:pt x="18" y="9"/>
                </a:cubicBezTo>
                <a:cubicBezTo>
                  <a:pt x="18" y="8"/>
                  <a:pt x="18" y="8"/>
                  <a:pt x="18" y="8"/>
                </a:cubicBezTo>
                <a:cubicBezTo>
                  <a:pt x="17" y="7"/>
                  <a:pt x="17" y="6"/>
                  <a:pt x="17" y="6"/>
                </a:cubicBezTo>
                <a:cubicBezTo>
                  <a:pt x="17" y="5"/>
                  <a:pt x="17" y="5"/>
                  <a:pt x="17" y="5"/>
                </a:cubicBezTo>
                <a:cubicBezTo>
                  <a:pt x="17" y="4"/>
                  <a:pt x="17" y="4"/>
                  <a:pt x="17" y="3"/>
                </a:cubicBezTo>
                <a:cubicBezTo>
                  <a:pt x="17" y="2"/>
                  <a:pt x="17" y="2"/>
                  <a:pt x="17" y="2"/>
                </a:cubicBezTo>
                <a:cubicBezTo>
                  <a:pt x="15" y="1"/>
                  <a:pt x="15" y="1"/>
                  <a:pt x="15" y="1"/>
                </a:cubicBezTo>
                <a:cubicBezTo>
                  <a:pt x="15" y="1"/>
                  <a:pt x="14" y="0"/>
                  <a:pt x="14" y="0"/>
                </a:cubicBezTo>
                <a:cubicBezTo>
                  <a:pt x="14" y="1"/>
                  <a:pt x="12" y="2"/>
                  <a:pt x="11" y="4"/>
                </a:cubicBezTo>
                <a:cubicBezTo>
                  <a:pt x="11" y="5"/>
                  <a:pt x="11" y="5"/>
                  <a:pt x="11" y="5"/>
                </a:cubicBezTo>
                <a:cubicBezTo>
                  <a:pt x="9" y="9"/>
                  <a:pt x="9" y="9"/>
                  <a:pt x="9" y="9"/>
                </a:cubicBezTo>
                <a:cubicBezTo>
                  <a:pt x="8" y="12"/>
                  <a:pt x="8" y="12"/>
                  <a:pt x="8" y="12"/>
                </a:cubicBezTo>
                <a:cubicBezTo>
                  <a:pt x="8" y="12"/>
                  <a:pt x="8" y="13"/>
                  <a:pt x="7" y="13"/>
                </a:cubicBezTo>
                <a:cubicBezTo>
                  <a:pt x="7" y="14"/>
                  <a:pt x="6" y="15"/>
                  <a:pt x="6" y="15"/>
                </a:cubicBezTo>
                <a:cubicBezTo>
                  <a:pt x="5" y="15"/>
                  <a:pt x="5" y="15"/>
                  <a:pt x="5" y="15"/>
                </a:cubicBezTo>
                <a:cubicBezTo>
                  <a:pt x="4" y="16"/>
                  <a:pt x="4" y="16"/>
                  <a:pt x="4" y="16"/>
                </a:cubicBezTo>
                <a:cubicBezTo>
                  <a:pt x="5" y="18"/>
                  <a:pt x="5" y="18"/>
                  <a:pt x="5" y="18"/>
                </a:cubicBezTo>
                <a:cubicBezTo>
                  <a:pt x="4" y="18"/>
                  <a:pt x="4" y="19"/>
                  <a:pt x="4" y="20"/>
                </a:cubicBezTo>
                <a:cubicBezTo>
                  <a:pt x="4" y="20"/>
                  <a:pt x="4" y="20"/>
                  <a:pt x="3" y="21"/>
                </a:cubicBezTo>
                <a:cubicBezTo>
                  <a:pt x="3" y="23"/>
                  <a:pt x="3" y="23"/>
                  <a:pt x="3" y="23"/>
                </a:cubicBezTo>
                <a:cubicBezTo>
                  <a:pt x="0" y="26"/>
                  <a:pt x="0" y="26"/>
                  <a:pt x="0" y="26"/>
                </a:cubicBezTo>
                <a:cubicBezTo>
                  <a:pt x="0" y="27"/>
                  <a:pt x="0" y="27"/>
                  <a:pt x="0" y="27"/>
                </a:cubicBezTo>
                <a:cubicBezTo>
                  <a:pt x="1" y="28"/>
                  <a:pt x="1" y="28"/>
                  <a:pt x="1" y="28"/>
                </a:cubicBezTo>
                <a:cubicBezTo>
                  <a:pt x="5" y="30"/>
                  <a:pt x="5" y="30"/>
                  <a:pt x="5" y="30"/>
                </a:cubicBezTo>
                <a:cubicBezTo>
                  <a:pt x="6" y="30"/>
                  <a:pt x="6" y="31"/>
                  <a:pt x="6" y="32"/>
                </a:cubicBezTo>
                <a:cubicBezTo>
                  <a:pt x="6" y="32"/>
                  <a:pt x="5" y="33"/>
                  <a:pt x="5" y="33"/>
                </a:cubicBezTo>
                <a:cubicBezTo>
                  <a:pt x="5" y="35"/>
                  <a:pt x="5" y="35"/>
                  <a:pt x="5" y="35"/>
                </a:cubicBezTo>
                <a:cubicBezTo>
                  <a:pt x="5" y="35"/>
                  <a:pt x="5" y="36"/>
                  <a:pt x="5" y="36"/>
                </a:cubicBezTo>
                <a:cubicBezTo>
                  <a:pt x="5" y="36"/>
                  <a:pt x="6" y="37"/>
                  <a:pt x="6" y="37"/>
                </a:cubicBezTo>
                <a:cubicBezTo>
                  <a:pt x="6" y="38"/>
                  <a:pt x="5" y="39"/>
                  <a:pt x="5" y="39"/>
                </a:cubicBezTo>
                <a:cubicBezTo>
                  <a:pt x="4" y="40"/>
                  <a:pt x="4" y="40"/>
                  <a:pt x="4" y="40"/>
                </a:cubicBezTo>
                <a:cubicBezTo>
                  <a:pt x="5" y="41"/>
                  <a:pt x="5" y="41"/>
                  <a:pt x="5" y="41"/>
                </a:cubicBezTo>
                <a:cubicBezTo>
                  <a:pt x="5" y="41"/>
                  <a:pt x="5" y="43"/>
                  <a:pt x="5" y="43"/>
                </a:cubicBezTo>
                <a:cubicBezTo>
                  <a:pt x="5" y="43"/>
                  <a:pt x="6" y="44"/>
                  <a:pt x="7" y="44"/>
                </a:cubicBezTo>
                <a:cubicBezTo>
                  <a:pt x="7" y="44"/>
                  <a:pt x="7" y="44"/>
                  <a:pt x="8" y="44"/>
                </a:cubicBezTo>
                <a:cubicBezTo>
                  <a:pt x="9" y="44"/>
                  <a:pt x="9" y="44"/>
                  <a:pt x="9" y="44"/>
                </a:cubicBezTo>
                <a:cubicBezTo>
                  <a:pt x="10" y="44"/>
                  <a:pt x="10" y="44"/>
                  <a:pt x="10" y="44"/>
                </a:cubicBezTo>
                <a:cubicBezTo>
                  <a:pt x="14" y="45"/>
                  <a:pt x="14" y="45"/>
                  <a:pt x="14" y="45"/>
                </a:cubicBezTo>
                <a:cubicBezTo>
                  <a:pt x="15" y="46"/>
                  <a:pt x="15" y="46"/>
                  <a:pt x="15" y="46"/>
                </a:cubicBezTo>
                <a:cubicBezTo>
                  <a:pt x="15" y="49"/>
                  <a:pt x="15" y="49"/>
                  <a:pt x="15" y="49"/>
                </a:cubicBezTo>
                <a:cubicBezTo>
                  <a:pt x="16" y="52"/>
                  <a:pt x="16" y="52"/>
                  <a:pt x="16" y="52"/>
                </a:cubicBezTo>
                <a:cubicBezTo>
                  <a:pt x="15" y="54"/>
                  <a:pt x="15" y="54"/>
                  <a:pt x="15" y="54"/>
                </a:cubicBezTo>
                <a:cubicBezTo>
                  <a:pt x="16" y="54"/>
                  <a:pt x="16" y="54"/>
                  <a:pt x="16" y="54"/>
                </a:cubicBezTo>
                <a:cubicBezTo>
                  <a:pt x="16" y="54"/>
                  <a:pt x="16" y="55"/>
                  <a:pt x="16" y="55"/>
                </a:cubicBezTo>
                <a:cubicBezTo>
                  <a:pt x="16" y="56"/>
                  <a:pt x="16" y="58"/>
                  <a:pt x="16" y="58"/>
                </a:cubicBezTo>
                <a:cubicBezTo>
                  <a:pt x="15" y="58"/>
                  <a:pt x="14" y="59"/>
                  <a:pt x="13" y="59"/>
                </a:cubicBezTo>
                <a:cubicBezTo>
                  <a:pt x="12" y="59"/>
                  <a:pt x="11" y="59"/>
                  <a:pt x="11" y="59"/>
                </a:cubicBezTo>
                <a:cubicBezTo>
                  <a:pt x="11" y="60"/>
                  <a:pt x="11" y="60"/>
                  <a:pt x="11" y="60"/>
                </a:cubicBezTo>
                <a:cubicBezTo>
                  <a:pt x="13" y="61"/>
                  <a:pt x="13" y="61"/>
                  <a:pt x="13" y="61"/>
                </a:cubicBezTo>
                <a:cubicBezTo>
                  <a:pt x="14" y="61"/>
                  <a:pt x="14" y="61"/>
                  <a:pt x="14" y="61"/>
                </a:cubicBezTo>
                <a:cubicBezTo>
                  <a:pt x="15" y="62"/>
                  <a:pt x="15" y="64"/>
                  <a:pt x="15" y="64"/>
                </a:cubicBezTo>
                <a:cubicBezTo>
                  <a:pt x="14" y="64"/>
                  <a:pt x="14" y="65"/>
                  <a:pt x="14" y="65"/>
                </a:cubicBezTo>
                <a:cubicBezTo>
                  <a:pt x="13" y="65"/>
                  <a:pt x="12" y="66"/>
                  <a:pt x="12" y="66"/>
                </a:cubicBezTo>
                <a:cubicBezTo>
                  <a:pt x="10" y="68"/>
                  <a:pt x="10" y="68"/>
                  <a:pt x="10" y="68"/>
                </a:cubicBezTo>
                <a:cubicBezTo>
                  <a:pt x="9" y="69"/>
                  <a:pt x="9" y="69"/>
                  <a:pt x="9" y="69"/>
                </a:cubicBezTo>
                <a:cubicBezTo>
                  <a:pt x="10" y="71"/>
                  <a:pt x="10" y="71"/>
                  <a:pt x="10" y="71"/>
                </a:cubicBezTo>
                <a:cubicBezTo>
                  <a:pt x="11" y="71"/>
                  <a:pt x="11" y="71"/>
                  <a:pt x="11" y="71"/>
                </a:cubicBezTo>
                <a:cubicBezTo>
                  <a:pt x="12" y="71"/>
                  <a:pt x="12" y="71"/>
                  <a:pt x="12" y="72"/>
                </a:cubicBezTo>
                <a:cubicBezTo>
                  <a:pt x="12" y="72"/>
                  <a:pt x="12" y="72"/>
                  <a:pt x="15" y="73"/>
                </a:cubicBezTo>
                <a:cubicBezTo>
                  <a:pt x="15" y="75"/>
                  <a:pt x="15" y="75"/>
                  <a:pt x="15" y="75"/>
                </a:cubicBezTo>
                <a:cubicBezTo>
                  <a:pt x="15" y="75"/>
                  <a:pt x="15" y="76"/>
                  <a:pt x="15" y="77"/>
                </a:cubicBezTo>
                <a:cubicBezTo>
                  <a:pt x="15" y="78"/>
                  <a:pt x="14" y="81"/>
                  <a:pt x="14" y="81"/>
                </a:cubicBezTo>
                <a:cubicBezTo>
                  <a:pt x="13" y="83"/>
                  <a:pt x="13" y="83"/>
                  <a:pt x="13" y="83"/>
                </a:cubicBezTo>
                <a:cubicBezTo>
                  <a:pt x="13" y="83"/>
                  <a:pt x="14" y="84"/>
                  <a:pt x="14" y="86"/>
                </a:cubicBezTo>
                <a:cubicBezTo>
                  <a:pt x="13" y="89"/>
                  <a:pt x="13" y="89"/>
                  <a:pt x="13" y="89"/>
                </a:cubicBezTo>
                <a:cubicBezTo>
                  <a:pt x="17" y="90"/>
                  <a:pt x="17" y="90"/>
                  <a:pt x="17" y="90"/>
                </a:cubicBezTo>
                <a:cubicBezTo>
                  <a:pt x="17" y="92"/>
                  <a:pt x="17" y="92"/>
                  <a:pt x="17" y="92"/>
                </a:cubicBezTo>
                <a:cubicBezTo>
                  <a:pt x="14" y="93"/>
                  <a:pt x="14" y="93"/>
                  <a:pt x="14" y="93"/>
                </a:cubicBezTo>
                <a:cubicBezTo>
                  <a:pt x="14" y="93"/>
                  <a:pt x="13" y="93"/>
                  <a:pt x="13" y="94"/>
                </a:cubicBezTo>
                <a:cubicBezTo>
                  <a:pt x="13" y="94"/>
                  <a:pt x="13" y="95"/>
                  <a:pt x="13" y="95"/>
                </a:cubicBezTo>
                <a:cubicBezTo>
                  <a:pt x="15" y="95"/>
                  <a:pt x="15" y="95"/>
                  <a:pt x="15" y="95"/>
                </a:cubicBezTo>
                <a:cubicBezTo>
                  <a:pt x="13" y="97"/>
                  <a:pt x="13" y="97"/>
                  <a:pt x="13" y="97"/>
                </a:cubicBezTo>
                <a:cubicBezTo>
                  <a:pt x="13" y="97"/>
                  <a:pt x="13" y="99"/>
                  <a:pt x="13" y="99"/>
                </a:cubicBezTo>
                <a:cubicBezTo>
                  <a:pt x="13" y="99"/>
                  <a:pt x="13" y="100"/>
                  <a:pt x="13" y="101"/>
                </a:cubicBezTo>
                <a:cubicBezTo>
                  <a:pt x="12" y="101"/>
                  <a:pt x="12" y="101"/>
                  <a:pt x="12" y="101"/>
                </a:cubicBezTo>
                <a:cubicBezTo>
                  <a:pt x="12" y="103"/>
                  <a:pt x="12" y="103"/>
                  <a:pt x="12" y="103"/>
                </a:cubicBezTo>
                <a:cubicBezTo>
                  <a:pt x="11" y="108"/>
                  <a:pt x="11" y="108"/>
                  <a:pt x="11" y="108"/>
                </a:cubicBezTo>
                <a:cubicBezTo>
                  <a:pt x="14" y="114"/>
                  <a:pt x="14" y="114"/>
                  <a:pt x="14" y="114"/>
                </a:cubicBezTo>
                <a:cubicBezTo>
                  <a:pt x="17" y="117"/>
                  <a:pt x="17" y="117"/>
                  <a:pt x="17" y="117"/>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6"/>
                  <a:pt x="18" y="126"/>
                </a:cubicBezTo>
                <a:cubicBezTo>
                  <a:pt x="18" y="126"/>
                  <a:pt x="17" y="126"/>
                  <a:pt x="17" y="126"/>
                </a:cubicBezTo>
                <a:cubicBezTo>
                  <a:pt x="16" y="125"/>
                  <a:pt x="15" y="123"/>
                  <a:pt x="15" y="123"/>
                </a:cubicBezTo>
                <a:cubicBezTo>
                  <a:pt x="15" y="123"/>
                  <a:pt x="14" y="122"/>
                  <a:pt x="14" y="121"/>
                </a:cubicBezTo>
                <a:cubicBezTo>
                  <a:pt x="14" y="121"/>
                  <a:pt x="13" y="120"/>
                  <a:pt x="13" y="120"/>
                </a:cubicBezTo>
                <a:cubicBezTo>
                  <a:pt x="11" y="120"/>
                  <a:pt x="11" y="120"/>
                  <a:pt x="11" y="120"/>
                </a:cubicBezTo>
                <a:cubicBezTo>
                  <a:pt x="11" y="121"/>
                  <a:pt x="11" y="121"/>
                  <a:pt x="11" y="121"/>
                </a:cubicBezTo>
                <a:cubicBezTo>
                  <a:pt x="11" y="121"/>
                  <a:pt x="12" y="122"/>
                  <a:pt x="12" y="123"/>
                </a:cubicBezTo>
                <a:cubicBezTo>
                  <a:pt x="13" y="123"/>
                  <a:pt x="14" y="124"/>
                  <a:pt x="14" y="124"/>
                </a:cubicBezTo>
                <a:cubicBezTo>
                  <a:pt x="14" y="124"/>
                  <a:pt x="15" y="125"/>
                  <a:pt x="15" y="125"/>
                </a:cubicBezTo>
                <a:cubicBezTo>
                  <a:pt x="15" y="125"/>
                  <a:pt x="16" y="128"/>
                  <a:pt x="16" y="128"/>
                </a:cubicBezTo>
                <a:cubicBezTo>
                  <a:pt x="27" y="135"/>
                  <a:pt x="27" y="135"/>
                  <a:pt x="27" y="135"/>
                </a:cubicBezTo>
                <a:cubicBezTo>
                  <a:pt x="31" y="136"/>
                  <a:pt x="31" y="136"/>
                  <a:pt x="31" y="136"/>
                </a:cubicBezTo>
                <a:cubicBezTo>
                  <a:pt x="32" y="138"/>
                  <a:pt x="32" y="138"/>
                  <a:pt x="32" y="138"/>
                </a:cubicBezTo>
                <a:cubicBezTo>
                  <a:pt x="33" y="138"/>
                  <a:pt x="33" y="138"/>
                  <a:pt x="33" y="138"/>
                </a:cubicBezTo>
                <a:cubicBezTo>
                  <a:pt x="33" y="138"/>
                  <a:pt x="34" y="138"/>
                  <a:pt x="35" y="138"/>
                </a:cubicBezTo>
                <a:cubicBezTo>
                  <a:pt x="35" y="138"/>
                  <a:pt x="35" y="138"/>
                  <a:pt x="35" y="138"/>
                </a:cubicBezTo>
                <a:cubicBezTo>
                  <a:pt x="35" y="138"/>
                  <a:pt x="37" y="139"/>
                  <a:pt x="37" y="139"/>
                </a:cubicBezTo>
                <a:cubicBezTo>
                  <a:pt x="37" y="139"/>
                  <a:pt x="38" y="139"/>
                  <a:pt x="38" y="139"/>
                </a:cubicBezTo>
                <a:cubicBezTo>
                  <a:pt x="38" y="140"/>
                  <a:pt x="40" y="143"/>
                  <a:pt x="41" y="145"/>
                </a:cubicBezTo>
                <a:cubicBezTo>
                  <a:pt x="41" y="145"/>
                  <a:pt x="42" y="146"/>
                  <a:pt x="42" y="147"/>
                </a:cubicBezTo>
                <a:cubicBezTo>
                  <a:pt x="43" y="147"/>
                  <a:pt x="45" y="148"/>
                  <a:pt x="45" y="148"/>
                </a:cubicBezTo>
                <a:cubicBezTo>
                  <a:pt x="45" y="149"/>
                  <a:pt x="45" y="150"/>
                  <a:pt x="45" y="151"/>
                </a:cubicBezTo>
                <a:cubicBezTo>
                  <a:pt x="45" y="151"/>
                  <a:pt x="45" y="151"/>
                  <a:pt x="45" y="152"/>
                </a:cubicBezTo>
                <a:cubicBezTo>
                  <a:pt x="45" y="153"/>
                  <a:pt x="46" y="153"/>
                  <a:pt x="46" y="153"/>
                </a:cubicBezTo>
                <a:cubicBezTo>
                  <a:pt x="46" y="154"/>
                  <a:pt x="47" y="155"/>
                  <a:pt x="47" y="155"/>
                </a:cubicBezTo>
                <a:cubicBezTo>
                  <a:pt x="47" y="158"/>
                  <a:pt x="47" y="158"/>
                  <a:pt x="47" y="158"/>
                </a:cubicBezTo>
                <a:cubicBezTo>
                  <a:pt x="48" y="158"/>
                  <a:pt x="48" y="158"/>
                  <a:pt x="48" y="158"/>
                </a:cubicBezTo>
                <a:lnTo>
                  <a:pt x="49" y="158"/>
                </a:ln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8" name="Freeform 84">
            <a:extLst>
              <a:ext uri="{FF2B5EF4-FFF2-40B4-BE49-F238E27FC236}">
                <a16:creationId xmlns:a16="http://schemas.microsoft.com/office/drawing/2014/main" id="{CF4D2467-08C2-C947-BDAA-8BDFD77BCAFC}"/>
              </a:ext>
            </a:extLst>
          </p:cNvPr>
          <p:cNvSpPr>
            <a:spLocks/>
          </p:cNvSpPr>
          <p:nvPr/>
        </p:nvSpPr>
        <p:spPr bwMode="auto">
          <a:xfrm>
            <a:off x="7473828" y="3536343"/>
            <a:ext cx="221536" cy="243613"/>
          </a:xfrm>
          <a:custGeom>
            <a:avLst/>
            <a:gdLst>
              <a:gd name="T0" fmla="*/ 46 w 78"/>
              <a:gd name="T1" fmla="*/ 88 h 89"/>
              <a:gd name="T2" fmla="*/ 44 w 78"/>
              <a:gd name="T3" fmla="*/ 86 h 89"/>
              <a:gd name="T4" fmla="*/ 44 w 78"/>
              <a:gd name="T5" fmla="*/ 81 h 89"/>
              <a:gd name="T6" fmla="*/ 44 w 78"/>
              <a:gd name="T7" fmla="*/ 77 h 89"/>
              <a:gd name="T8" fmla="*/ 42 w 78"/>
              <a:gd name="T9" fmla="*/ 73 h 89"/>
              <a:gd name="T10" fmla="*/ 39 w 78"/>
              <a:gd name="T11" fmla="*/ 69 h 89"/>
              <a:gd name="T12" fmla="*/ 43 w 78"/>
              <a:gd name="T13" fmla="*/ 64 h 89"/>
              <a:gd name="T14" fmla="*/ 44 w 78"/>
              <a:gd name="T15" fmla="*/ 59 h 89"/>
              <a:gd name="T16" fmla="*/ 47 w 78"/>
              <a:gd name="T17" fmla="*/ 55 h 89"/>
              <a:gd name="T18" fmla="*/ 50 w 78"/>
              <a:gd name="T19" fmla="*/ 49 h 89"/>
              <a:gd name="T20" fmla="*/ 55 w 78"/>
              <a:gd name="T21" fmla="*/ 44 h 89"/>
              <a:gd name="T22" fmla="*/ 56 w 78"/>
              <a:gd name="T23" fmla="*/ 47 h 89"/>
              <a:gd name="T24" fmla="*/ 57 w 78"/>
              <a:gd name="T25" fmla="*/ 51 h 89"/>
              <a:gd name="T26" fmla="*/ 59 w 78"/>
              <a:gd name="T27" fmla="*/ 54 h 89"/>
              <a:gd name="T28" fmla="*/ 66 w 78"/>
              <a:gd name="T29" fmla="*/ 50 h 89"/>
              <a:gd name="T30" fmla="*/ 68 w 78"/>
              <a:gd name="T31" fmla="*/ 48 h 89"/>
              <a:gd name="T32" fmla="*/ 67 w 78"/>
              <a:gd name="T33" fmla="*/ 41 h 89"/>
              <a:gd name="T34" fmla="*/ 70 w 78"/>
              <a:gd name="T35" fmla="*/ 36 h 89"/>
              <a:gd name="T36" fmla="*/ 78 w 78"/>
              <a:gd name="T37" fmla="*/ 31 h 89"/>
              <a:gd name="T38" fmla="*/ 71 w 78"/>
              <a:gd name="T39" fmla="*/ 25 h 89"/>
              <a:gd name="T40" fmla="*/ 62 w 78"/>
              <a:gd name="T41" fmla="*/ 20 h 89"/>
              <a:gd name="T42" fmla="*/ 57 w 78"/>
              <a:gd name="T43" fmla="*/ 17 h 89"/>
              <a:gd name="T44" fmla="*/ 50 w 78"/>
              <a:gd name="T45" fmla="*/ 19 h 89"/>
              <a:gd name="T46" fmla="*/ 46 w 78"/>
              <a:gd name="T47" fmla="*/ 17 h 89"/>
              <a:gd name="T48" fmla="*/ 40 w 78"/>
              <a:gd name="T49" fmla="*/ 14 h 89"/>
              <a:gd name="T50" fmla="*/ 38 w 78"/>
              <a:gd name="T51" fmla="*/ 10 h 89"/>
              <a:gd name="T52" fmla="*/ 33 w 78"/>
              <a:gd name="T53" fmla="*/ 7 h 89"/>
              <a:gd name="T54" fmla="*/ 26 w 78"/>
              <a:gd name="T55" fmla="*/ 5 h 89"/>
              <a:gd name="T56" fmla="*/ 25 w 78"/>
              <a:gd name="T57" fmla="*/ 0 h 89"/>
              <a:gd name="T58" fmla="*/ 20 w 78"/>
              <a:gd name="T59" fmla="*/ 2 h 89"/>
              <a:gd name="T60" fmla="*/ 17 w 78"/>
              <a:gd name="T61" fmla="*/ 0 h 89"/>
              <a:gd name="T62" fmla="*/ 14 w 78"/>
              <a:gd name="T63" fmla="*/ 4 h 89"/>
              <a:gd name="T64" fmla="*/ 17 w 78"/>
              <a:gd name="T65" fmla="*/ 6 h 89"/>
              <a:gd name="T66" fmla="*/ 19 w 78"/>
              <a:gd name="T67" fmla="*/ 10 h 89"/>
              <a:gd name="T68" fmla="*/ 20 w 78"/>
              <a:gd name="T69" fmla="*/ 14 h 89"/>
              <a:gd name="T70" fmla="*/ 17 w 78"/>
              <a:gd name="T71" fmla="*/ 14 h 89"/>
              <a:gd name="T72" fmla="*/ 12 w 78"/>
              <a:gd name="T73" fmla="*/ 12 h 89"/>
              <a:gd name="T74" fmla="*/ 8 w 78"/>
              <a:gd name="T75" fmla="*/ 20 h 89"/>
              <a:gd name="T76" fmla="*/ 7 w 78"/>
              <a:gd name="T77" fmla="*/ 28 h 89"/>
              <a:gd name="T78" fmla="*/ 0 w 78"/>
              <a:gd name="T79" fmla="*/ 32 h 89"/>
              <a:gd name="T80" fmla="*/ 3 w 78"/>
              <a:gd name="T81" fmla="*/ 40 h 89"/>
              <a:gd name="T82" fmla="*/ 4 w 78"/>
              <a:gd name="T83" fmla="*/ 46 h 89"/>
              <a:gd name="T84" fmla="*/ 7 w 78"/>
              <a:gd name="T85" fmla="*/ 49 h 89"/>
              <a:gd name="T86" fmla="*/ 5 w 78"/>
              <a:gd name="T87" fmla="*/ 54 h 89"/>
              <a:gd name="T88" fmla="*/ 3 w 78"/>
              <a:gd name="T89" fmla="*/ 57 h 89"/>
              <a:gd name="T90" fmla="*/ 5 w 78"/>
              <a:gd name="T91" fmla="*/ 61 h 89"/>
              <a:gd name="T92" fmla="*/ 12 w 78"/>
              <a:gd name="T93" fmla="*/ 60 h 89"/>
              <a:gd name="T94" fmla="*/ 13 w 78"/>
              <a:gd name="T95" fmla="*/ 57 h 89"/>
              <a:gd name="T96" fmla="*/ 16 w 78"/>
              <a:gd name="T97" fmla="*/ 60 h 89"/>
              <a:gd name="T98" fmla="*/ 14 w 78"/>
              <a:gd name="T99" fmla="*/ 61 h 89"/>
              <a:gd name="T100" fmla="*/ 12 w 78"/>
              <a:gd name="T101" fmla="*/ 63 h 89"/>
              <a:gd name="T102" fmla="*/ 8 w 78"/>
              <a:gd name="T103" fmla="*/ 65 h 89"/>
              <a:gd name="T104" fmla="*/ 13 w 78"/>
              <a:gd name="T105" fmla="*/ 65 h 89"/>
              <a:gd name="T106" fmla="*/ 17 w 78"/>
              <a:gd name="T107" fmla="*/ 69 h 89"/>
              <a:gd name="T108" fmla="*/ 25 w 78"/>
              <a:gd name="T109" fmla="*/ 71 h 89"/>
              <a:gd name="T110" fmla="*/ 30 w 78"/>
              <a:gd name="T111" fmla="*/ 75 h 89"/>
              <a:gd name="T112" fmla="*/ 31 w 78"/>
              <a:gd name="T113" fmla="*/ 77 h 89"/>
              <a:gd name="T114" fmla="*/ 34 w 78"/>
              <a:gd name="T115" fmla="*/ 80 h 89"/>
              <a:gd name="T116" fmla="*/ 36 w 78"/>
              <a:gd name="T117" fmla="*/ 84 h 89"/>
              <a:gd name="T118" fmla="*/ 40 w 78"/>
              <a:gd name="T1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89">
                <a:moveTo>
                  <a:pt x="42" y="87"/>
                </a:moveTo>
                <a:cubicBezTo>
                  <a:pt x="42" y="87"/>
                  <a:pt x="47" y="89"/>
                  <a:pt x="46" y="89"/>
                </a:cubicBezTo>
                <a:cubicBezTo>
                  <a:pt x="46" y="89"/>
                  <a:pt x="46" y="89"/>
                  <a:pt x="46" y="88"/>
                </a:cubicBezTo>
                <a:cubicBezTo>
                  <a:pt x="46" y="88"/>
                  <a:pt x="45" y="89"/>
                  <a:pt x="45" y="89"/>
                </a:cubicBezTo>
                <a:cubicBezTo>
                  <a:pt x="45" y="89"/>
                  <a:pt x="43" y="87"/>
                  <a:pt x="44" y="87"/>
                </a:cubicBezTo>
                <a:cubicBezTo>
                  <a:pt x="44" y="87"/>
                  <a:pt x="44" y="86"/>
                  <a:pt x="44" y="86"/>
                </a:cubicBezTo>
                <a:cubicBezTo>
                  <a:pt x="44" y="85"/>
                  <a:pt x="43" y="84"/>
                  <a:pt x="43" y="84"/>
                </a:cubicBezTo>
                <a:cubicBezTo>
                  <a:pt x="44" y="83"/>
                  <a:pt x="44" y="83"/>
                  <a:pt x="44" y="83"/>
                </a:cubicBezTo>
                <a:cubicBezTo>
                  <a:pt x="44" y="83"/>
                  <a:pt x="44" y="81"/>
                  <a:pt x="44" y="81"/>
                </a:cubicBezTo>
                <a:cubicBezTo>
                  <a:pt x="44" y="81"/>
                  <a:pt x="44" y="80"/>
                  <a:pt x="44" y="80"/>
                </a:cubicBezTo>
                <a:cubicBezTo>
                  <a:pt x="44" y="80"/>
                  <a:pt x="43" y="79"/>
                  <a:pt x="43" y="79"/>
                </a:cubicBezTo>
                <a:cubicBezTo>
                  <a:pt x="44" y="77"/>
                  <a:pt x="44" y="77"/>
                  <a:pt x="44" y="77"/>
                </a:cubicBezTo>
                <a:cubicBezTo>
                  <a:pt x="44" y="77"/>
                  <a:pt x="44" y="76"/>
                  <a:pt x="44" y="76"/>
                </a:cubicBezTo>
                <a:cubicBezTo>
                  <a:pt x="44" y="75"/>
                  <a:pt x="44" y="74"/>
                  <a:pt x="44" y="74"/>
                </a:cubicBezTo>
                <a:cubicBezTo>
                  <a:pt x="42" y="73"/>
                  <a:pt x="42" y="73"/>
                  <a:pt x="42" y="73"/>
                </a:cubicBezTo>
                <a:cubicBezTo>
                  <a:pt x="40" y="72"/>
                  <a:pt x="40" y="72"/>
                  <a:pt x="40" y="72"/>
                </a:cubicBezTo>
                <a:cubicBezTo>
                  <a:pt x="39" y="71"/>
                  <a:pt x="39" y="71"/>
                  <a:pt x="39" y="71"/>
                </a:cubicBezTo>
                <a:cubicBezTo>
                  <a:pt x="39" y="69"/>
                  <a:pt x="39" y="69"/>
                  <a:pt x="39" y="69"/>
                </a:cubicBezTo>
                <a:cubicBezTo>
                  <a:pt x="41" y="67"/>
                  <a:pt x="41" y="67"/>
                  <a:pt x="41" y="67"/>
                </a:cubicBezTo>
                <a:cubicBezTo>
                  <a:pt x="42" y="65"/>
                  <a:pt x="42" y="65"/>
                  <a:pt x="42" y="65"/>
                </a:cubicBezTo>
                <a:cubicBezTo>
                  <a:pt x="42" y="65"/>
                  <a:pt x="43" y="64"/>
                  <a:pt x="43" y="64"/>
                </a:cubicBezTo>
                <a:cubicBezTo>
                  <a:pt x="43" y="63"/>
                  <a:pt x="43" y="62"/>
                  <a:pt x="43" y="62"/>
                </a:cubicBezTo>
                <a:cubicBezTo>
                  <a:pt x="43" y="60"/>
                  <a:pt x="43" y="60"/>
                  <a:pt x="43" y="60"/>
                </a:cubicBezTo>
                <a:cubicBezTo>
                  <a:pt x="44" y="59"/>
                  <a:pt x="44" y="59"/>
                  <a:pt x="44" y="59"/>
                </a:cubicBezTo>
                <a:cubicBezTo>
                  <a:pt x="45" y="58"/>
                  <a:pt x="45" y="58"/>
                  <a:pt x="45" y="58"/>
                </a:cubicBezTo>
                <a:cubicBezTo>
                  <a:pt x="45" y="58"/>
                  <a:pt x="46" y="57"/>
                  <a:pt x="46" y="57"/>
                </a:cubicBezTo>
                <a:cubicBezTo>
                  <a:pt x="46" y="56"/>
                  <a:pt x="47" y="55"/>
                  <a:pt x="47" y="55"/>
                </a:cubicBezTo>
                <a:cubicBezTo>
                  <a:pt x="48" y="53"/>
                  <a:pt x="48" y="53"/>
                  <a:pt x="48" y="53"/>
                </a:cubicBezTo>
                <a:cubicBezTo>
                  <a:pt x="49" y="51"/>
                  <a:pt x="49" y="51"/>
                  <a:pt x="49" y="51"/>
                </a:cubicBezTo>
                <a:cubicBezTo>
                  <a:pt x="50" y="49"/>
                  <a:pt x="50" y="49"/>
                  <a:pt x="50" y="49"/>
                </a:cubicBezTo>
                <a:cubicBezTo>
                  <a:pt x="49" y="48"/>
                  <a:pt x="49" y="48"/>
                  <a:pt x="49" y="48"/>
                </a:cubicBezTo>
                <a:cubicBezTo>
                  <a:pt x="49" y="48"/>
                  <a:pt x="53" y="44"/>
                  <a:pt x="53" y="44"/>
                </a:cubicBezTo>
                <a:cubicBezTo>
                  <a:pt x="53" y="44"/>
                  <a:pt x="55" y="44"/>
                  <a:pt x="55" y="44"/>
                </a:cubicBezTo>
                <a:cubicBezTo>
                  <a:pt x="55" y="45"/>
                  <a:pt x="55" y="45"/>
                  <a:pt x="55" y="45"/>
                </a:cubicBezTo>
                <a:cubicBezTo>
                  <a:pt x="56" y="46"/>
                  <a:pt x="56" y="46"/>
                  <a:pt x="56" y="46"/>
                </a:cubicBezTo>
                <a:cubicBezTo>
                  <a:pt x="56" y="47"/>
                  <a:pt x="56" y="47"/>
                  <a:pt x="56" y="47"/>
                </a:cubicBezTo>
                <a:cubicBezTo>
                  <a:pt x="56" y="47"/>
                  <a:pt x="56" y="48"/>
                  <a:pt x="56" y="49"/>
                </a:cubicBezTo>
                <a:cubicBezTo>
                  <a:pt x="56" y="49"/>
                  <a:pt x="56" y="50"/>
                  <a:pt x="56" y="50"/>
                </a:cubicBezTo>
                <a:cubicBezTo>
                  <a:pt x="56" y="50"/>
                  <a:pt x="57" y="51"/>
                  <a:pt x="57" y="51"/>
                </a:cubicBezTo>
                <a:cubicBezTo>
                  <a:pt x="57" y="52"/>
                  <a:pt x="58" y="53"/>
                  <a:pt x="58" y="53"/>
                </a:cubicBezTo>
                <a:cubicBezTo>
                  <a:pt x="58" y="53"/>
                  <a:pt x="58" y="53"/>
                  <a:pt x="59" y="53"/>
                </a:cubicBezTo>
                <a:cubicBezTo>
                  <a:pt x="59" y="54"/>
                  <a:pt x="59" y="54"/>
                  <a:pt x="59" y="54"/>
                </a:cubicBezTo>
                <a:cubicBezTo>
                  <a:pt x="61" y="53"/>
                  <a:pt x="61" y="53"/>
                  <a:pt x="61" y="53"/>
                </a:cubicBezTo>
                <a:cubicBezTo>
                  <a:pt x="63" y="51"/>
                  <a:pt x="63" y="51"/>
                  <a:pt x="63" y="51"/>
                </a:cubicBezTo>
                <a:cubicBezTo>
                  <a:pt x="63" y="51"/>
                  <a:pt x="66" y="50"/>
                  <a:pt x="66" y="50"/>
                </a:cubicBezTo>
                <a:cubicBezTo>
                  <a:pt x="66" y="50"/>
                  <a:pt x="67" y="48"/>
                  <a:pt x="67" y="48"/>
                </a:cubicBezTo>
                <a:cubicBezTo>
                  <a:pt x="68" y="48"/>
                  <a:pt x="68" y="48"/>
                  <a:pt x="68" y="48"/>
                </a:cubicBezTo>
                <a:cubicBezTo>
                  <a:pt x="68" y="48"/>
                  <a:pt x="68" y="48"/>
                  <a:pt x="68" y="48"/>
                </a:cubicBezTo>
                <a:cubicBezTo>
                  <a:pt x="67" y="46"/>
                  <a:pt x="69" y="44"/>
                  <a:pt x="68" y="42"/>
                </a:cubicBezTo>
                <a:cubicBezTo>
                  <a:pt x="68" y="42"/>
                  <a:pt x="67" y="41"/>
                  <a:pt x="67" y="41"/>
                </a:cubicBezTo>
                <a:cubicBezTo>
                  <a:pt x="67" y="41"/>
                  <a:pt x="67" y="41"/>
                  <a:pt x="67" y="41"/>
                </a:cubicBezTo>
                <a:cubicBezTo>
                  <a:pt x="67" y="41"/>
                  <a:pt x="67" y="41"/>
                  <a:pt x="67" y="41"/>
                </a:cubicBezTo>
                <a:cubicBezTo>
                  <a:pt x="65" y="39"/>
                  <a:pt x="62" y="38"/>
                  <a:pt x="63" y="38"/>
                </a:cubicBezTo>
                <a:cubicBezTo>
                  <a:pt x="64" y="36"/>
                  <a:pt x="68" y="37"/>
                  <a:pt x="70" y="36"/>
                </a:cubicBezTo>
                <a:cubicBezTo>
                  <a:pt x="71" y="36"/>
                  <a:pt x="71" y="34"/>
                  <a:pt x="72" y="33"/>
                </a:cubicBezTo>
                <a:cubicBezTo>
                  <a:pt x="73" y="33"/>
                  <a:pt x="75" y="34"/>
                  <a:pt x="75" y="32"/>
                </a:cubicBezTo>
                <a:cubicBezTo>
                  <a:pt x="75" y="30"/>
                  <a:pt x="77" y="30"/>
                  <a:pt x="78" y="31"/>
                </a:cubicBezTo>
                <a:cubicBezTo>
                  <a:pt x="78" y="31"/>
                  <a:pt x="78" y="31"/>
                  <a:pt x="78" y="31"/>
                </a:cubicBezTo>
                <a:cubicBezTo>
                  <a:pt x="77" y="29"/>
                  <a:pt x="74" y="27"/>
                  <a:pt x="73" y="26"/>
                </a:cubicBezTo>
                <a:cubicBezTo>
                  <a:pt x="73" y="26"/>
                  <a:pt x="73" y="25"/>
                  <a:pt x="71" y="25"/>
                </a:cubicBezTo>
                <a:cubicBezTo>
                  <a:pt x="70" y="25"/>
                  <a:pt x="68" y="23"/>
                  <a:pt x="68" y="23"/>
                </a:cubicBezTo>
                <a:cubicBezTo>
                  <a:pt x="65" y="23"/>
                  <a:pt x="65" y="23"/>
                  <a:pt x="65" y="23"/>
                </a:cubicBezTo>
                <a:cubicBezTo>
                  <a:pt x="65" y="23"/>
                  <a:pt x="62" y="20"/>
                  <a:pt x="62" y="20"/>
                </a:cubicBezTo>
                <a:cubicBezTo>
                  <a:pt x="61" y="20"/>
                  <a:pt x="58" y="19"/>
                  <a:pt x="58" y="19"/>
                </a:cubicBezTo>
                <a:cubicBezTo>
                  <a:pt x="58" y="17"/>
                  <a:pt x="58" y="17"/>
                  <a:pt x="58" y="17"/>
                </a:cubicBezTo>
                <a:cubicBezTo>
                  <a:pt x="58" y="17"/>
                  <a:pt x="57" y="17"/>
                  <a:pt x="57" y="17"/>
                </a:cubicBezTo>
                <a:cubicBezTo>
                  <a:pt x="56" y="17"/>
                  <a:pt x="55" y="18"/>
                  <a:pt x="55" y="18"/>
                </a:cubicBezTo>
                <a:cubicBezTo>
                  <a:pt x="52" y="19"/>
                  <a:pt x="52" y="19"/>
                  <a:pt x="52" y="19"/>
                </a:cubicBezTo>
                <a:cubicBezTo>
                  <a:pt x="52" y="19"/>
                  <a:pt x="50" y="19"/>
                  <a:pt x="50" y="19"/>
                </a:cubicBezTo>
                <a:cubicBezTo>
                  <a:pt x="49" y="18"/>
                  <a:pt x="48" y="16"/>
                  <a:pt x="48" y="16"/>
                </a:cubicBezTo>
                <a:cubicBezTo>
                  <a:pt x="48" y="16"/>
                  <a:pt x="48" y="16"/>
                  <a:pt x="47" y="16"/>
                </a:cubicBezTo>
                <a:cubicBezTo>
                  <a:pt x="46" y="17"/>
                  <a:pt x="48" y="18"/>
                  <a:pt x="46" y="17"/>
                </a:cubicBezTo>
                <a:cubicBezTo>
                  <a:pt x="43" y="16"/>
                  <a:pt x="43" y="16"/>
                  <a:pt x="43" y="16"/>
                </a:cubicBezTo>
                <a:cubicBezTo>
                  <a:pt x="41" y="14"/>
                  <a:pt x="41" y="14"/>
                  <a:pt x="41" y="14"/>
                </a:cubicBezTo>
                <a:cubicBezTo>
                  <a:pt x="40" y="14"/>
                  <a:pt x="40" y="14"/>
                  <a:pt x="40" y="14"/>
                </a:cubicBezTo>
                <a:cubicBezTo>
                  <a:pt x="39" y="14"/>
                  <a:pt x="39" y="14"/>
                  <a:pt x="39" y="14"/>
                </a:cubicBezTo>
                <a:cubicBezTo>
                  <a:pt x="39" y="14"/>
                  <a:pt x="38" y="12"/>
                  <a:pt x="38" y="12"/>
                </a:cubicBezTo>
                <a:cubicBezTo>
                  <a:pt x="38" y="12"/>
                  <a:pt x="38" y="10"/>
                  <a:pt x="38" y="10"/>
                </a:cubicBezTo>
                <a:cubicBezTo>
                  <a:pt x="37" y="10"/>
                  <a:pt x="34" y="9"/>
                  <a:pt x="34" y="9"/>
                </a:cubicBezTo>
                <a:cubicBezTo>
                  <a:pt x="33" y="7"/>
                  <a:pt x="33" y="7"/>
                  <a:pt x="33" y="7"/>
                </a:cubicBezTo>
                <a:cubicBezTo>
                  <a:pt x="33" y="7"/>
                  <a:pt x="33" y="7"/>
                  <a:pt x="33" y="7"/>
                </a:cubicBezTo>
                <a:cubicBezTo>
                  <a:pt x="32" y="7"/>
                  <a:pt x="30" y="6"/>
                  <a:pt x="30" y="6"/>
                </a:cubicBezTo>
                <a:cubicBezTo>
                  <a:pt x="29" y="5"/>
                  <a:pt x="29" y="5"/>
                  <a:pt x="29" y="5"/>
                </a:cubicBezTo>
                <a:cubicBezTo>
                  <a:pt x="26" y="5"/>
                  <a:pt x="26" y="5"/>
                  <a:pt x="26" y="5"/>
                </a:cubicBezTo>
                <a:cubicBezTo>
                  <a:pt x="25" y="3"/>
                  <a:pt x="25" y="3"/>
                  <a:pt x="25" y="3"/>
                </a:cubicBezTo>
                <a:cubicBezTo>
                  <a:pt x="25" y="3"/>
                  <a:pt x="24" y="2"/>
                  <a:pt x="24" y="2"/>
                </a:cubicBezTo>
                <a:cubicBezTo>
                  <a:pt x="25" y="2"/>
                  <a:pt x="25" y="0"/>
                  <a:pt x="25" y="0"/>
                </a:cubicBezTo>
                <a:cubicBezTo>
                  <a:pt x="23" y="0"/>
                  <a:pt x="23" y="0"/>
                  <a:pt x="23" y="0"/>
                </a:cubicBezTo>
                <a:cubicBezTo>
                  <a:pt x="23" y="0"/>
                  <a:pt x="21" y="1"/>
                  <a:pt x="21" y="1"/>
                </a:cubicBezTo>
                <a:cubicBezTo>
                  <a:pt x="21" y="1"/>
                  <a:pt x="20" y="2"/>
                  <a:pt x="20" y="2"/>
                </a:cubicBezTo>
                <a:cubicBezTo>
                  <a:pt x="19" y="2"/>
                  <a:pt x="19" y="2"/>
                  <a:pt x="19" y="2"/>
                </a:cubicBezTo>
                <a:cubicBezTo>
                  <a:pt x="18" y="1"/>
                  <a:pt x="18" y="1"/>
                  <a:pt x="18" y="1"/>
                </a:cubicBezTo>
                <a:cubicBezTo>
                  <a:pt x="17" y="0"/>
                  <a:pt x="17" y="0"/>
                  <a:pt x="17" y="0"/>
                </a:cubicBezTo>
                <a:cubicBezTo>
                  <a:pt x="15" y="2"/>
                  <a:pt x="15" y="2"/>
                  <a:pt x="15" y="2"/>
                </a:cubicBezTo>
                <a:cubicBezTo>
                  <a:pt x="14" y="3"/>
                  <a:pt x="14" y="3"/>
                  <a:pt x="14" y="3"/>
                </a:cubicBezTo>
                <a:cubicBezTo>
                  <a:pt x="14" y="3"/>
                  <a:pt x="14" y="4"/>
                  <a:pt x="14" y="4"/>
                </a:cubicBezTo>
                <a:cubicBezTo>
                  <a:pt x="14" y="4"/>
                  <a:pt x="16" y="4"/>
                  <a:pt x="16" y="4"/>
                </a:cubicBezTo>
                <a:cubicBezTo>
                  <a:pt x="16" y="6"/>
                  <a:pt x="16" y="6"/>
                  <a:pt x="16" y="6"/>
                </a:cubicBezTo>
                <a:cubicBezTo>
                  <a:pt x="16" y="6"/>
                  <a:pt x="16" y="6"/>
                  <a:pt x="17" y="6"/>
                </a:cubicBezTo>
                <a:cubicBezTo>
                  <a:pt x="17" y="6"/>
                  <a:pt x="18" y="7"/>
                  <a:pt x="18" y="7"/>
                </a:cubicBezTo>
                <a:cubicBezTo>
                  <a:pt x="19" y="8"/>
                  <a:pt x="19" y="8"/>
                  <a:pt x="19" y="8"/>
                </a:cubicBezTo>
                <a:cubicBezTo>
                  <a:pt x="19" y="10"/>
                  <a:pt x="19" y="10"/>
                  <a:pt x="19" y="10"/>
                </a:cubicBezTo>
                <a:cubicBezTo>
                  <a:pt x="21" y="11"/>
                  <a:pt x="21" y="11"/>
                  <a:pt x="21" y="11"/>
                </a:cubicBezTo>
                <a:cubicBezTo>
                  <a:pt x="21" y="13"/>
                  <a:pt x="21" y="13"/>
                  <a:pt x="21" y="13"/>
                </a:cubicBezTo>
                <a:cubicBezTo>
                  <a:pt x="20" y="14"/>
                  <a:pt x="20" y="14"/>
                  <a:pt x="20" y="14"/>
                </a:cubicBezTo>
                <a:cubicBezTo>
                  <a:pt x="19" y="15"/>
                  <a:pt x="19" y="15"/>
                  <a:pt x="19" y="15"/>
                </a:cubicBezTo>
                <a:cubicBezTo>
                  <a:pt x="17" y="15"/>
                  <a:pt x="17" y="15"/>
                  <a:pt x="17" y="15"/>
                </a:cubicBezTo>
                <a:cubicBezTo>
                  <a:pt x="17" y="14"/>
                  <a:pt x="17" y="14"/>
                  <a:pt x="17" y="14"/>
                </a:cubicBezTo>
                <a:cubicBezTo>
                  <a:pt x="16" y="12"/>
                  <a:pt x="16" y="12"/>
                  <a:pt x="16" y="12"/>
                </a:cubicBezTo>
                <a:cubicBezTo>
                  <a:pt x="15" y="11"/>
                  <a:pt x="15" y="11"/>
                  <a:pt x="15" y="11"/>
                </a:cubicBezTo>
                <a:cubicBezTo>
                  <a:pt x="12" y="12"/>
                  <a:pt x="12" y="12"/>
                  <a:pt x="12" y="12"/>
                </a:cubicBezTo>
                <a:cubicBezTo>
                  <a:pt x="12" y="14"/>
                  <a:pt x="12" y="14"/>
                  <a:pt x="12" y="14"/>
                </a:cubicBezTo>
                <a:cubicBezTo>
                  <a:pt x="7" y="18"/>
                  <a:pt x="7" y="18"/>
                  <a:pt x="7" y="18"/>
                </a:cubicBezTo>
                <a:cubicBezTo>
                  <a:pt x="8" y="20"/>
                  <a:pt x="8" y="20"/>
                  <a:pt x="8" y="20"/>
                </a:cubicBezTo>
                <a:cubicBezTo>
                  <a:pt x="6" y="22"/>
                  <a:pt x="6" y="22"/>
                  <a:pt x="6" y="22"/>
                </a:cubicBezTo>
                <a:cubicBezTo>
                  <a:pt x="6" y="25"/>
                  <a:pt x="6" y="25"/>
                  <a:pt x="6" y="25"/>
                </a:cubicBezTo>
                <a:cubicBezTo>
                  <a:pt x="7" y="28"/>
                  <a:pt x="7" y="28"/>
                  <a:pt x="7" y="28"/>
                </a:cubicBezTo>
                <a:cubicBezTo>
                  <a:pt x="7" y="30"/>
                  <a:pt x="7" y="30"/>
                  <a:pt x="7" y="30"/>
                </a:cubicBezTo>
                <a:cubicBezTo>
                  <a:pt x="3" y="31"/>
                  <a:pt x="3" y="31"/>
                  <a:pt x="3" y="31"/>
                </a:cubicBezTo>
                <a:cubicBezTo>
                  <a:pt x="0" y="32"/>
                  <a:pt x="0" y="32"/>
                  <a:pt x="0" y="32"/>
                </a:cubicBezTo>
                <a:cubicBezTo>
                  <a:pt x="0" y="35"/>
                  <a:pt x="0" y="35"/>
                  <a:pt x="0" y="35"/>
                </a:cubicBezTo>
                <a:cubicBezTo>
                  <a:pt x="0" y="36"/>
                  <a:pt x="0" y="36"/>
                  <a:pt x="0" y="36"/>
                </a:cubicBezTo>
                <a:cubicBezTo>
                  <a:pt x="3" y="40"/>
                  <a:pt x="3" y="40"/>
                  <a:pt x="3" y="40"/>
                </a:cubicBezTo>
                <a:cubicBezTo>
                  <a:pt x="2" y="41"/>
                  <a:pt x="2" y="41"/>
                  <a:pt x="2" y="41"/>
                </a:cubicBezTo>
                <a:cubicBezTo>
                  <a:pt x="1" y="42"/>
                  <a:pt x="1" y="42"/>
                  <a:pt x="1" y="42"/>
                </a:cubicBezTo>
                <a:cubicBezTo>
                  <a:pt x="4" y="46"/>
                  <a:pt x="4" y="46"/>
                  <a:pt x="4" y="46"/>
                </a:cubicBezTo>
                <a:cubicBezTo>
                  <a:pt x="5" y="47"/>
                  <a:pt x="5" y="47"/>
                  <a:pt x="5" y="47"/>
                </a:cubicBezTo>
                <a:cubicBezTo>
                  <a:pt x="7" y="47"/>
                  <a:pt x="7" y="47"/>
                  <a:pt x="7" y="47"/>
                </a:cubicBezTo>
                <a:cubicBezTo>
                  <a:pt x="7" y="49"/>
                  <a:pt x="7" y="49"/>
                  <a:pt x="7" y="49"/>
                </a:cubicBezTo>
                <a:cubicBezTo>
                  <a:pt x="7" y="50"/>
                  <a:pt x="7" y="50"/>
                  <a:pt x="7" y="50"/>
                </a:cubicBezTo>
                <a:cubicBezTo>
                  <a:pt x="7" y="52"/>
                  <a:pt x="7" y="52"/>
                  <a:pt x="7" y="52"/>
                </a:cubicBezTo>
                <a:cubicBezTo>
                  <a:pt x="5" y="54"/>
                  <a:pt x="5" y="54"/>
                  <a:pt x="5" y="54"/>
                </a:cubicBezTo>
                <a:cubicBezTo>
                  <a:pt x="6" y="56"/>
                  <a:pt x="6" y="56"/>
                  <a:pt x="6" y="56"/>
                </a:cubicBezTo>
                <a:cubicBezTo>
                  <a:pt x="4" y="55"/>
                  <a:pt x="4" y="55"/>
                  <a:pt x="4" y="55"/>
                </a:cubicBezTo>
                <a:cubicBezTo>
                  <a:pt x="3" y="57"/>
                  <a:pt x="3" y="57"/>
                  <a:pt x="3" y="57"/>
                </a:cubicBezTo>
                <a:cubicBezTo>
                  <a:pt x="4" y="58"/>
                  <a:pt x="4" y="58"/>
                  <a:pt x="4" y="58"/>
                </a:cubicBezTo>
                <a:cubicBezTo>
                  <a:pt x="3" y="59"/>
                  <a:pt x="3" y="59"/>
                  <a:pt x="3" y="59"/>
                </a:cubicBezTo>
                <a:cubicBezTo>
                  <a:pt x="5" y="61"/>
                  <a:pt x="5" y="61"/>
                  <a:pt x="5" y="61"/>
                </a:cubicBezTo>
                <a:cubicBezTo>
                  <a:pt x="9" y="62"/>
                  <a:pt x="9" y="62"/>
                  <a:pt x="9" y="62"/>
                </a:cubicBezTo>
                <a:cubicBezTo>
                  <a:pt x="11" y="61"/>
                  <a:pt x="11" y="61"/>
                  <a:pt x="11" y="61"/>
                </a:cubicBezTo>
                <a:cubicBezTo>
                  <a:pt x="12" y="60"/>
                  <a:pt x="12" y="60"/>
                  <a:pt x="12" y="60"/>
                </a:cubicBezTo>
                <a:cubicBezTo>
                  <a:pt x="11" y="59"/>
                  <a:pt x="11" y="59"/>
                  <a:pt x="11" y="59"/>
                </a:cubicBezTo>
                <a:cubicBezTo>
                  <a:pt x="11" y="59"/>
                  <a:pt x="11" y="58"/>
                  <a:pt x="12" y="58"/>
                </a:cubicBezTo>
                <a:cubicBezTo>
                  <a:pt x="12" y="57"/>
                  <a:pt x="13" y="57"/>
                  <a:pt x="13" y="57"/>
                </a:cubicBezTo>
                <a:cubicBezTo>
                  <a:pt x="13" y="58"/>
                  <a:pt x="13" y="58"/>
                  <a:pt x="13" y="58"/>
                </a:cubicBezTo>
                <a:cubicBezTo>
                  <a:pt x="16" y="58"/>
                  <a:pt x="16" y="58"/>
                  <a:pt x="16" y="58"/>
                </a:cubicBezTo>
                <a:cubicBezTo>
                  <a:pt x="16" y="60"/>
                  <a:pt x="16" y="60"/>
                  <a:pt x="16" y="60"/>
                </a:cubicBezTo>
                <a:cubicBezTo>
                  <a:pt x="15" y="61"/>
                  <a:pt x="15" y="61"/>
                  <a:pt x="15" y="61"/>
                </a:cubicBezTo>
                <a:cubicBezTo>
                  <a:pt x="14" y="60"/>
                  <a:pt x="14" y="60"/>
                  <a:pt x="14" y="60"/>
                </a:cubicBezTo>
                <a:cubicBezTo>
                  <a:pt x="14" y="60"/>
                  <a:pt x="14" y="61"/>
                  <a:pt x="14" y="61"/>
                </a:cubicBezTo>
                <a:cubicBezTo>
                  <a:pt x="14" y="61"/>
                  <a:pt x="14" y="64"/>
                  <a:pt x="14" y="64"/>
                </a:cubicBezTo>
                <a:cubicBezTo>
                  <a:pt x="14" y="64"/>
                  <a:pt x="14" y="65"/>
                  <a:pt x="13" y="64"/>
                </a:cubicBezTo>
                <a:cubicBezTo>
                  <a:pt x="13" y="64"/>
                  <a:pt x="12" y="63"/>
                  <a:pt x="12" y="63"/>
                </a:cubicBezTo>
                <a:cubicBezTo>
                  <a:pt x="9" y="62"/>
                  <a:pt x="9" y="62"/>
                  <a:pt x="9" y="62"/>
                </a:cubicBezTo>
                <a:cubicBezTo>
                  <a:pt x="8" y="63"/>
                  <a:pt x="8" y="63"/>
                  <a:pt x="8" y="63"/>
                </a:cubicBezTo>
                <a:cubicBezTo>
                  <a:pt x="8" y="63"/>
                  <a:pt x="8" y="64"/>
                  <a:pt x="8" y="65"/>
                </a:cubicBezTo>
                <a:cubicBezTo>
                  <a:pt x="9" y="65"/>
                  <a:pt x="10" y="65"/>
                  <a:pt x="10" y="65"/>
                </a:cubicBezTo>
                <a:cubicBezTo>
                  <a:pt x="10" y="65"/>
                  <a:pt x="12" y="65"/>
                  <a:pt x="12" y="65"/>
                </a:cubicBezTo>
                <a:cubicBezTo>
                  <a:pt x="12" y="65"/>
                  <a:pt x="12" y="65"/>
                  <a:pt x="13" y="65"/>
                </a:cubicBezTo>
                <a:cubicBezTo>
                  <a:pt x="13" y="65"/>
                  <a:pt x="15" y="65"/>
                  <a:pt x="15" y="65"/>
                </a:cubicBezTo>
                <a:cubicBezTo>
                  <a:pt x="15" y="67"/>
                  <a:pt x="15" y="67"/>
                  <a:pt x="15" y="67"/>
                </a:cubicBezTo>
                <a:cubicBezTo>
                  <a:pt x="17" y="69"/>
                  <a:pt x="17" y="69"/>
                  <a:pt x="17" y="69"/>
                </a:cubicBezTo>
                <a:cubicBezTo>
                  <a:pt x="21" y="69"/>
                  <a:pt x="21" y="69"/>
                  <a:pt x="21" y="69"/>
                </a:cubicBezTo>
                <a:cubicBezTo>
                  <a:pt x="22" y="69"/>
                  <a:pt x="22" y="69"/>
                  <a:pt x="22" y="69"/>
                </a:cubicBezTo>
                <a:cubicBezTo>
                  <a:pt x="25" y="71"/>
                  <a:pt x="25" y="71"/>
                  <a:pt x="25" y="71"/>
                </a:cubicBezTo>
                <a:cubicBezTo>
                  <a:pt x="25" y="71"/>
                  <a:pt x="26" y="73"/>
                  <a:pt x="27" y="73"/>
                </a:cubicBezTo>
                <a:cubicBezTo>
                  <a:pt x="27" y="73"/>
                  <a:pt x="28" y="75"/>
                  <a:pt x="28" y="75"/>
                </a:cubicBezTo>
                <a:cubicBezTo>
                  <a:pt x="30" y="75"/>
                  <a:pt x="30" y="75"/>
                  <a:pt x="30" y="75"/>
                </a:cubicBezTo>
                <a:cubicBezTo>
                  <a:pt x="31" y="75"/>
                  <a:pt x="31" y="75"/>
                  <a:pt x="31" y="75"/>
                </a:cubicBezTo>
                <a:cubicBezTo>
                  <a:pt x="31" y="75"/>
                  <a:pt x="32" y="76"/>
                  <a:pt x="32" y="76"/>
                </a:cubicBezTo>
                <a:cubicBezTo>
                  <a:pt x="31" y="77"/>
                  <a:pt x="31" y="77"/>
                  <a:pt x="31" y="77"/>
                </a:cubicBezTo>
                <a:cubicBezTo>
                  <a:pt x="32" y="79"/>
                  <a:pt x="32" y="79"/>
                  <a:pt x="32" y="79"/>
                </a:cubicBezTo>
                <a:cubicBezTo>
                  <a:pt x="34" y="79"/>
                  <a:pt x="34" y="79"/>
                  <a:pt x="34" y="79"/>
                </a:cubicBezTo>
                <a:cubicBezTo>
                  <a:pt x="34" y="79"/>
                  <a:pt x="34" y="79"/>
                  <a:pt x="34" y="80"/>
                </a:cubicBezTo>
                <a:cubicBezTo>
                  <a:pt x="34" y="80"/>
                  <a:pt x="35" y="82"/>
                  <a:pt x="35" y="82"/>
                </a:cubicBezTo>
                <a:cubicBezTo>
                  <a:pt x="35" y="83"/>
                  <a:pt x="35" y="83"/>
                  <a:pt x="35" y="83"/>
                </a:cubicBezTo>
                <a:cubicBezTo>
                  <a:pt x="35" y="83"/>
                  <a:pt x="36" y="83"/>
                  <a:pt x="36" y="84"/>
                </a:cubicBezTo>
                <a:cubicBezTo>
                  <a:pt x="36" y="84"/>
                  <a:pt x="36" y="84"/>
                  <a:pt x="36" y="85"/>
                </a:cubicBezTo>
                <a:cubicBezTo>
                  <a:pt x="37" y="85"/>
                  <a:pt x="39" y="85"/>
                  <a:pt x="39" y="85"/>
                </a:cubicBezTo>
                <a:cubicBezTo>
                  <a:pt x="40" y="86"/>
                  <a:pt x="40" y="86"/>
                  <a:pt x="40" y="86"/>
                </a:cubicBezTo>
                <a:cubicBezTo>
                  <a:pt x="41" y="87"/>
                  <a:pt x="41" y="87"/>
                  <a:pt x="41" y="87"/>
                </a:cubicBezTo>
                <a:lnTo>
                  <a:pt x="42" y="87"/>
                </a:ln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9" name="Freeform 193">
            <a:extLst>
              <a:ext uri="{FF2B5EF4-FFF2-40B4-BE49-F238E27FC236}">
                <a16:creationId xmlns:a16="http://schemas.microsoft.com/office/drawing/2014/main" id="{08A59271-7C8F-2144-BD57-6C5A8ADC9212}"/>
              </a:ext>
            </a:extLst>
          </p:cNvPr>
          <p:cNvSpPr>
            <a:spLocks/>
          </p:cNvSpPr>
          <p:nvPr/>
        </p:nvSpPr>
        <p:spPr bwMode="auto">
          <a:xfrm>
            <a:off x="7732517" y="3651529"/>
            <a:ext cx="302721" cy="255530"/>
          </a:xfrm>
          <a:custGeom>
            <a:avLst/>
            <a:gdLst>
              <a:gd name="T0" fmla="*/ 19 w 106"/>
              <a:gd name="T1" fmla="*/ 90 h 93"/>
              <a:gd name="T2" fmla="*/ 16 w 106"/>
              <a:gd name="T3" fmla="*/ 91 h 93"/>
              <a:gd name="T4" fmla="*/ 14 w 106"/>
              <a:gd name="T5" fmla="*/ 85 h 93"/>
              <a:gd name="T6" fmla="*/ 10 w 106"/>
              <a:gd name="T7" fmla="*/ 83 h 93"/>
              <a:gd name="T8" fmla="*/ 9 w 106"/>
              <a:gd name="T9" fmla="*/ 81 h 93"/>
              <a:gd name="T10" fmla="*/ 5 w 106"/>
              <a:gd name="T11" fmla="*/ 75 h 93"/>
              <a:gd name="T12" fmla="*/ 4 w 106"/>
              <a:gd name="T13" fmla="*/ 72 h 93"/>
              <a:gd name="T14" fmla="*/ 5 w 106"/>
              <a:gd name="T15" fmla="*/ 68 h 93"/>
              <a:gd name="T16" fmla="*/ 3 w 106"/>
              <a:gd name="T17" fmla="*/ 64 h 93"/>
              <a:gd name="T18" fmla="*/ 0 w 106"/>
              <a:gd name="T19" fmla="*/ 59 h 93"/>
              <a:gd name="T20" fmla="*/ 3 w 106"/>
              <a:gd name="T21" fmla="*/ 56 h 93"/>
              <a:gd name="T22" fmla="*/ 2 w 106"/>
              <a:gd name="T23" fmla="*/ 53 h 93"/>
              <a:gd name="T24" fmla="*/ 2 w 106"/>
              <a:gd name="T25" fmla="*/ 49 h 93"/>
              <a:gd name="T26" fmla="*/ 2 w 106"/>
              <a:gd name="T27" fmla="*/ 44 h 93"/>
              <a:gd name="T28" fmla="*/ 3 w 106"/>
              <a:gd name="T29" fmla="*/ 39 h 93"/>
              <a:gd name="T30" fmla="*/ 9 w 106"/>
              <a:gd name="T31" fmla="*/ 39 h 93"/>
              <a:gd name="T32" fmla="*/ 11 w 106"/>
              <a:gd name="T33" fmla="*/ 27 h 93"/>
              <a:gd name="T34" fmla="*/ 23 w 106"/>
              <a:gd name="T35" fmla="*/ 18 h 93"/>
              <a:gd name="T36" fmla="*/ 26 w 106"/>
              <a:gd name="T37" fmla="*/ 21 h 93"/>
              <a:gd name="T38" fmla="*/ 31 w 106"/>
              <a:gd name="T39" fmla="*/ 18 h 93"/>
              <a:gd name="T40" fmla="*/ 42 w 106"/>
              <a:gd name="T41" fmla="*/ 10 h 93"/>
              <a:gd name="T42" fmla="*/ 46 w 106"/>
              <a:gd name="T43" fmla="*/ 11 h 93"/>
              <a:gd name="T44" fmla="*/ 52 w 106"/>
              <a:gd name="T45" fmla="*/ 6 h 93"/>
              <a:gd name="T46" fmla="*/ 57 w 106"/>
              <a:gd name="T47" fmla="*/ 4 h 93"/>
              <a:gd name="T48" fmla="*/ 62 w 106"/>
              <a:gd name="T49" fmla="*/ 3 h 93"/>
              <a:gd name="T50" fmla="*/ 68 w 106"/>
              <a:gd name="T51" fmla="*/ 1 h 93"/>
              <a:gd name="T52" fmla="*/ 73 w 106"/>
              <a:gd name="T53" fmla="*/ 0 h 93"/>
              <a:gd name="T54" fmla="*/ 94 w 106"/>
              <a:gd name="T55" fmla="*/ 15 h 93"/>
              <a:gd name="T56" fmla="*/ 105 w 106"/>
              <a:gd name="T57" fmla="*/ 30 h 93"/>
              <a:gd name="T58" fmla="*/ 106 w 106"/>
              <a:gd name="T59" fmla="*/ 48 h 93"/>
              <a:gd name="T60" fmla="*/ 97 w 106"/>
              <a:gd name="T61" fmla="*/ 51 h 93"/>
              <a:gd name="T62" fmla="*/ 93 w 106"/>
              <a:gd name="T63" fmla="*/ 64 h 93"/>
              <a:gd name="T64" fmla="*/ 72 w 106"/>
              <a:gd name="T65" fmla="*/ 68 h 93"/>
              <a:gd name="T66" fmla="*/ 63 w 106"/>
              <a:gd name="T67" fmla="*/ 76 h 93"/>
              <a:gd name="T68" fmla="*/ 53 w 106"/>
              <a:gd name="T69" fmla="*/ 85 h 93"/>
              <a:gd name="T70" fmla="*/ 41 w 106"/>
              <a:gd name="T71" fmla="*/ 87 h 93"/>
              <a:gd name="T72" fmla="*/ 29 w 106"/>
              <a:gd name="T73" fmla="*/ 90 h 93"/>
              <a:gd name="T74" fmla="*/ 28 w 106"/>
              <a:gd name="T75" fmla="*/ 93 h 93"/>
              <a:gd name="T76" fmla="*/ 27 w 106"/>
              <a:gd name="T77" fmla="*/ 92 h 93"/>
              <a:gd name="T78" fmla="*/ 23 w 106"/>
              <a:gd name="T79"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 h="93">
                <a:moveTo>
                  <a:pt x="21" y="90"/>
                </a:moveTo>
                <a:cubicBezTo>
                  <a:pt x="21" y="90"/>
                  <a:pt x="20" y="90"/>
                  <a:pt x="19" y="90"/>
                </a:cubicBezTo>
                <a:cubicBezTo>
                  <a:pt x="18" y="90"/>
                  <a:pt x="17" y="92"/>
                  <a:pt x="16" y="92"/>
                </a:cubicBezTo>
                <a:cubicBezTo>
                  <a:pt x="16" y="92"/>
                  <a:pt x="16" y="92"/>
                  <a:pt x="16" y="91"/>
                </a:cubicBezTo>
                <a:cubicBezTo>
                  <a:pt x="16" y="90"/>
                  <a:pt x="16" y="90"/>
                  <a:pt x="15" y="89"/>
                </a:cubicBezTo>
                <a:cubicBezTo>
                  <a:pt x="15" y="88"/>
                  <a:pt x="15" y="86"/>
                  <a:pt x="14" y="85"/>
                </a:cubicBezTo>
                <a:cubicBezTo>
                  <a:pt x="13" y="84"/>
                  <a:pt x="13" y="83"/>
                  <a:pt x="13" y="83"/>
                </a:cubicBezTo>
                <a:cubicBezTo>
                  <a:pt x="13" y="83"/>
                  <a:pt x="11" y="83"/>
                  <a:pt x="10" y="83"/>
                </a:cubicBezTo>
                <a:cubicBezTo>
                  <a:pt x="10" y="83"/>
                  <a:pt x="9" y="83"/>
                  <a:pt x="9" y="83"/>
                </a:cubicBezTo>
                <a:cubicBezTo>
                  <a:pt x="9" y="83"/>
                  <a:pt x="8" y="81"/>
                  <a:pt x="9" y="81"/>
                </a:cubicBezTo>
                <a:cubicBezTo>
                  <a:pt x="9" y="80"/>
                  <a:pt x="8" y="79"/>
                  <a:pt x="7" y="78"/>
                </a:cubicBezTo>
                <a:cubicBezTo>
                  <a:pt x="7" y="78"/>
                  <a:pt x="5" y="75"/>
                  <a:pt x="5" y="75"/>
                </a:cubicBezTo>
                <a:cubicBezTo>
                  <a:pt x="5" y="75"/>
                  <a:pt x="4" y="75"/>
                  <a:pt x="4" y="74"/>
                </a:cubicBezTo>
                <a:cubicBezTo>
                  <a:pt x="4" y="73"/>
                  <a:pt x="4" y="72"/>
                  <a:pt x="4" y="72"/>
                </a:cubicBezTo>
                <a:cubicBezTo>
                  <a:pt x="3" y="70"/>
                  <a:pt x="3" y="70"/>
                  <a:pt x="3" y="70"/>
                </a:cubicBezTo>
                <a:cubicBezTo>
                  <a:pt x="3" y="70"/>
                  <a:pt x="5" y="69"/>
                  <a:pt x="5" y="68"/>
                </a:cubicBezTo>
                <a:cubicBezTo>
                  <a:pt x="5" y="68"/>
                  <a:pt x="6" y="67"/>
                  <a:pt x="5" y="66"/>
                </a:cubicBezTo>
                <a:cubicBezTo>
                  <a:pt x="5" y="65"/>
                  <a:pt x="3" y="64"/>
                  <a:pt x="3" y="64"/>
                </a:cubicBezTo>
                <a:cubicBezTo>
                  <a:pt x="2" y="63"/>
                  <a:pt x="1" y="62"/>
                  <a:pt x="0" y="61"/>
                </a:cubicBezTo>
                <a:cubicBezTo>
                  <a:pt x="0" y="60"/>
                  <a:pt x="0" y="59"/>
                  <a:pt x="0" y="59"/>
                </a:cubicBezTo>
                <a:cubicBezTo>
                  <a:pt x="0" y="59"/>
                  <a:pt x="0" y="58"/>
                  <a:pt x="1" y="58"/>
                </a:cubicBezTo>
                <a:cubicBezTo>
                  <a:pt x="2" y="57"/>
                  <a:pt x="3" y="57"/>
                  <a:pt x="3" y="56"/>
                </a:cubicBezTo>
                <a:cubicBezTo>
                  <a:pt x="3" y="56"/>
                  <a:pt x="4" y="56"/>
                  <a:pt x="4" y="55"/>
                </a:cubicBezTo>
                <a:cubicBezTo>
                  <a:pt x="3" y="54"/>
                  <a:pt x="2" y="53"/>
                  <a:pt x="2" y="53"/>
                </a:cubicBezTo>
                <a:cubicBezTo>
                  <a:pt x="3" y="50"/>
                  <a:pt x="3" y="50"/>
                  <a:pt x="3" y="50"/>
                </a:cubicBezTo>
                <a:cubicBezTo>
                  <a:pt x="2" y="49"/>
                  <a:pt x="2" y="49"/>
                  <a:pt x="2" y="49"/>
                </a:cubicBezTo>
                <a:cubicBezTo>
                  <a:pt x="2" y="45"/>
                  <a:pt x="2" y="45"/>
                  <a:pt x="2" y="45"/>
                </a:cubicBezTo>
                <a:cubicBezTo>
                  <a:pt x="2" y="44"/>
                  <a:pt x="2" y="44"/>
                  <a:pt x="2" y="44"/>
                </a:cubicBezTo>
                <a:cubicBezTo>
                  <a:pt x="2" y="44"/>
                  <a:pt x="3" y="42"/>
                  <a:pt x="3" y="42"/>
                </a:cubicBezTo>
                <a:cubicBezTo>
                  <a:pt x="3" y="41"/>
                  <a:pt x="3" y="39"/>
                  <a:pt x="3" y="39"/>
                </a:cubicBezTo>
                <a:cubicBezTo>
                  <a:pt x="3" y="39"/>
                  <a:pt x="3" y="39"/>
                  <a:pt x="3" y="39"/>
                </a:cubicBezTo>
                <a:cubicBezTo>
                  <a:pt x="5" y="40"/>
                  <a:pt x="8" y="39"/>
                  <a:pt x="9" y="39"/>
                </a:cubicBezTo>
                <a:cubicBezTo>
                  <a:pt x="11" y="39"/>
                  <a:pt x="11" y="36"/>
                  <a:pt x="10" y="33"/>
                </a:cubicBezTo>
                <a:cubicBezTo>
                  <a:pt x="10" y="31"/>
                  <a:pt x="11" y="29"/>
                  <a:pt x="11" y="27"/>
                </a:cubicBezTo>
                <a:cubicBezTo>
                  <a:pt x="12" y="25"/>
                  <a:pt x="15" y="24"/>
                  <a:pt x="18" y="22"/>
                </a:cubicBezTo>
                <a:cubicBezTo>
                  <a:pt x="20" y="20"/>
                  <a:pt x="20" y="18"/>
                  <a:pt x="23" y="18"/>
                </a:cubicBezTo>
                <a:cubicBezTo>
                  <a:pt x="23" y="18"/>
                  <a:pt x="24" y="18"/>
                  <a:pt x="25" y="19"/>
                </a:cubicBezTo>
                <a:cubicBezTo>
                  <a:pt x="25" y="19"/>
                  <a:pt x="25" y="20"/>
                  <a:pt x="26" y="21"/>
                </a:cubicBezTo>
                <a:cubicBezTo>
                  <a:pt x="26" y="21"/>
                  <a:pt x="26" y="21"/>
                  <a:pt x="27" y="21"/>
                </a:cubicBezTo>
                <a:cubicBezTo>
                  <a:pt x="29" y="24"/>
                  <a:pt x="31" y="26"/>
                  <a:pt x="31" y="18"/>
                </a:cubicBezTo>
                <a:cubicBezTo>
                  <a:pt x="32" y="11"/>
                  <a:pt x="37" y="13"/>
                  <a:pt x="41" y="11"/>
                </a:cubicBezTo>
                <a:cubicBezTo>
                  <a:pt x="41" y="11"/>
                  <a:pt x="41" y="11"/>
                  <a:pt x="42" y="10"/>
                </a:cubicBezTo>
                <a:cubicBezTo>
                  <a:pt x="43" y="11"/>
                  <a:pt x="44" y="11"/>
                  <a:pt x="45" y="11"/>
                </a:cubicBezTo>
                <a:cubicBezTo>
                  <a:pt x="46" y="11"/>
                  <a:pt x="46" y="11"/>
                  <a:pt x="46" y="11"/>
                </a:cubicBezTo>
                <a:cubicBezTo>
                  <a:pt x="46" y="11"/>
                  <a:pt x="49" y="7"/>
                  <a:pt x="49" y="7"/>
                </a:cubicBezTo>
                <a:cubicBezTo>
                  <a:pt x="50" y="7"/>
                  <a:pt x="52" y="6"/>
                  <a:pt x="52" y="6"/>
                </a:cubicBezTo>
                <a:cubicBezTo>
                  <a:pt x="54" y="3"/>
                  <a:pt x="54" y="3"/>
                  <a:pt x="54" y="3"/>
                </a:cubicBezTo>
                <a:cubicBezTo>
                  <a:pt x="54" y="3"/>
                  <a:pt x="56" y="4"/>
                  <a:pt x="57" y="4"/>
                </a:cubicBezTo>
                <a:cubicBezTo>
                  <a:pt x="58" y="4"/>
                  <a:pt x="59" y="4"/>
                  <a:pt x="61" y="4"/>
                </a:cubicBezTo>
                <a:cubicBezTo>
                  <a:pt x="62" y="3"/>
                  <a:pt x="62" y="3"/>
                  <a:pt x="62" y="3"/>
                </a:cubicBezTo>
                <a:cubicBezTo>
                  <a:pt x="62" y="3"/>
                  <a:pt x="64" y="1"/>
                  <a:pt x="66" y="1"/>
                </a:cubicBezTo>
                <a:cubicBezTo>
                  <a:pt x="68" y="0"/>
                  <a:pt x="68" y="1"/>
                  <a:pt x="68" y="1"/>
                </a:cubicBezTo>
                <a:cubicBezTo>
                  <a:pt x="68" y="1"/>
                  <a:pt x="71" y="1"/>
                  <a:pt x="73" y="1"/>
                </a:cubicBezTo>
                <a:cubicBezTo>
                  <a:pt x="73" y="1"/>
                  <a:pt x="73" y="0"/>
                  <a:pt x="73" y="0"/>
                </a:cubicBezTo>
                <a:cubicBezTo>
                  <a:pt x="76" y="2"/>
                  <a:pt x="76" y="5"/>
                  <a:pt x="79" y="8"/>
                </a:cubicBezTo>
                <a:cubicBezTo>
                  <a:pt x="83" y="12"/>
                  <a:pt x="87" y="11"/>
                  <a:pt x="94" y="15"/>
                </a:cubicBezTo>
                <a:cubicBezTo>
                  <a:pt x="94" y="16"/>
                  <a:pt x="98" y="19"/>
                  <a:pt x="99" y="22"/>
                </a:cubicBezTo>
                <a:cubicBezTo>
                  <a:pt x="100" y="26"/>
                  <a:pt x="104" y="26"/>
                  <a:pt x="105" y="30"/>
                </a:cubicBezTo>
                <a:cubicBezTo>
                  <a:pt x="105" y="33"/>
                  <a:pt x="103" y="34"/>
                  <a:pt x="103" y="37"/>
                </a:cubicBezTo>
                <a:cubicBezTo>
                  <a:pt x="103" y="40"/>
                  <a:pt x="105" y="47"/>
                  <a:pt x="106" y="48"/>
                </a:cubicBezTo>
                <a:cubicBezTo>
                  <a:pt x="106" y="48"/>
                  <a:pt x="106" y="49"/>
                  <a:pt x="106" y="49"/>
                </a:cubicBezTo>
                <a:cubicBezTo>
                  <a:pt x="97" y="51"/>
                  <a:pt x="97" y="51"/>
                  <a:pt x="97" y="51"/>
                </a:cubicBezTo>
                <a:cubicBezTo>
                  <a:pt x="98" y="60"/>
                  <a:pt x="98" y="60"/>
                  <a:pt x="98" y="60"/>
                </a:cubicBezTo>
                <a:cubicBezTo>
                  <a:pt x="93" y="64"/>
                  <a:pt x="93" y="64"/>
                  <a:pt x="93" y="64"/>
                </a:cubicBezTo>
                <a:cubicBezTo>
                  <a:pt x="93" y="64"/>
                  <a:pt x="81" y="66"/>
                  <a:pt x="80" y="66"/>
                </a:cubicBezTo>
                <a:cubicBezTo>
                  <a:pt x="79" y="66"/>
                  <a:pt x="74" y="67"/>
                  <a:pt x="72" y="68"/>
                </a:cubicBezTo>
                <a:cubicBezTo>
                  <a:pt x="70" y="68"/>
                  <a:pt x="67" y="70"/>
                  <a:pt x="66" y="70"/>
                </a:cubicBezTo>
                <a:cubicBezTo>
                  <a:pt x="64" y="71"/>
                  <a:pt x="63" y="76"/>
                  <a:pt x="63" y="76"/>
                </a:cubicBezTo>
                <a:cubicBezTo>
                  <a:pt x="63" y="76"/>
                  <a:pt x="60" y="80"/>
                  <a:pt x="59" y="81"/>
                </a:cubicBezTo>
                <a:cubicBezTo>
                  <a:pt x="58" y="82"/>
                  <a:pt x="53" y="85"/>
                  <a:pt x="53" y="85"/>
                </a:cubicBezTo>
                <a:cubicBezTo>
                  <a:pt x="53" y="85"/>
                  <a:pt x="48" y="85"/>
                  <a:pt x="47" y="85"/>
                </a:cubicBezTo>
                <a:cubicBezTo>
                  <a:pt x="45" y="85"/>
                  <a:pt x="43" y="87"/>
                  <a:pt x="41" y="87"/>
                </a:cubicBezTo>
                <a:cubicBezTo>
                  <a:pt x="38" y="88"/>
                  <a:pt x="36" y="89"/>
                  <a:pt x="35" y="89"/>
                </a:cubicBezTo>
                <a:cubicBezTo>
                  <a:pt x="34" y="89"/>
                  <a:pt x="29" y="90"/>
                  <a:pt x="29" y="90"/>
                </a:cubicBezTo>
                <a:cubicBezTo>
                  <a:pt x="29" y="93"/>
                  <a:pt x="29" y="93"/>
                  <a:pt x="29" y="93"/>
                </a:cubicBezTo>
                <a:cubicBezTo>
                  <a:pt x="29" y="93"/>
                  <a:pt x="28" y="93"/>
                  <a:pt x="28" y="93"/>
                </a:cubicBezTo>
                <a:cubicBezTo>
                  <a:pt x="28" y="93"/>
                  <a:pt x="28" y="93"/>
                  <a:pt x="27" y="93"/>
                </a:cubicBezTo>
                <a:cubicBezTo>
                  <a:pt x="27" y="92"/>
                  <a:pt x="27" y="92"/>
                  <a:pt x="27" y="92"/>
                </a:cubicBezTo>
                <a:cubicBezTo>
                  <a:pt x="25" y="90"/>
                  <a:pt x="25" y="90"/>
                  <a:pt x="25" y="90"/>
                </a:cubicBezTo>
                <a:cubicBezTo>
                  <a:pt x="25" y="90"/>
                  <a:pt x="24" y="91"/>
                  <a:pt x="23" y="91"/>
                </a:cubicBezTo>
                <a:cubicBezTo>
                  <a:pt x="22" y="91"/>
                  <a:pt x="22" y="90"/>
                  <a:pt x="21" y="90"/>
                </a:cubicBez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10" name="Freeform 47">
            <a:extLst>
              <a:ext uri="{FF2B5EF4-FFF2-40B4-BE49-F238E27FC236}">
                <a16:creationId xmlns:a16="http://schemas.microsoft.com/office/drawing/2014/main" id="{076F016D-23AC-9D48-BD3F-4443D085610B}"/>
              </a:ext>
            </a:extLst>
          </p:cNvPr>
          <p:cNvSpPr>
            <a:spLocks/>
          </p:cNvSpPr>
          <p:nvPr/>
        </p:nvSpPr>
        <p:spPr bwMode="auto">
          <a:xfrm>
            <a:off x="7195876" y="2626767"/>
            <a:ext cx="557280" cy="299221"/>
          </a:xfrm>
          <a:custGeom>
            <a:avLst/>
            <a:gdLst>
              <a:gd name="T0" fmla="*/ 32 w 195"/>
              <a:gd name="T1" fmla="*/ 49 h 109"/>
              <a:gd name="T2" fmla="*/ 40 w 195"/>
              <a:gd name="T3" fmla="*/ 37 h 109"/>
              <a:gd name="T4" fmla="*/ 47 w 195"/>
              <a:gd name="T5" fmla="*/ 25 h 109"/>
              <a:gd name="T6" fmla="*/ 53 w 195"/>
              <a:gd name="T7" fmla="*/ 15 h 109"/>
              <a:gd name="T8" fmla="*/ 64 w 195"/>
              <a:gd name="T9" fmla="*/ 13 h 109"/>
              <a:gd name="T10" fmla="*/ 71 w 195"/>
              <a:gd name="T11" fmla="*/ 17 h 109"/>
              <a:gd name="T12" fmla="*/ 78 w 195"/>
              <a:gd name="T13" fmla="*/ 8 h 109"/>
              <a:gd name="T14" fmla="*/ 87 w 195"/>
              <a:gd name="T15" fmla="*/ 10 h 109"/>
              <a:gd name="T16" fmla="*/ 96 w 195"/>
              <a:gd name="T17" fmla="*/ 14 h 109"/>
              <a:gd name="T18" fmla="*/ 97 w 195"/>
              <a:gd name="T19" fmla="*/ 22 h 109"/>
              <a:gd name="T20" fmla="*/ 102 w 195"/>
              <a:gd name="T21" fmla="*/ 23 h 109"/>
              <a:gd name="T22" fmla="*/ 106 w 195"/>
              <a:gd name="T23" fmla="*/ 23 h 109"/>
              <a:gd name="T24" fmla="*/ 108 w 195"/>
              <a:gd name="T25" fmla="*/ 20 h 109"/>
              <a:gd name="T26" fmla="*/ 111 w 195"/>
              <a:gd name="T27" fmla="*/ 15 h 109"/>
              <a:gd name="T28" fmla="*/ 114 w 195"/>
              <a:gd name="T29" fmla="*/ 12 h 109"/>
              <a:gd name="T30" fmla="*/ 118 w 195"/>
              <a:gd name="T31" fmla="*/ 9 h 109"/>
              <a:gd name="T32" fmla="*/ 123 w 195"/>
              <a:gd name="T33" fmla="*/ 9 h 109"/>
              <a:gd name="T34" fmla="*/ 126 w 195"/>
              <a:gd name="T35" fmla="*/ 8 h 109"/>
              <a:gd name="T36" fmla="*/ 131 w 195"/>
              <a:gd name="T37" fmla="*/ 9 h 109"/>
              <a:gd name="T38" fmla="*/ 135 w 195"/>
              <a:gd name="T39" fmla="*/ 11 h 109"/>
              <a:gd name="T40" fmla="*/ 142 w 195"/>
              <a:gd name="T41" fmla="*/ 7 h 109"/>
              <a:gd name="T42" fmla="*/ 145 w 195"/>
              <a:gd name="T43" fmla="*/ 4 h 109"/>
              <a:gd name="T44" fmla="*/ 148 w 195"/>
              <a:gd name="T45" fmla="*/ 1 h 109"/>
              <a:gd name="T46" fmla="*/ 154 w 195"/>
              <a:gd name="T47" fmla="*/ 2 h 109"/>
              <a:gd name="T48" fmla="*/ 162 w 195"/>
              <a:gd name="T49" fmla="*/ 1 h 109"/>
              <a:gd name="T50" fmla="*/ 168 w 195"/>
              <a:gd name="T51" fmla="*/ 1 h 109"/>
              <a:gd name="T52" fmla="*/ 173 w 195"/>
              <a:gd name="T53" fmla="*/ 4 h 109"/>
              <a:gd name="T54" fmla="*/ 175 w 195"/>
              <a:gd name="T55" fmla="*/ 9 h 109"/>
              <a:gd name="T56" fmla="*/ 183 w 195"/>
              <a:gd name="T57" fmla="*/ 10 h 109"/>
              <a:gd name="T58" fmla="*/ 187 w 195"/>
              <a:gd name="T59" fmla="*/ 11 h 109"/>
              <a:gd name="T60" fmla="*/ 195 w 195"/>
              <a:gd name="T61" fmla="*/ 12 h 109"/>
              <a:gd name="T62" fmla="*/ 193 w 195"/>
              <a:gd name="T63" fmla="*/ 20 h 109"/>
              <a:gd name="T64" fmla="*/ 192 w 195"/>
              <a:gd name="T65" fmla="*/ 27 h 109"/>
              <a:gd name="T66" fmla="*/ 191 w 195"/>
              <a:gd name="T67" fmla="*/ 33 h 109"/>
              <a:gd name="T68" fmla="*/ 188 w 195"/>
              <a:gd name="T69" fmla="*/ 39 h 109"/>
              <a:gd name="T70" fmla="*/ 188 w 195"/>
              <a:gd name="T71" fmla="*/ 47 h 109"/>
              <a:gd name="T72" fmla="*/ 186 w 195"/>
              <a:gd name="T73" fmla="*/ 52 h 109"/>
              <a:gd name="T74" fmla="*/ 169 w 195"/>
              <a:gd name="T75" fmla="*/ 49 h 109"/>
              <a:gd name="T76" fmla="*/ 146 w 195"/>
              <a:gd name="T77" fmla="*/ 50 h 109"/>
              <a:gd name="T78" fmla="*/ 126 w 195"/>
              <a:gd name="T79" fmla="*/ 70 h 109"/>
              <a:gd name="T80" fmla="*/ 110 w 195"/>
              <a:gd name="T81" fmla="*/ 78 h 109"/>
              <a:gd name="T82" fmla="*/ 94 w 195"/>
              <a:gd name="T83" fmla="*/ 85 h 109"/>
              <a:gd name="T84" fmla="*/ 73 w 195"/>
              <a:gd name="T85" fmla="*/ 96 h 109"/>
              <a:gd name="T86" fmla="*/ 47 w 195"/>
              <a:gd name="T87" fmla="*/ 107 h 109"/>
              <a:gd name="T88" fmla="*/ 22 w 195"/>
              <a:gd name="T89" fmla="*/ 98 h 109"/>
              <a:gd name="T90" fmla="*/ 14 w 195"/>
              <a:gd name="T91" fmla="*/ 102 h 109"/>
              <a:gd name="T92" fmla="*/ 4 w 195"/>
              <a:gd name="T93" fmla="*/ 88 h 109"/>
              <a:gd name="T94" fmla="*/ 0 w 195"/>
              <a:gd name="T95" fmla="*/ 84 h 109"/>
              <a:gd name="T96" fmla="*/ 2 w 195"/>
              <a:gd name="T97" fmla="*/ 75 h 109"/>
              <a:gd name="T98" fmla="*/ 3 w 195"/>
              <a:gd name="T99" fmla="*/ 68 h 109"/>
              <a:gd name="T100" fmla="*/ 5 w 195"/>
              <a:gd name="T101" fmla="*/ 60 h 109"/>
              <a:gd name="T102" fmla="*/ 9 w 195"/>
              <a:gd name="T103" fmla="*/ 55 h 109"/>
              <a:gd name="T104" fmla="*/ 16 w 195"/>
              <a:gd name="T105" fmla="*/ 57 h 109"/>
              <a:gd name="T106" fmla="*/ 22 w 195"/>
              <a:gd name="T10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109">
                <a:moveTo>
                  <a:pt x="26" y="54"/>
                </a:moveTo>
                <a:cubicBezTo>
                  <a:pt x="29" y="52"/>
                  <a:pt x="29" y="52"/>
                  <a:pt x="29" y="52"/>
                </a:cubicBezTo>
                <a:cubicBezTo>
                  <a:pt x="29" y="52"/>
                  <a:pt x="29" y="49"/>
                  <a:pt x="30" y="50"/>
                </a:cubicBezTo>
                <a:cubicBezTo>
                  <a:pt x="30" y="50"/>
                  <a:pt x="32" y="49"/>
                  <a:pt x="32" y="49"/>
                </a:cubicBezTo>
                <a:cubicBezTo>
                  <a:pt x="33" y="47"/>
                  <a:pt x="33" y="47"/>
                  <a:pt x="33" y="47"/>
                </a:cubicBezTo>
                <a:cubicBezTo>
                  <a:pt x="34" y="44"/>
                  <a:pt x="34" y="44"/>
                  <a:pt x="34" y="44"/>
                </a:cubicBezTo>
                <a:cubicBezTo>
                  <a:pt x="39" y="42"/>
                  <a:pt x="39" y="42"/>
                  <a:pt x="39" y="42"/>
                </a:cubicBezTo>
                <a:cubicBezTo>
                  <a:pt x="40" y="37"/>
                  <a:pt x="40" y="37"/>
                  <a:pt x="40" y="37"/>
                </a:cubicBezTo>
                <a:cubicBezTo>
                  <a:pt x="39" y="34"/>
                  <a:pt x="39" y="34"/>
                  <a:pt x="39" y="34"/>
                </a:cubicBezTo>
                <a:cubicBezTo>
                  <a:pt x="39" y="34"/>
                  <a:pt x="39" y="30"/>
                  <a:pt x="40" y="30"/>
                </a:cubicBezTo>
                <a:cubicBezTo>
                  <a:pt x="41" y="30"/>
                  <a:pt x="44" y="28"/>
                  <a:pt x="44" y="28"/>
                </a:cubicBezTo>
                <a:cubicBezTo>
                  <a:pt x="47" y="25"/>
                  <a:pt x="47" y="25"/>
                  <a:pt x="47" y="25"/>
                </a:cubicBezTo>
                <a:cubicBezTo>
                  <a:pt x="47" y="23"/>
                  <a:pt x="47" y="23"/>
                  <a:pt x="47" y="23"/>
                </a:cubicBezTo>
                <a:cubicBezTo>
                  <a:pt x="49" y="19"/>
                  <a:pt x="49" y="19"/>
                  <a:pt x="49" y="19"/>
                </a:cubicBezTo>
                <a:cubicBezTo>
                  <a:pt x="51" y="17"/>
                  <a:pt x="51" y="17"/>
                  <a:pt x="51" y="17"/>
                </a:cubicBezTo>
                <a:cubicBezTo>
                  <a:pt x="53" y="15"/>
                  <a:pt x="53" y="15"/>
                  <a:pt x="53" y="15"/>
                </a:cubicBezTo>
                <a:cubicBezTo>
                  <a:pt x="56" y="14"/>
                  <a:pt x="56" y="14"/>
                  <a:pt x="56" y="14"/>
                </a:cubicBezTo>
                <a:cubicBezTo>
                  <a:pt x="56" y="14"/>
                  <a:pt x="57" y="14"/>
                  <a:pt x="58" y="14"/>
                </a:cubicBezTo>
                <a:cubicBezTo>
                  <a:pt x="59" y="14"/>
                  <a:pt x="60" y="13"/>
                  <a:pt x="60" y="13"/>
                </a:cubicBezTo>
                <a:cubicBezTo>
                  <a:pt x="61" y="13"/>
                  <a:pt x="64" y="13"/>
                  <a:pt x="64" y="13"/>
                </a:cubicBezTo>
                <a:cubicBezTo>
                  <a:pt x="64" y="13"/>
                  <a:pt x="66" y="11"/>
                  <a:pt x="66" y="12"/>
                </a:cubicBezTo>
                <a:cubicBezTo>
                  <a:pt x="66" y="14"/>
                  <a:pt x="66" y="15"/>
                  <a:pt x="66" y="15"/>
                </a:cubicBezTo>
                <a:cubicBezTo>
                  <a:pt x="67" y="16"/>
                  <a:pt x="68" y="18"/>
                  <a:pt x="68" y="18"/>
                </a:cubicBezTo>
                <a:cubicBezTo>
                  <a:pt x="68" y="18"/>
                  <a:pt x="70" y="18"/>
                  <a:pt x="71" y="17"/>
                </a:cubicBezTo>
                <a:cubicBezTo>
                  <a:pt x="72" y="16"/>
                  <a:pt x="74" y="15"/>
                  <a:pt x="74" y="15"/>
                </a:cubicBezTo>
                <a:cubicBezTo>
                  <a:pt x="74" y="15"/>
                  <a:pt x="76" y="17"/>
                  <a:pt x="76" y="16"/>
                </a:cubicBezTo>
                <a:cubicBezTo>
                  <a:pt x="76" y="15"/>
                  <a:pt x="76" y="11"/>
                  <a:pt x="76" y="11"/>
                </a:cubicBezTo>
                <a:cubicBezTo>
                  <a:pt x="78" y="8"/>
                  <a:pt x="78" y="8"/>
                  <a:pt x="78" y="8"/>
                </a:cubicBezTo>
                <a:cubicBezTo>
                  <a:pt x="78" y="8"/>
                  <a:pt x="80" y="8"/>
                  <a:pt x="80" y="7"/>
                </a:cubicBezTo>
                <a:cubicBezTo>
                  <a:pt x="80" y="6"/>
                  <a:pt x="82" y="4"/>
                  <a:pt x="82" y="4"/>
                </a:cubicBezTo>
                <a:cubicBezTo>
                  <a:pt x="85" y="4"/>
                  <a:pt x="85" y="4"/>
                  <a:pt x="85" y="4"/>
                </a:cubicBezTo>
                <a:cubicBezTo>
                  <a:pt x="87" y="10"/>
                  <a:pt x="87" y="10"/>
                  <a:pt x="87" y="10"/>
                </a:cubicBezTo>
                <a:cubicBezTo>
                  <a:pt x="90" y="12"/>
                  <a:pt x="90" y="12"/>
                  <a:pt x="90" y="12"/>
                </a:cubicBezTo>
                <a:cubicBezTo>
                  <a:pt x="91" y="13"/>
                  <a:pt x="91" y="13"/>
                  <a:pt x="91" y="13"/>
                </a:cubicBezTo>
                <a:cubicBezTo>
                  <a:pt x="93" y="14"/>
                  <a:pt x="93" y="14"/>
                  <a:pt x="93" y="14"/>
                </a:cubicBezTo>
                <a:cubicBezTo>
                  <a:pt x="96" y="14"/>
                  <a:pt x="96" y="14"/>
                  <a:pt x="96" y="14"/>
                </a:cubicBezTo>
                <a:cubicBezTo>
                  <a:pt x="96" y="15"/>
                  <a:pt x="96" y="15"/>
                  <a:pt x="96" y="15"/>
                </a:cubicBezTo>
                <a:cubicBezTo>
                  <a:pt x="98" y="17"/>
                  <a:pt x="98" y="17"/>
                  <a:pt x="98" y="17"/>
                </a:cubicBezTo>
                <a:cubicBezTo>
                  <a:pt x="99" y="20"/>
                  <a:pt x="99" y="20"/>
                  <a:pt x="99" y="20"/>
                </a:cubicBezTo>
                <a:cubicBezTo>
                  <a:pt x="97" y="22"/>
                  <a:pt x="97" y="22"/>
                  <a:pt x="97" y="22"/>
                </a:cubicBezTo>
                <a:cubicBezTo>
                  <a:pt x="97" y="23"/>
                  <a:pt x="97" y="23"/>
                  <a:pt x="97" y="23"/>
                </a:cubicBezTo>
                <a:cubicBezTo>
                  <a:pt x="98" y="24"/>
                  <a:pt x="98" y="24"/>
                  <a:pt x="98" y="24"/>
                </a:cubicBezTo>
                <a:cubicBezTo>
                  <a:pt x="98" y="24"/>
                  <a:pt x="99" y="24"/>
                  <a:pt x="99" y="24"/>
                </a:cubicBezTo>
                <a:cubicBezTo>
                  <a:pt x="99" y="24"/>
                  <a:pt x="101" y="23"/>
                  <a:pt x="102" y="23"/>
                </a:cubicBezTo>
                <a:cubicBezTo>
                  <a:pt x="102" y="23"/>
                  <a:pt x="102" y="22"/>
                  <a:pt x="102" y="22"/>
                </a:cubicBezTo>
                <a:cubicBezTo>
                  <a:pt x="102" y="22"/>
                  <a:pt x="104" y="21"/>
                  <a:pt x="104" y="21"/>
                </a:cubicBezTo>
                <a:cubicBezTo>
                  <a:pt x="104" y="21"/>
                  <a:pt x="105" y="21"/>
                  <a:pt x="105" y="21"/>
                </a:cubicBezTo>
                <a:cubicBezTo>
                  <a:pt x="105" y="22"/>
                  <a:pt x="106" y="23"/>
                  <a:pt x="106" y="23"/>
                </a:cubicBezTo>
                <a:cubicBezTo>
                  <a:pt x="106" y="23"/>
                  <a:pt x="107" y="22"/>
                  <a:pt x="107" y="23"/>
                </a:cubicBezTo>
                <a:cubicBezTo>
                  <a:pt x="107" y="23"/>
                  <a:pt x="108" y="23"/>
                  <a:pt x="108" y="23"/>
                </a:cubicBezTo>
                <a:cubicBezTo>
                  <a:pt x="108" y="23"/>
                  <a:pt x="108" y="23"/>
                  <a:pt x="108" y="22"/>
                </a:cubicBezTo>
                <a:cubicBezTo>
                  <a:pt x="108" y="20"/>
                  <a:pt x="108" y="20"/>
                  <a:pt x="108" y="20"/>
                </a:cubicBezTo>
                <a:cubicBezTo>
                  <a:pt x="108" y="19"/>
                  <a:pt x="108" y="18"/>
                  <a:pt x="108" y="18"/>
                </a:cubicBezTo>
                <a:cubicBezTo>
                  <a:pt x="109" y="17"/>
                  <a:pt x="109" y="17"/>
                  <a:pt x="109" y="16"/>
                </a:cubicBezTo>
                <a:cubicBezTo>
                  <a:pt x="109" y="16"/>
                  <a:pt x="108" y="15"/>
                  <a:pt x="109" y="15"/>
                </a:cubicBezTo>
                <a:cubicBezTo>
                  <a:pt x="110" y="15"/>
                  <a:pt x="111" y="15"/>
                  <a:pt x="111" y="15"/>
                </a:cubicBezTo>
                <a:cubicBezTo>
                  <a:pt x="111" y="15"/>
                  <a:pt x="111" y="14"/>
                  <a:pt x="111" y="14"/>
                </a:cubicBezTo>
                <a:cubicBezTo>
                  <a:pt x="111" y="14"/>
                  <a:pt x="112" y="13"/>
                  <a:pt x="113" y="13"/>
                </a:cubicBezTo>
                <a:cubicBezTo>
                  <a:pt x="113" y="13"/>
                  <a:pt x="113" y="14"/>
                  <a:pt x="114" y="13"/>
                </a:cubicBezTo>
                <a:cubicBezTo>
                  <a:pt x="115" y="12"/>
                  <a:pt x="114" y="12"/>
                  <a:pt x="114" y="12"/>
                </a:cubicBezTo>
                <a:cubicBezTo>
                  <a:pt x="114" y="11"/>
                  <a:pt x="114" y="11"/>
                  <a:pt x="114" y="11"/>
                </a:cubicBezTo>
                <a:cubicBezTo>
                  <a:pt x="115" y="10"/>
                  <a:pt x="114" y="11"/>
                  <a:pt x="116" y="11"/>
                </a:cubicBezTo>
                <a:cubicBezTo>
                  <a:pt x="117" y="10"/>
                  <a:pt x="118" y="10"/>
                  <a:pt x="118" y="10"/>
                </a:cubicBezTo>
                <a:cubicBezTo>
                  <a:pt x="118" y="10"/>
                  <a:pt x="118" y="9"/>
                  <a:pt x="118" y="9"/>
                </a:cubicBezTo>
                <a:cubicBezTo>
                  <a:pt x="120" y="8"/>
                  <a:pt x="120" y="8"/>
                  <a:pt x="120" y="8"/>
                </a:cubicBezTo>
                <a:cubicBezTo>
                  <a:pt x="120" y="8"/>
                  <a:pt x="120" y="9"/>
                  <a:pt x="120" y="9"/>
                </a:cubicBezTo>
                <a:cubicBezTo>
                  <a:pt x="120" y="9"/>
                  <a:pt x="121" y="9"/>
                  <a:pt x="122" y="9"/>
                </a:cubicBezTo>
                <a:cubicBezTo>
                  <a:pt x="122" y="9"/>
                  <a:pt x="123" y="10"/>
                  <a:pt x="123" y="9"/>
                </a:cubicBezTo>
                <a:cubicBezTo>
                  <a:pt x="123" y="9"/>
                  <a:pt x="124" y="9"/>
                  <a:pt x="124" y="8"/>
                </a:cubicBezTo>
                <a:cubicBezTo>
                  <a:pt x="124" y="8"/>
                  <a:pt x="124" y="8"/>
                  <a:pt x="124" y="8"/>
                </a:cubicBezTo>
                <a:cubicBezTo>
                  <a:pt x="124" y="8"/>
                  <a:pt x="124" y="7"/>
                  <a:pt x="125" y="7"/>
                </a:cubicBezTo>
                <a:cubicBezTo>
                  <a:pt x="126" y="8"/>
                  <a:pt x="125" y="8"/>
                  <a:pt x="126" y="8"/>
                </a:cubicBezTo>
                <a:cubicBezTo>
                  <a:pt x="126" y="7"/>
                  <a:pt x="128" y="6"/>
                  <a:pt x="128" y="6"/>
                </a:cubicBezTo>
                <a:cubicBezTo>
                  <a:pt x="128" y="6"/>
                  <a:pt x="128" y="6"/>
                  <a:pt x="129" y="8"/>
                </a:cubicBezTo>
                <a:cubicBezTo>
                  <a:pt x="129" y="9"/>
                  <a:pt x="130" y="9"/>
                  <a:pt x="131" y="9"/>
                </a:cubicBezTo>
                <a:cubicBezTo>
                  <a:pt x="131" y="9"/>
                  <a:pt x="131" y="9"/>
                  <a:pt x="131" y="9"/>
                </a:cubicBezTo>
                <a:cubicBezTo>
                  <a:pt x="131" y="10"/>
                  <a:pt x="132" y="11"/>
                  <a:pt x="132" y="11"/>
                </a:cubicBezTo>
                <a:cubicBezTo>
                  <a:pt x="133" y="11"/>
                  <a:pt x="133" y="11"/>
                  <a:pt x="133" y="11"/>
                </a:cubicBezTo>
                <a:cubicBezTo>
                  <a:pt x="134" y="10"/>
                  <a:pt x="134" y="10"/>
                  <a:pt x="134" y="10"/>
                </a:cubicBezTo>
                <a:cubicBezTo>
                  <a:pt x="134" y="10"/>
                  <a:pt x="134" y="11"/>
                  <a:pt x="135" y="11"/>
                </a:cubicBezTo>
                <a:cubicBezTo>
                  <a:pt x="136" y="11"/>
                  <a:pt x="137" y="12"/>
                  <a:pt x="137" y="12"/>
                </a:cubicBezTo>
                <a:cubicBezTo>
                  <a:pt x="137" y="11"/>
                  <a:pt x="138" y="10"/>
                  <a:pt x="138" y="10"/>
                </a:cubicBezTo>
                <a:cubicBezTo>
                  <a:pt x="138" y="9"/>
                  <a:pt x="138" y="9"/>
                  <a:pt x="139" y="8"/>
                </a:cubicBezTo>
                <a:cubicBezTo>
                  <a:pt x="139" y="8"/>
                  <a:pt x="142" y="7"/>
                  <a:pt x="142" y="7"/>
                </a:cubicBezTo>
                <a:cubicBezTo>
                  <a:pt x="142" y="7"/>
                  <a:pt x="141" y="5"/>
                  <a:pt x="140" y="5"/>
                </a:cubicBezTo>
                <a:cubicBezTo>
                  <a:pt x="140" y="5"/>
                  <a:pt x="139" y="4"/>
                  <a:pt x="141" y="3"/>
                </a:cubicBezTo>
                <a:cubicBezTo>
                  <a:pt x="142" y="3"/>
                  <a:pt x="143" y="3"/>
                  <a:pt x="143" y="3"/>
                </a:cubicBezTo>
                <a:cubicBezTo>
                  <a:pt x="145" y="4"/>
                  <a:pt x="145" y="4"/>
                  <a:pt x="145" y="4"/>
                </a:cubicBezTo>
                <a:cubicBezTo>
                  <a:pt x="145" y="3"/>
                  <a:pt x="145" y="3"/>
                  <a:pt x="145" y="3"/>
                </a:cubicBezTo>
                <a:cubicBezTo>
                  <a:pt x="146" y="2"/>
                  <a:pt x="146" y="2"/>
                  <a:pt x="146" y="2"/>
                </a:cubicBezTo>
                <a:cubicBezTo>
                  <a:pt x="146" y="2"/>
                  <a:pt x="147" y="1"/>
                  <a:pt x="147" y="1"/>
                </a:cubicBezTo>
                <a:cubicBezTo>
                  <a:pt x="147" y="1"/>
                  <a:pt x="148" y="1"/>
                  <a:pt x="148" y="1"/>
                </a:cubicBezTo>
                <a:cubicBezTo>
                  <a:pt x="149" y="1"/>
                  <a:pt x="150" y="1"/>
                  <a:pt x="150" y="1"/>
                </a:cubicBezTo>
                <a:cubicBezTo>
                  <a:pt x="150" y="1"/>
                  <a:pt x="151" y="2"/>
                  <a:pt x="151" y="2"/>
                </a:cubicBezTo>
                <a:cubicBezTo>
                  <a:pt x="152" y="2"/>
                  <a:pt x="153" y="2"/>
                  <a:pt x="153" y="2"/>
                </a:cubicBezTo>
                <a:cubicBezTo>
                  <a:pt x="153" y="2"/>
                  <a:pt x="154" y="3"/>
                  <a:pt x="154" y="2"/>
                </a:cubicBezTo>
                <a:cubicBezTo>
                  <a:pt x="155" y="2"/>
                  <a:pt x="155" y="1"/>
                  <a:pt x="155" y="1"/>
                </a:cubicBezTo>
                <a:cubicBezTo>
                  <a:pt x="155" y="1"/>
                  <a:pt x="159" y="0"/>
                  <a:pt x="159" y="0"/>
                </a:cubicBezTo>
                <a:cubicBezTo>
                  <a:pt x="159" y="0"/>
                  <a:pt x="160" y="0"/>
                  <a:pt x="160" y="0"/>
                </a:cubicBezTo>
                <a:cubicBezTo>
                  <a:pt x="161" y="1"/>
                  <a:pt x="162" y="1"/>
                  <a:pt x="162" y="1"/>
                </a:cubicBezTo>
                <a:cubicBezTo>
                  <a:pt x="163" y="1"/>
                  <a:pt x="164" y="2"/>
                  <a:pt x="164" y="2"/>
                </a:cubicBezTo>
                <a:cubicBezTo>
                  <a:pt x="165" y="3"/>
                  <a:pt x="166" y="3"/>
                  <a:pt x="166" y="3"/>
                </a:cubicBezTo>
                <a:cubicBezTo>
                  <a:pt x="166" y="3"/>
                  <a:pt x="166" y="1"/>
                  <a:pt x="166" y="1"/>
                </a:cubicBezTo>
                <a:cubicBezTo>
                  <a:pt x="167" y="1"/>
                  <a:pt x="168" y="1"/>
                  <a:pt x="168" y="1"/>
                </a:cubicBezTo>
                <a:cubicBezTo>
                  <a:pt x="169" y="2"/>
                  <a:pt x="169" y="2"/>
                  <a:pt x="169" y="2"/>
                </a:cubicBezTo>
                <a:cubicBezTo>
                  <a:pt x="169" y="2"/>
                  <a:pt x="170" y="3"/>
                  <a:pt x="171" y="3"/>
                </a:cubicBezTo>
                <a:cubicBezTo>
                  <a:pt x="171" y="3"/>
                  <a:pt x="172" y="2"/>
                  <a:pt x="172" y="2"/>
                </a:cubicBezTo>
                <a:cubicBezTo>
                  <a:pt x="172" y="3"/>
                  <a:pt x="173" y="3"/>
                  <a:pt x="173" y="4"/>
                </a:cubicBezTo>
                <a:cubicBezTo>
                  <a:pt x="173" y="4"/>
                  <a:pt x="174" y="5"/>
                  <a:pt x="174" y="5"/>
                </a:cubicBezTo>
                <a:cubicBezTo>
                  <a:pt x="174" y="6"/>
                  <a:pt x="175" y="6"/>
                  <a:pt x="175" y="6"/>
                </a:cubicBezTo>
                <a:cubicBezTo>
                  <a:pt x="175" y="7"/>
                  <a:pt x="175" y="8"/>
                  <a:pt x="175" y="8"/>
                </a:cubicBezTo>
                <a:cubicBezTo>
                  <a:pt x="175" y="8"/>
                  <a:pt x="175" y="8"/>
                  <a:pt x="175" y="9"/>
                </a:cubicBezTo>
                <a:cubicBezTo>
                  <a:pt x="176" y="9"/>
                  <a:pt x="179" y="9"/>
                  <a:pt x="179" y="9"/>
                </a:cubicBezTo>
                <a:cubicBezTo>
                  <a:pt x="179" y="9"/>
                  <a:pt x="180" y="9"/>
                  <a:pt x="180" y="10"/>
                </a:cubicBezTo>
                <a:cubicBezTo>
                  <a:pt x="180" y="10"/>
                  <a:pt x="182" y="10"/>
                  <a:pt x="182" y="10"/>
                </a:cubicBezTo>
                <a:cubicBezTo>
                  <a:pt x="182" y="10"/>
                  <a:pt x="183" y="9"/>
                  <a:pt x="183" y="10"/>
                </a:cubicBezTo>
                <a:cubicBezTo>
                  <a:pt x="183" y="10"/>
                  <a:pt x="183" y="11"/>
                  <a:pt x="183" y="11"/>
                </a:cubicBezTo>
                <a:cubicBezTo>
                  <a:pt x="185" y="11"/>
                  <a:pt x="185" y="11"/>
                  <a:pt x="185" y="11"/>
                </a:cubicBezTo>
                <a:cubicBezTo>
                  <a:pt x="186" y="11"/>
                  <a:pt x="186" y="11"/>
                  <a:pt x="186" y="11"/>
                </a:cubicBezTo>
                <a:cubicBezTo>
                  <a:pt x="186" y="11"/>
                  <a:pt x="187" y="10"/>
                  <a:pt x="187" y="11"/>
                </a:cubicBezTo>
                <a:cubicBezTo>
                  <a:pt x="187" y="11"/>
                  <a:pt x="188" y="11"/>
                  <a:pt x="188" y="11"/>
                </a:cubicBezTo>
                <a:cubicBezTo>
                  <a:pt x="188" y="11"/>
                  <a:pt x="190" y="12"/>
                  <a:pt x="190" y="12"/>
                </a:cubicBezTo>
                <a:cubicBezTo>
                  <a:pt x="190" y="12"/>
                  <a:pt x="191" y="12"/>
                  <a:pt x="192" y="12"/>
                </a:cubicBezTo>
                <a:cubicBezTo>
                  <a:pt x="192" y="12"/>
                  <a:pt x="195" y="12"/>
                  <a:pt x="195" y="12"/>
                </a:cubicBezTo>
                <a:cubicBezTo>
                  <a:pt x="195" y="12"/>
                  <a:pt x="195" y="13"/>
                  <a:pt x="195" y="14"/>
                </a:cubicBezTo>
                <a:cubicBezTo>
                  <a:pt x="195" y="14"/>
                  <a:pt x="195" y="16"/>
                  <a:pt x="195" y="16"/>
                </a:cubicBezTo>
                <a:cubicBezTo>
                  <a:pt x="195" y="16"/>
                  <a:pt x="194" y="17"/>
                  <a:pt x="194" y="18"/>
                </a:cubicBezTo>
                <a:cubicBezTo>
                  <a:pt x="193" y="18"/>
                  <a:pt x="193" y="20"/>
                  <a:pt x="193" y="20"/>
                </a:cubicBezTo>
                <a:cubicBezTo>
                  <a:pt x="193" y="20"/>
                  <a:pt x="193" y="21"/>
                  <a:pt x="193" y="21"/>
                </a:cubicBezTo>
                <a:cubicBezTo>
                  <a:pt x="193" y="21"/>
                  <a:pt x="193" y="23"/>
                  <a:pt x="193" y="23"/>
                </a:cubicBezTo>
                <a:cubicBezTo>
                  <a:pt x="192" y="25"/>
                  <a:pt x="192" y="25"/>
                  <a:pt x="192" y="25"/>
                </a:cubicBezTo>
                <a:cubicBezTo>
                  <a:pt x="192" y="25"/>
                  <a:pt x="191" y="26"/>
                  <a:pt x="192" y="27"/>
                </a:cubicBezTo>
                <a:cubicBezTo>
                  <a:pt x="192" y="27"/>
                  <a:pt x="192" y="28"/>
                  <a:pt x="192" y="28"/>
                </a:cubicBezTo>
                <a:cubicBezTo>
                  <a:pt x="193" y="29"/>
                  <a:pt x="193" y="29"/>
                  <a:pt x="193" y="29"/>
                </a:cubicBezTo>
                <a:cubicBezTo>
                  <a:pt x="191" y="31"/>
                  <a:pt x="191" y="31"/>
                  <a:pt x="191" y="31"/>
                </a:cubicBezTo>
                <a:cubicBezTo>
                  <a:pt x="191" y="33"/>
                  <a:pt x="191" y="33"/>
                  <a:pt x="191" y="33"/>
                </a:cubicBezTo>
                <a:cubicBezTo>
                  <a:pt x="191" y="33"/>
                  <a:pt x="192" y="34"/>
                  <a:pt x="191" y="35"/>
                </a:cubicBezTo>
                <a:cubicBezTo>
                  <a:pt x="191" y="35"/>
                  <a:pt x="190" y="36"/>
                  <a:pt x="190" y="36"/>
                </a:cubicBezTo>
                <a:cubicBezTo>
                  <a:pt x="190" y="36"/>
                  <a:pt x="188" y="38"/>
                  <a:pt x="188" y="38"/>
                </a:cubicBezTo>
                <a:cubicBezTo>
                  <a:pt x="188" y="38"/>
                  <a:pt x="188" y="39"/>
                  <a:pt x="188" y="39"/>
                </a:cubicBezTo>
                <a:cubicBezTo>
                  <a:pt x="188" y="39"/>
                  <a:pt x="187" y="41"/>
                  <a:pt x="187" y="41"/>
                </a:cubicBezTo>
                <a:cubicBezTo>
                  <a:pt x="187" y="41"/>
                  <a:pt x="187" y="44"/>
                  <a:pt x="187" y="44"/>
                </a:cubicBezTo>
                <a:cubicBezTo>
                  <a:pt x="187" y="44"/>
                  <a:pt x="188" y="45"/>
                  <a:pt x="188" y="45"/>
                </a:cubicBezTo>
                <a:cubicBezTo>
                  <a:pt x="188" y="45"/>
                  <a:pt x="188" y="46"/>
                  <a:pt x="188" y="47"/>
                </a:cubicBezTo>
                <a:cubicBezTo>
                  <a:pt x="187" y="47"/>
                  <a:pt x="188" y="48"/>
                  <a:pt x="188" y="49"/>
                </a:cubicBezTo>
                <a:cubicBezTo>
                  <a:pt x="188" y="49"/>
                  <a:pt x="188" y="50"/>
                  <a:pt x="188" y="50"/>
                </a:cubicBezTo>
                <a:cubicBezTo>
                  <a:pt x="187" y="52"/>
                  <a:pt x="187" y="52"/>
                  <a:pt x="187" y="52"/>
                </a:cubicBezTo>
                <a:cubicBezTo>
                  <a:pt x="186" y="52"/>
                  <a:pt x="186" y="52"/>
                  <a:pt x="186" y="52"/>
                </a:cubicBezTo>
                <a:cubicBezTo>
                  <a:pt x="187" y="55"/>
                  <a:pt x="187" y="55"/>
                  <a:pt x="187" y="55"/>
                </a:cubicBezTo>
                <a:cubicBezTo>
                  <a:pt x="185" y="57"/>
                  <a:pt x="185" y="57"/>
                  <a:pt x="185" y="57"/>
                </a:cubicBezTo>
                <a:cubicBezTo>
                  <a:pt x="177" y="57"/>
                  <a:pt x="177" y="57"/>
                  <a:pt x="177" y="57"/>
                </a:cubicBezTo>
                <a:cubicBezTo>
                  <a:pt x="169" y="49"/>
                  <a:pt x="169" y="49"/>
                  <a:pt x="169" y="49"/>
                </a:cubicBezTo>
                <a:cubicBezTo>
                  <a:pt x="163" y="48"/>
                  <a:pt x="163" y="48"/>
                  <a:pt x="163" y="48"/>
                </a:cubicBezTo>
                <a:cubicBezTo>
                  <a:pt x="158" y="52"/>
                  <a:pt x="158" y="52"/>
                  <a:pt x="158" y="52"/>
                </a:cubicBezTo>
                <a:cubicBezTo>
                  <a:pt x="151" y="53"/>
                  <a:pt x="151" y="53"/>
                  <a:pt x="151" y="53"/>
                </a:cubicBezTo>
                <a:cubicBezTo>
                  <a:pt x="146" y="50"/>
                  <a:pt x="146" y="50"/>
                  <a:pt x="146" y="50"/>
                </a:cubicBezTo>
                <a:cubicBezTo>
                  <a:pt x="132" y="54"/>
                  <a:pt x="132" y="54"/>
                  <a:pt x="132" y="54"/>
                </a:cubicBezTo>
                <a:cubicBezTo>
                  <a:pt x="131" y="57"/>
                  <a:pt x="131" y="57"/>
                  <a:pt x="131" y="57"/>
                </a:cubicBezTo>
                <a:cubicBezTo>
                  <a:pt x="129" y="64"/>
                  <a:pt x="129" y="64"/>
                  <a:pt x="129" y="64"/>
                </a:cubicBezTo>
                <a:cubicBezTo>
                  <a:pt x="126" y="70"/>
                  <a:pt x="126" y="70"/>
                  <a:pt x="126" y="70"/>
                </a:cubicBezTo>
                <a:cubicBezTo>
                  <a:pt x="122" y="72"/>
                  <a:pt x="122" y="72"/>
                  <a:pt x="122" y="72"/>
                </a:cubicBezTo>
                <a:cubicBezTo>
                  <a:pt x="119" y="74"/>
                  <a:pt x="119" y="74"/>
                  <a:pt x="119" y="74"/>
                </a:cubicBezTo>
                <a:cubicBezTo>
                  <a:pt x="116" y="78"/>
                  <a:pt x="116" y="78"/>
                  <a:pt x="116" y="78"/>
                </a:cubicBezTo>
                <a:cubicBezTo>
                  <a:pt x="110" y="78"/>
                  <a:pt x="110" y="78"/>
                  <a:pt x="110" y="78"/>
                </a:cubicBezTo>
                <a:cubicBezTo>
                  <a:pt x="106" y="77"/>
                  <a:pt x="106" y="77"/>
                  <a:pt x="106" y="77"/>
                </a:cubicBezTo>
                <a:cubicBezTo>
                  <a:pt x="100" y="78"/>
                  <a:pt x="100" y="78"/>
                  <a:pt x="100" y="78"/>
                </a:cubicBezTo>
                <a:cubicBezTo>
                  <a:pt x="98" y="84"/>
                  <a:pt x="98" y="84"/>
                  <a:pt x="98" y="84"/>
                </a:cubicBezTo>
                <a:cubicBezTo>
                  <a:pt x="94" y="85"/>
                  <a:pt x="94" y="85"/>
                  <a:pt x="94" y="85"/>
                </a:cubicBezTo>
                <a:cubicBezTo>
                  <a:pt x="87" y="86"/>
                  <a:pt x="87" y="86"/>
                  <a:pt x="87" y="86"/>
                </a:cubicBezTo>
                <a:cubicBezTo>
                  <a:pt x="78" y="89"/>
                  <a:pt x="78" y="89"/>
                  <a:pt x="78" y="89"/>
                </a:cubicBezTo>
                <a:cubicBezTo>
                  <a:pt x="73" y="94"/>
                  <a:pt x="73" y="94"/>
                  <a:pt x="73" y="94"/>
                </a:cubicBezTo>
                <a:cubicBezTo>
                  <a:pt x="73" y="96"/>
                  <a:pt x="73" y="96"/>
                  <a:pt x="73" y="96"/>
                </a:cubicBezTo>
                <a:cubicBezTo>
                  <a:pt x="73" y="96"/>
                  <a:pt x="77" y="99"/>
                  <a:pt x="79" y="100"/>
                </a:cubicBezTo>
                <a:cubicBezTo>
                  <a:pt x="81" y="102"/>
                  <a:pt x="75" y="103"/>
                  <a:pt x="74" y="104"/>
                </a:cubicBezTo>
                <a:cubicBezTo>
                  <a:pt x="73" y="105"/>
                  <a:pt x="64" y="106"/>
                  <a:pt x="64" y="106"/>
                </a:cubicBezTo>
                <a:cubicBezTo>
                  <a:pt x="47" y="107"/>
                  <a:pt x="47" y="107"/>
                  <a:pt x="47" y="107"/>
                </a:cubicBezTo>
                <a:cubicBezTo>
                  <a:pt x="38" y="109"/>
                  <a:pt x="38" y="109"/>
                  <a:pt x="38" y="109"/>
                </a:cubicBezTo>
                <a:cubicBezTo>
                  <a:pt x="34" y="107"/>
                  <a:pt x="34" y="107"/>
                  <a:pt x="34" y="107"/>
                </a:cubicBezTo>
                <a:cubicBezTo>
                  <a:pt x="27" y="103"/>
                  <a:pt x="27" y="103"/>
                  <a:pt x="27" y="103"/>
                </a:cubicBezTo>
                <a:cubicBezTo>
                  <a:pt x="22" y="98"/>
                  <a:pt x="22" y="98"/>
                  <a:pt x="22" y="98"/>
                </a:cubicBezTo>
                <a:cubicBezTo>
                  <a:pt x="22" y="98"/>
                  <a:pt x="22" y="98"/>
                  <a:pt x="22" y="98"/>
                </a:cubicBezTo>
                <a:cubicBezTo>
                  <a:pt x="14" y="97"/>
                  <a:pt x="14" y="97"/>
                  <a:pt x="14" y="97"/>
                </a:cubicBezTo>
                <a:cubicBezTo>
                  <a:pt x="14" y="98"/>
                  <a:pt x="14" y="98"/>
                  <a:pt x="14" y="98"/>
                </a:cubicBezTo>
                <a:cubicBezTo>
                  <a:pt x="14" y="102"/>
                  <a:pt x="14" y="102"/>
                  <a:pt x="14" y="102"/>
                </a:cubicBezTo>
                <a:cubicBezTo>
                  <a:pt x="11" y="106"/>
                  <a:pt x="11" y="106"/>
                  <a:pt x="11" y="106"/>
                </a:cubicBezTo>
                <a:cubicBezTo>
                  <a:pt x="9" y="103"/>
                  <a:pt x="8" y="98"/>
                  <a:pt x="6" y="93"/>
                </a:cubicBezTo>
                <a:cubicBezTo>
                  <a:pt x="6" y="93"/>
                  <a:pt x="6" y="92"/>
                  <a:pt x="5" y="91"/>
                </a:cubicBezTo>
                <a:cubicBezTo>
                  <a:pt x="5" y="90"/>
                  <a:pt x="4" y="88"/>
                  <a:pt x="4" y="88"/>
                </a:cubicBezTo>
                <a:cubicBezTo>
                  <a:pt x="4" y="88"/>
                  <a:pt x="4" y="88"/>
                  <a:pt x="4" y="88"/>
                </a:cubicBezTo>
                <a:cubicBezTo>
                  <a:pt x="3" y="87"/>
                  <a:pt x="2" y="86"/>
                  <a:pt x="2" y="86"/>
                </a:cubicBezTo>
                <a:cubicBezTo>
                  <a:pt x="2" y="86"/>
                  <a:pt x="2" y="85"/>
                  <a:pt x="2" y="85"/>
                </a:cubicBezTo>
                <a:cubicBezTo>
                  <a:pt x="1" y="85"/>
                  <a:pt x="0" y="84"/>
                  <a:pt x="0" y="84"/>
                </a:cubicBezTo>
                <a:cubicBezTo>
                  <a:pt x="0" y="84"/>
                  <a:pt x="0" y="81"/>
                  <a:pt x="0" y="81"/>
                </a:cubicBezTo>
                <a:cubicBezTo>
                  <a:pt x="0" y="79"/>
                  <a:pt x="0" y="79"/>
                  <a:pt x="0" y="79"/>
                </a:cubicBezTo>
                <a:cubicBezTo>
                  <a:pt x="2" y="77"/>
                  <a:pt x="2" y="77"/>
                  <a:pt x="2" y="77"/>
                </a:cubicBezTo>
                <a:cubicBezTo>
                  <a:pt x="2" y="77"/>
                  <a:pt x="2" y="75"/>
                  <a:pt x="2" y="75"/>
                </a:cubicBezTo>
                <a:cubicBezTo>
                  <a:pt x="2" y="75"/>
                  <a:pt x="3" y="73"/>
                  <a:pt x="3" y="73"/>
                </a:cubicBezTo>
                <a:cubicBezTo>
                  <a:pt x="2" y="72"/>
                  <a:pt x="2" y="72"/>
                  <a:pt x="2" y="72"/>
                </a:cubicBezTo>
                <a:cubicBezTo>
                  <a:pt x="2" y="69"/>
                  <a:pt x="2" y="69"/>
                  <a:pt x="2" y="69"/>
                </a:cubicBezTo>
                <a:cubicBezTo>
                  <a:pt x="3" y="68"/>
                  <a:pt x="3" y="68"/>
                  <a:pt x="3" y="68"/>
                </a:cubicBezTo>
                <a:cubicBezTo>
                  <a:pt x="3" y="66"/>
                  <a:pt x="3" y="66"/>
                  <a:pt x="3" y="66"/>
                </a:cubicBezTo>
                <a:cubicBezTo>
                  <a:pt x="3" y="66"/>
                  <a:pt x="3" y="65"/>
                  <a:pt x="3" y="65"/>
                </a:cubicBezTo>
                <a:cubicBezTo>
                  <a:pt x="4" y="65"/>
                  <a:pt x="4" y="62"/>
                  <a:pt x="4" y="62"/>
                </a:cubicBezTo>
                <a:cubicBezTo>
                  <a:pt x="4" y="62"/>
                  <a:pt x="5" y="60"/>
                  <a:pt x="5" y="60"/>
                </a:cubicBezTo>
                <a:cubicBezTo>
                  <a:pt x="6" y="60"/>
                  <a:pt x="6" y="59"/>
                  <a:pt x="6" y="59"/>
                </a:cubicBezTo>
                <a:cubicBezTo>
                  <a:pt x="6" y="58"/>
                  <a:pt x="6" y="57"/>
                  <a:pt x="6" y="57"/>
                </a:cubicBezTo>
                <a:cubicBezTo>
                  <a:pt x="8" y="56"/>
                  <a:pt x="8" y="56"/>
                  <a:pt x="8" y="56"/>
                </a:cubicBezTo>
                <a:cubicBezTo>
                  <a:pt x="8" y="56"/>
                  <a:pt x="9" y="55"/>
                  <a:pt x="9" y="55"/>
                </a:cubicBezTo>
                <a:cubicBezTo>
                  <a:pt x="9" y="55"/>
                  <a:pt x="10" y="55"/>
                  <a:pt x="11" y="55"/>
                </a:cubicBezTo>
                <a:cubicBezTo>
                  <a:pt x="11" y="55"/>
                  <a:pt x="12" y="55"/>
                  <a:pt x="13" y="55"/>
                </a:cubicBezTo>
                <a:cubicBezTo>
                  <a:pt x="13" y="55"/>
                  <a:pt x="13" y="56"/>
                  <a:pt x="14" y="56"/>
                </a:cubicBezTo>
                <a:cubicBezTo>
                  <a:pt x="15" y="56"/>
                  <a:pt x="16" y="57"/>
                  <a:pt x="16" y="57"/>
                </a:cubicBezTo>
                <a:cubicBezTo>
                  <a:pt x="17" y="56"/>
                  <a:pt x="17" y="56"/>
                  <a:pt x="17" y="56"/>
                </a:cubicBezTo>
                <a:cubicBezTo>
                  <a:pt x="18" y="56"/>
                  <a:pt x="18" y="55"/>
                  <a:pt x="18" y="55"/>
                </a:cubicBezTo>
                <a:cubicBezTo>
                  <a:pt x="19" y="55"/>
                  <a:pt x="21" y="56"/>
                  <a:pt x="21" y="56"/>
                </a:cubicBezTo>
                <a:cubicBezTo>
                  <a:pt x="21" y="56"/>
                  <a:pt x="22" y="57"/>
                  <a:pt x="22" y="56"/>
                </a:cubicBezTo>
                <a:cubicBezTo>
                  <a:pt x="23" y="56"/>
                  <a:pt x="24" y="55"/>
                  <a:pt x="24" y="55"/>
                </a:cubicBezTo>
                <a:cubicBezTo>
                  <a:pt x="26" y="54"/>
                  <a:pt x="26" y="54"/>
                  <a:pt x="26" y="54"/>
                </a:cubicBezTo>
                <a:close/>
              </a:path>
            </a:pathLst>
          </a:custGeom>
          <a:solidFill>
            <a:schemeClr val="accent1"/>
          </a:solidFill>
          <a:ln w="3175" cap="rnd">
            <a:solidFill>
              <a:srgbClr val="7ECBD6"/>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11" name="Freeform 88">
            <a:extLst>
              <a:ext uri="{FF2B5EF4-FFF2-40B4-BE49-F238E27FC236}">
                <a16:creationId xmlns:a16="http://schemas.microsoft.com/office/drawing/2014/main" id="{4087AFA7-EAFB-9C48-8864-0A515BBC4FCF}"/>
              </a:ext>
            </a:extLst>
          </p:cNvPr>
          <p:cNvSpPr>
            <a:spLocks/>
          </p:cNvSpPr>
          <p:nvPr/>
        </p:nvSpPr>
        <p:spPr bwMode="auto">
          <a:xfrm>
            <a:off x="6860132" y="3074271"/>
            <a:ext cx="332992" cy="242290"/>
          </a:xfrm>
          <a:custGeom>
            <a:avLst/>
            <a:gdLst>
              <a:gd name="T0" fmla="*/ 5 w 117"/>
              <a:gd name="T1" fmla="*/ 46 h 88"/>
              <a:gd name="T2" fmla="*/ 1 w 117"/>
              <a:gd name="T3" fmla="*/ 42 h 88"/>
              <a:gd name="T4" fmla="*/ 6 w 117"/>
              <a:gd name="T5" fmla="*/ 36 h 88"/>
              <a:gd name="T6" fmla="*/ 10 w 117"/>
              <a:gd name="T7" fmla="*/ 33 h 88"/>
              <a:gd name="T8" fmla="*/ 13 w 117"/>
              <a:gd name="T9" fmla="*/ 27 h 88"/>
              <a:gd name="T10" fmla="*/ 41 w 117"/>
              <a:gd name="T11" fmla="*/ 31 h 88"/>
              <a:gd name="T12" fmla="*/ 48 w 117"/>
              <a:gd name="T13" fmla="*/ 26 h 88"/>
              <a:gd name="T14" fmla="*/ 55 w 117"/>
              <a:gd name="T15" fmla="*/ 19 h 88"/>
              <a:gd name="T16" fmla="*/ 71 w 117"/>
              <a:gd name="T17" fmla="*/ 15 h 88"/>
              <a:gd name="T18" fmla="*/ 85 w 117"/>
              <a:gd name="T19" fmla="*/ 12 h 88"/>
              <a:gd name="T20" fmla="*/ 95 w 117"/>
              <a:gd name="T21" fmla="*/ 8 h 88"/>
              <a:gd name="T22" fmla="*/ 101 w 117"/>
              <a:gd name="T23" fmla="*/ 2 h 88"/>
              <a:gd name="T24" fmla="*/ 107 w 117"/>
              <a:gd name="T25" fmla="*/ 2 h 88"/>
              <a:gd name="T26" fmla="*/ 108 w 117"/>
              <a:gd name="T27" fmla="*/ 5 h 88"/>
              <a:gd name="T28" fmla="*/ 109 w 117"/>
              <a:gd name="T29" fmla="*/ 7 h 88"/>
              <a:gd name="T30" fmla="*/ 111 w 117"/>
              <a:gd name="T31" fmla="*/ 10 h 88"/>
              <a:gd name="T32" fmla="*/ 115 w 117"/>
              <a:gd name="T33" fmla="*/ 19 h 88"/>
              <a:gd name="T34" fmla="*/ 109 w 117"/>
              <a:gd name="T35" fmla="*/ 22 h 88"/>
              <a:gd name="T36" fmla="*/ 107 w 117"/>
              <a:gd name="T37" fmla="*/ 27 h 88"/>
              <a:gd name="T38" fmla="*/ 102 w 117"/>
              <a:gd name="T39" fmla="*/ 28 h 88"/>
              <a:gd name="T40" fmla="*/ 101 w 117"/>
              <a:gd name="T41" fmla="*/ 32 h 88"/>
              <a:gd name="T42" fmla="*/ 96 w 117"/>
              <a:gd name="T43" fmla="*/ 35 h 88"/>
              <a:gd name="T44" fmla="*/ 91 w 117"/>
              <a:gd name="T45" fmla="*/ 38 h 88"/>
              <a:gd name="T46" fmla="*/ 86 w 117"/>
              <a:gd name="T47" fmla="*/ 41 h 88"/>
              <a:gd name="T48" fmla="*/ 87 w 117"/>
              <a:gd name="T49" fmla="*/ 46 h 88"/>
              <a:gd name="T50" fmla="*/ 90 w 117"/>
              <a:gd name="T51" fmla="*/ 49 h 88"/>
              <a:gd name="T52" fmla="*/ 89 w 117"/>
              <a:gd name="T53" fmla="*/ 56 h 88"/>
              <a:gd name="T54" fmla="*/ 88 w 117"/>
              <a:gd name="T55" fmla="*/ 60 h 88"/>
              <a:gd name="T56" fmla="*/ 83 w 117"/>
              <a:gd name="T57" fmla="*/ 62 h 88"/>
              <a:gd name="T58" fmla="*/ 78 w 117"/>
              <a:gd name="T59" fmla="*/ 64 h 88"/>
              <a:gd name="T60" fmla="*/ 76 w 117"/>
              <a:gd name="T61" fmla="*/ 68 h 88"/>
              <a:gd name="T62" fmla="*/ 79 w 117"/>
              <a:gd name="T63" fmla="*/ 69 h 88"/>
              <a:gd name="T64" fmla="*/ 77 w 117"/>
              <a:gd name="T65" fmla="*/ 72 h 88"/>
              <a:gd name="T66" fmla="*/ 76 w 117"/>
              <a:gd name="T67" fmla="*/ 76 h 88"/>
              <a:gd name="T68" fmla="*/ 79 w 117"/>
              <a:gd name="T69" fmla="*/ 80 h 88"/>
              <a:gd name="T70" fmla="*/ 74 w 117"/>
              <a:gd name="T71" fmla="*/ 83 h 88"/>
              <a:gd name="T72" fmla="*/ 69 w 117"/>
              <a:gd name="T73" fmla="*/ 81 h 88"/>
              <a:gd name="T74" fmla="*/ 64 w 117"/>
              <a:gd name="T75" fmla="*/ 80 h 88"/>
              <a:gd name="T76" fmla="*/ 61 w 117"/>
              <a:gd name="T77" fmla="*/ 82 h 88"/>
              <a:gd name="T78" fmla="*/ 55 w 117"/>
              <a:gd name="T79" fmla="*/ 80 h 88"/>
              <a:gd name="T80" fmla="*/ 53 w 117"/>
              <a:gd name="T81" fmla="*/ 77 h 88"/>
              <a:gd name="T82" fmla="*/ 49 w 117"/>
              <a:gd name="T83" fmla="*/ 72 h 88"/>
              <a:gd name="T84" fmla="*/ 46 w 117"/>
              <a:gd name="T85" fmla="*/ 76 h 88"/>
              <a:gd name="T86" fmla="*/ 45 w 117"/>
              <a:gd name="T87" fmla="*/ 80 h 88"/>
              <a:gd name="T88" fmla="*/ 39 w 117"/>
              <a:gd name="T89" fmla="*/ 83 h 88"/>
              <a:gd name="T90" fmla="*/ 33 w 117"/>
              <a:gd name="T91" fmla="*/ 84 h 88"/>
              <a:gd name="T92" fmla="*/ 28 w 117"/>
              <a:gd name="T93" fmla="*/ 83 h 88"/>
              <a:gd name="T94" fmla="*/ 27 w 117"/>
              <a:gd name="T95" fmla="*/ 84 h 88"/>
              <a:gd name="T96" fmla="*/ 24 w 117"/>
              <a:gd name="T97" fmla="*/ 87 h 88"/>
              <a:gd name="T98" fmla="*/ 21 w 117"/>
              <a:gd name="T99" fmla="*/ 88 h 88"/>
              <a:gd name="T100" fmla="*/ 15 w 117"/>
              <a:gd name="T101" fmla="*/ 87 h 88"/>
              <a:gd name="T102" fmla="*/ 11 w 117"/>
              <a:gd name="T103" fmla="*/ 84 h 88"/>
              <a:gd name="T104" fmla="*/ 15 w 117"/>
              <a:gd name="T105" fmla="*/ 82 h 88"/>
              <a:gd name="T106" fmla="*/ 17 w 117"/>
              <a:gd name="T107" fmla="*/ 81 h 88"/>
              <a:gd name="T108" fmla="*/ 19 w 117"/>
              <a:gd name="T109" fmla="*/ 79 h 88"/>
              <a:gd name="T110" fmla="*/ 17 w 117"/>
              <a:gd name="T111" fmla="*/ 77 h 88"/>
              <a:gd name="T112" fmla="*/ 9 w 117"/>
              <a:gd name="T113" fmla="*/ 67 h 88"/>
              <a:gd name="T114" fmla="*/ 11 w 117"/>
              <a:gd name="T115" fmla="*/ 61 h 88"/>
              <a:gd name="T116" fmla="*/ 9 w 117"/>
              <a:gd name="T117" fmla="*/ 58 h 88"/>
              <a:gd name="T118" fmla="*/ 6 w 117"/>
              <a:gd name="T119" fmla="*/ 58 h 88"/>
              <a:gd name="T120" fmla="*/ 5 w 117"/>
              <a:gd name="T121" fmla="*/ 55 h 88"/>
              <a:gd name="T122" fmla="*/ 11 w 117"/>
              <a:gd name="T12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 h="88">
                <a:moveTo>
                  <a:pt x="9" y="48"/>
                </a:moveTo>
                <a:cubicBezTo>
                  <a:pt x="7" y="47"/>
                  <a:pt x="7" y="47"/>
                  <a:pt x="7" y="47"/>
                </a:cubicBezTo>
                <a:cubicBezTo>
                  <a:pt x="5" y="46"/>
                  <a:pt x="5" y="46"/>
                  <a:pt x="5" y="46"/>
                </a:cubicBezTo>
                <a:cubicBezTo>
                  <a:pt x="2" y="46"/>
                  <a:pt x="2" y="46"/>
                  <a:pt x="2" y="46"/>
                </a:cubicBezTo>
                <a:cubicBezTo>
                  <a:pt x="0" y="44"/>
                  <a:pt x="0" y="44"/>
                  <a:pt x="0" y="44"/>
                </a:cubicBezTo>
                <a:cubicBezTo>
                  <a:pt x="1" y="42"/>
                  <a:pt x="1" y="42"/>
                  <a:pt x="1" y="42"/>
                </a:cubicBezTo>
                <a:cubicBezTo>
                  <a:pt x="1" y="40"/>
                  <a:pt x="1" y="40"/>
                  <a:pt x="1" y="40"/>
                </a:cubicBezTo>
                <a:cubicBezTo>
                  <a:pt x="1" y="40"/>
                  <a:pt x="3" y="38"/>
                  <a:pt x="3" y="38"/>
                </a:cubicBezTo>
                <a:cubicBezTo>
                  <a:pt x="4" y="37"/>
                  <a:pt x="6" y="36"/>
                  <a:pt x="6" y="36"/>
                </a:cubicBezTo>
                <a:cubicBezTo>
                  <a:pt x="7" y="34"/>
                  <a:pt x="7" y="34"/>
                  <a:pt x="7" y="34"/>
                </a:cubicBezTo>
                <a:cubicBezTo>
                  <a:pt x="7" y="34"/>
                  <a:pt x="8" y="33"/>
                  <a:pt x="9" y="33"/>
                </a:cubicBezTo>
                <a:cubicBezTo>
                  <a:pt x="10" y="33"/>
                  <a:pt x="10" y="34"/>
                  <a:pt x="10" y="33"/>
                </a:cubicBezTo>
                <a:cubicBezTo>
                  <a:pt x="11" y="33"/>
                  <a:pt x="11" y="29"/>
                  <a:pt x="11" y="29"/>
                </a:cubicBezTo>
                <a:cubicBezTo>
                  <a:pt x="11" y="27"/>
                  <a:pt x="11" y="27"/>
                  <a:pt x="11" y="27"/>
                </a:cubicBezTo>
                <a:cubicBezTo>
                  <a:pt x="13" y="27"/>
                  <a:pt x="13" y="27"/>
                  <a:pt x="13" y="27"/>
                </a:cubicBezTo>
                <a:cubicBezTo>
                  <a:pt x="22" y="30"/>
                  <a:pt x="22" y="30"/>
                  <a:pt x="22" y="30"/>
                </a:cubicBezTo>
                <a:cubicBezTo>
                  <a:pt x="32" y="31"/>
                  <a:pt x="32" y="31"/>
                  <a:pt x="32" y="31"/>
                </a:cubicBezTo>
                <a:cubicBezTo>
                  <a:pt x="41" y="31"/>
                  <a:pt x="41" y="31"/>
                  <a:pt x="41" y="31"/>
                </a:cubicBezTo>
                <a:cubicBezTo>
                  <a:pt x="43" y="31"/>
                  <a:pt x="43" y="31"/>
                  <a:pt x="43" y="31"/>
                </a:cubicBezTo>
                <a:cubicBezTo>
                  <a:pt x="46" y="29"/>
                  <a:pt x="46" y="29"/>
                  <a:pt x="46" y="29"/>
                </a:cubicBezTo>
                <a:cubicBezTo>
                  <a:pt x="48" y="26"/>
                  <a:pt x="48" y="26"/>
                  <a:pt x="48" y="26"/>
                </a:cubicBezTo>
                <a:cubicBezTo>
                  <a:pt x="52" y="25"/>
                  <a:pt x="52" y="25"/>
                  <a:pt x="52" y="25"/>
                </a:cubicBezTo>
                <a:cubicBezTo>
                  <a:pt x="53" y="23"/>
                  <a:pt x="53" y="23"/>
                  <a:pt x="53" y="23"/>
                </a:cubicBezTo>
                <a:cubicBezTo>
                  <a:pt x="55" y="19"/>
                  <a:pt x="55" y="19"/>
                  <a:pt x="55" y="19"/>
                </a:cubicBezTo>
                <a:cubicBezTo>
                  <a:pt x="58" y="17"/>
                  <a:pt x="58" y="17"/>
                  <a:pt x="58" y="17"/>
                </a:cubicBezTo>
                <a:cubicBezTo>
                  <a:pt x="64" y="17"/>
                  <a:pt x="64" y="17"/>
                  <a:pt x="64" y="17"/>
                </a:cubicBezTo>
                <a:cubicBezTo>
                  <a:pt x="71" y="15"/>
                  <a:pt x="71" y="15"/>
                  <a:pt x="71" y="15"/>
                </a:cubicBezTo>
                <a:cubicBezTo>
                  <a:pt x="76" y="17"/>
                  <a:pt x="76" y="17"/>
                  <a:pt x="76" y="17"/>
                </a:cubicBezTo>
                <a:cubicBezTo>
                  <a:pt x="82" y="13"/>
                  <a:pt x="82" y="13"/>
                  <a:pt x="82" y="13"/>
                </a:cubicBezTo>
                <a:cubicBezTo>
                  <a:pt x="85" y="12"/>
                  <a:pt x="85" y="12"/>
                  <a:pt x="85" y="12"/>
                </a:cubicBezTo>
                <a:cubicBezTo>
                  <a:pt x="90" y="10"/>
                  <a:pt x="90" y="10"/>
                  <a:pt x="90" y="10"/>
                </a:cubicBezTo>
                <a:cubicBezTo>
                  <a:pt x="96" y="14"/>
                  <a:pt x="96" y="14"/>
                  <a:pt x="96" y="14"/>
                </a:cubicBezTo>
                <a:cubicBezTo>
                  <a:pt x="95" y="8"/>
                  <a:pt x="95" y="8"/>
                  <a:pt x="95" y="8"/>
                </a:cubicBezTo>
                <a:cubicBezTo>
                  <a:pt x="96" y="4"/>
                  <a:pt x="96" y="4"/>
                  <a:pt x="96" y="4"/>
                </a:cubicBezTo>
                <a:cubicBezTo>
                  <a:pt x="100" y="2"/>
                  <a:pt x="100" y="2"/>
                  <a:pt x="100" y="2"/>
                </a:cubicBezTo>
                <a:cubicBezTo>
                  <a:pt x="101" y="2"/>
                  <a:pt x="101" y="2"/>
                  <a:pt x="101" y="2"/>
                </a:cubicBezTo>
                <a:cubicBezTo>
                  <a:pt x="101" y="2"/>
                  <a:pt x="101" y="2"/>
                  <a:pt x="101" y="2"/>
                </a:cubicBezTo>
                <a:cubicBezTo>
                  <a:pt x="105" y="0"/>
                  <a:pt x="105" y="0"/>
                  <a:pt x="105" y="0"/>
                </a:cubicBezTo>
                <a:cubicBezTo>
                  <a:pt x="107" y="2"/>
                  <a:pt x="107" y="2"/>
                  <a:pt x="107" y="2"/>
                </a:cubicBezTo>
                <a:cubicBezTo>
                  <a:pt x="108" y="4"/>
                  <a:pt x="108" y="4"/>
                  <a:pt x="108" y="4"/>
                </a:cubicBezTo>
                <a:cubicBezTo>
                  <a:pt x="108" y="4"/>
                  <a:pt x="108" y="4"/>
                  <a:pt x="108" y="4"/>
                </a:cubicBezTo>
                <a:cubicBezTo>
                  <a:pt x="108" y="4"/>
                  <a:pt x="108" y="4"/>
                  <a:pt x="108" y="5"/>
                </a:cubicBezTo>
                <a:cubicBezTo>
                  <a:pt x="108" y="5"/>
                  <a:pt x="108" y="5"/>
                  <a:pt x="108" y="5"/>
                </a:cubicBezTo>
                <a:cubicBezTo>
                  <a:pt x="108" y="6"/>
                  <a:pt x="108" y="6"/>
                  <a:pt x="108" y="6"/>
                </a:cubicBezTo>
                <a:cubicBezTo>
                  <a:pt x="109" y="7"/>
                  <a:pt x="109" y="7"/>
                  <a:pt x="109" y="7"/>
                </a:cubicBezTo>
                <a:cubicBezTo>
                  <a:pt x="110" y="8"/>
                  <a:pt x="110" y="8"/>
                  <a:pt x="110" y="8"/>
                </a:cubicBezTo>
                <a:cubicBezTo>
                  <a:pt x="110" y="8"/>
                  <a:pt x="110" y="8"/>
                  <a:pt x="110" y="8"/>
                </a:cubicBezTo>
                <a:cubicBezTo>
                  <a:pt x="111" y="10"/>
                  <a:pt x="111" y="10"/>
                  <a:pt x="111" y="10"/>
                </a:cubicBezTo>
                <a:cubicBezTo>
                  <a:pt x="111" y="12"/>
                  <a:pt x="111" y="12"/>
                  <a:pt x="111" y="12"/>
                </a:cubicBezTo>
                <a:cubicBezTo>
                  <a:pt x="117" y="19"/>
                  <a:pt x="117" y="19"/>
                  <a:pt x="117" y="19"/>
                </a:cubicBezTo>
                <a:cubicBezTo>
                  <a:pt x="117" y="19"/>
                  <a:pt x="115" y="19"/>
                  <a:pt x="115" y="19"/>
                </a:cubicBezTo>
                <a:cubicBezTo>
                  <a:pt x="114" y="19"/>
                  <a:pt x="112" y="19"/>
                  <a:pt x="112" y="19"/>
                </a:cubicBezTo>
                <a:cubicBezTo>
                  <a:pt x="112" y="19"/>
                  <a:pt x="111" y="20"/>
                  <a:pt x="110" y="20"/>
                </a:cubicBezTo>
                <a:cubicBezTo>
                  <a:pt x="110" y="20"/>
                  <a:pt x="109" y="22"/>
                  <a:pt x="109" y="22"/>
                </a:cubicBezTo>
                <a:cubicBezTo>
                  <a:pt x="108" y="23"/>
                  <a:pt x="108" y="23"/>
                  <a:pt x="108" y="23"/>
                </a:cubicBezTo>
                <a:cubicBezTo>
                  <a:pt x="109" y="24"/>
                  <a:pt x="109" y="24"/>
                  <a:pt x="109" y="24"/>
                </a:cubicBezTo>
                <a:cubicBezTo>
                  <a:pt x="111" y="28"/>
                  <a:pt x="112" y="28"/>
                  <a:pt x="107" y="27"/>
                </a:cubicBezTo>
                <a:cubicBezTo>
                  <a:pt x="105" y="26"/>
                  <a:pt x="105" y="26"/>
                  <a:pt x="105" y="26"/>
                </a:cubicBezTo>
                <a:cubicBezTo>
                  <a:pt x="104" y="27"/>
                  <a:pt x="104" y="27"/>
                  <a:pt x="104" y="27"/>
                </a:cubicBezTo>
                <a:cubicBezTo>
                  <a:pt x="102" y="28"/>
                  <a:pt x="102" y="28"/>
                  <a:pt x="102" y="28"/>
                </a:cubicBezTo>
                <a:cubicBezTo>
                  <a:pt x="102" y="28"/>
                  <a:pt x="102" y="28"/>
                  <a:pt x="102" y="28"/>
                </a:cubicBezTo>
                <a:cubicBezTo>
                  <a:pt x="102" y="28"/>
                  <a:pt x="102" y="30"/>
                  <a:pt x="102" y="30"/>
                </a:cubicBezTo>
                <a:cubicBezTo>
                  <a:pt x="101" y="32"/>
                  <a:pt x="101" y="32"/>
                  <a:pt x="101" y="32"/>
                </a:cubicBezTo>
                <a:cubicBezTo>
                  <a:pt x="99" y="33"/>
                  <a:pt x="99" y="33"/>
                  <a:pt x="99" y="33"/>
                </a:cubicBezTo>
                <a:cubicBezTo>
                  <a:pt x="97" y="34"/>
                  <a:pt x="97" y="34"/>
                  <a:pt x="97" y="34"/>
                </a:cubicBezTo>
                <a:cubicBezTo>
                  <a:pt x="96" y="35"/>
                  <a:pt x="96" y="35"/>
                  <a:pt x="96" y="35"/>
                </a:cubicBezTo>
                <a:cubicBezTo>
                  <a:pt x="94" y="35"/>
                  <a:pt x="94" y="35"/>
                  <a:pt x="94" y="35"/>
                </a:cubicBezTo>
                <a:cubicBezTo>
                  <a:pt x="92" y="36"/>
                  <a:pt x="92" y="36"/>
                  <a:pt x="92" y="36"/>
                </a:cubicBezTo>
                <a:cubicBezTo>
                  <a:pt x="91" y="38"/>
                  <a:pt x="91" y="38"/>
                  <a:pt x="91" y="38"/>
                </a:cubicBezTo>
                <a:cubicBezTo>
                  <a:pt x="91" y="38"/>
                  <a:pt x="89" y="38"/>
                  <a:pt x="89" y="38"/>
                </a:cubicBezTo>
                <a:cubicBezTo>
                  <a:pt x="89" y="38"/>
                  <a:pt x="86" y="39"/>
                  <a:pt x="86" y="39"/>
                </a:cubicBezTo>
                <a:cubicBezTo>
                  <a:pt x="86" y="41"/>
                  <a:pt x="86" y="41"/>
                  <a:pt x="86" y="41"/>
                </a:cubicBezTo>
                <a:cubicBezTo>
                  <a:pt x="86" y="41"/>
                  <a:pt x="85" y="42"/>
                  <a:pt x="85" y="42"/>
                </a:cubicBezTo>
                <a:cubicBezTo>
                  <a:pt x="85" y="42"/>
                  <a:pt x="85" y="45"/>
                  <a:pt x="85" y="45"/>
                </a:cubicBezTo>
                <a:cubicBezTo>
                  <a:pt x="85" y="45"/>
                  <a:pt x="87" y="46"/>
                  <a:pt x="87" y="46"/>
                </a:cubicBezTo>
                <a:cubicBezTo>
                  <a:pt x="88" y="47"/>
                  <a:pt x="88" y="47"/>
                  <a:pt x="88" y="47"/>
                </a:cubicBezTo>
                <a:cubicBezTo>
                  <a:pt x="89" y="48"/>
                  <a:pt x="89" y="48"/>
                  <a:pt x="89" y="48"/>
                </a:cubicBezTo>
                <a:cubicBezTo>
                  <a:pt x="89" y="48"/>
                  <a:pt x="90" y="49"/>
                  <a:pt x="90" y="49"/>
                </a:cubicBezTo>
                <a:cubicBezTo>
                  <a:pt x="89" y="49"/>
                  <a:pt x="89" y="52"/>
                  <a:pt x="89" y="52"/>
                </a:cubicBezTo>
                <a:cubicBezTo>
                  <a:pt x="90" y="55"/>
                  <a:pt x="90" y="55"/>
                  <a:pt x="90" y="55"/>
                </a:cubicBezTo>
                <a:cubicBezTo>
                  <a:pt x="89" y="56"/>
                  <a:pt x="89" y="56"/>
                  <a:pt x="89" y="56"/>
                </a:cubicBezTo>
                <a:cubicBezTo>
                  <a:pt x="90" y="58"/>
                  <a:pt x="90" y="58"/>
                  <a:pt x="90" y="58"/>
                </a:cubicBezTo>
                <a:cubicBezTo>
                  <a:pt x="90" y="58"/>
                  <a:pt x="91" y="58"/>
                  <a:pt x="90" y="59"/>
                </a:cubicBezTo>
                <a:cubicBezTo>
                  <a:pt x="89" y="59"/>
                  <a:pt x="88" y="60"/>
                  <a:pt x="88" y="60"/>
                </a:cubicBezTo>
                <a:cubicBezTo>
                  <a:pt x="88" y="60"/>
                  <a:pt x="86" y="60"/>
                  <a:pt x="86" y="60"/>
                </a:cubicBezTo>
                <a:cubicBezTo>
                  <a:pt x="86" y="60"/>
                  <a:pt x="84" y="60"/>
                  <a:pt x="84" y="60"/>
                </a:cubicBezTo>
                <a:cubicBezTo>
                  <a:pt x="83" y="62"/>
                  <a:pt x="83" y="62"/>
                  <a:pt x="83" y="62"/>
                </a:cubicBezTo>
                <a:cubicBezTo>
                  <a:pt x="81" y="61"/>
                  <a:pt x="81" y="61"/>
                  <a:pt x="81" y="61"/>
                </a:cubicBezTo>
                <a:cubicBezTo>
                  <a:pt x="81" y="63"/>
                  <a:pt x="81" y="63"/>
                  <a:pt x="81" y="63"/>
                </a:cubicBezTo>
                <a:cubicBezTo>
                  <a:pt x="78" y="64"/>
                  <a:pt x="78" y="64"/>
                  <a:pt x="78" y="64"/>
                </a:cubicBezTo>
                <a:cubicBezTo>
                  <a:pt x="76" y="65"/>
                  <a:pt x="76" y="65"/>
                  <a:pt x="76" y="65"/>
                </a:cubicBezTo>
                <a:cubicBezTo>
                  <a:pt x="75" y="67"/>
                  <a:pt x="75" y="67"/>
                  <a:pt x="75" y="67"/>
                </a:cubicBezTo>
                <a:cubicBezTo>
                  <a:pt x="76" y="68"/>
                  <a:pt x="76" y="68"/>
                  <a:pt x="76" y="68"/>
                </a:cubicBezTo>
                <a:cubicBezTo>
                  <a:pt x="76" y="68"/>
                  <a:pt x="77" y="69"/>
                  <a:pt x="77" y="68"/>
                </a:cubicBezTo>
                <a:cubicBezTo>
                  <a:pt x="77" y="68"/>
                  <a:pt x="77" y="67"/>
                  <a:pt x="77" y="67"/>
                </a:cubicBezTo>
                <a:cubicBezTo>
                  <a:pt x="78" y="68"/>
                  <a:pt x="79" y="69"/>
                  <a:pt x="79" y="69"/>
                </a:cubicBezTo>
                <a:cubicBezTo>
                  <a:pt x="80" y="71"/>
                  <a:pt x="80" y="71"/>
                  <a:pt x="80" y="71"/>
                </a:cubicBezTo>
                <a:cubicBezTo>
                  <a:pt x="80" y="71"/>
                  <a:pt x="78" y="71"/>
                  <a:pt x="78" y="71"/>
                </a:cubicBezTo>
                <a:cubicBezTo>
                  <a:pt x="78" y="71"/>
                  <a:pt x="77" y="72"/>
                  <a:pt x="77" y="72"/>
                </a:cubicBezTo>
                <a:cubicBezTo>
                  <a:pt x="76" y="73"/>
                  <a:pt x="76" y="73"/>
                  <a:pt x="76" y="73"/>
                </a:cubicBezTo>
                <a:cubicBezTo>
                  <a:pt x="76" y="74"/>
                  <a:pt x="76" y="74"/>
                  <a:pt x="76" y="75"/>
                </a:cubicBezTo>
                <a:cubicBezTo>
                  <a:pt x="76" y="75"/>
                  <a:pt x="76" y="76"/>
                  <a:pt x="76" y="76"/>
                </a:cubicBezTo>
                <a:cubicBezTo>
                  <a:pt x="77" y="76"/>
                  <a:pt x="78" y="78"/>
                  <a:pt x="78" y="78"/>
                </a:cubicBezTo>
                <a:cubicBezTo>
                  <a:pt x="78" y="78"/>
                  <a:pt x="79" y="79"/>
                  <a:pt x="79" y="79"/>
                </a:cubicBezTo>
                <a:cubicBezTo>
                  <a:pt x="79" y="79"/>
                  <a:pt x="79" y="80"/>
                  <a:pt x="79" y="80"/>
                </a:cubicBezTo>
                <a:cubicBezTo>
                  <a:pt x="79" y="80"/>
                  <a:pt x="78" y="81"/>
                  <a:pt x="77" y="81"/>
                </a:cubicBezTo>
                <a:cubicBezTo>
                  <a:pt x="77" y="81"/>
                  <a:pt x="75" y="81"/>
                  <a:pt x="75" y="81"/>
                </a:cubicBezTo>
                <a:cubicBezTo>
                  <a:pt x="75" y="81"/>
                  <a:pt x="74" y="83"/>
                  <a:pt x="74" y="83"/>
                </a:cubicBezTo>
                <a:cubicBezTo>
                  <a:pt x="74" y="83"/>
                  <a:pt x="73" y="83"/>
                  <a:pt x="72" y="83"/>
                </a:cubicBezTo>
                <a:cubicBezTo>
                  <a:pt x="72" y="83"/>
                  <a:pt x="74" y="84"/>
                  <a:pt x="72" y="83"/>
                </a:cubicBezTo>
                <a:cubicBezTo>
                  <a:pt x="69" y="82"/>
                  <a:pt x="69" y="81"/>
                  <a:pt x="69" y="81"/>
                </a:cubicBezTo>
                <a:cubicBezTo>
                  <a:pt x="69" y="81"/>
                  <a:pt x="68" y="80"/>
                  <a:pt x="68" y="80"/>
                </a:cubicBezTo>
                <a:cubicBezTo>
                  <a:pt x="67" y="80"/>
                  <a:pt x="66" y="80"/>
                  <a:pt x="66" y="80"/>
                </a:cubicBezTo>
                <a:cubicBezTo>
                  <a:pt x="64" y="80"/>
                  <a:pt x="64" y="80"/>
                  <a:pt x="64" y="80"/>
                </a:cubicBezTo>
                <a:cubicBezTo>
                  <a:pt x="63" y="79"/>
                  <a:pt x="63" y="79"/>
                  <a:pt x="63" y="79"/>
                </a:cubicBezTo>
                <a:cubicBezTo>
                  <a:pt x="62" y="81"/>
                  <a:pt x="62" y="81"/>
                  <a:pt x="62" y="81"/>
                </a:cubicBezTo>
                <a:cubicBezTo>
                  <a:pt x="62" y="81"/>
                  <a:pt x="62" y="82"/>
                  <a:pt x="61" y="82"/>
                </a:cubicBezTo>
                <a:cubicBezTo>
                  <a:pt x="60" y="83"/>
                  <a:pt x="61" y="83"/>
                  <a:pt x="60" y="83"/>
                </a:cubicBezTo>
                <a:cubicBezTo>
                  <a:pt x="58" y="83"/>
                  <a:pt x="57" y="81"/>
                  <a:pt x="57" y="81"/>
                </a:cubicBezTo>
                <a:cubicBezTo>
                  <a:pt x="57" y="81"/>
                  <a:pt x="55" y="80"/>
                  <a:pt x="55" y="80"/>
                </a:cubicBezTo>
                <a:cubicBezTo>
                  <a:pt x="54" y="79"/>
                  <a:pt x="54" y="79"/>
                  <a:pt x="54" y="79"/>
                </a:cubicBezTo>
                <a:cubicBezTo>
                  <a:pt x="53" y="79"/>
                  <a:pt x="53" y="80"/>
                  <a:pt x="53" y="78"/>
                </a:cubicBezTo>
                <a:cubicBezTo>
                  <a:pt x="53" y="77"/>
                  <a:pt x="53" y="77"/>
                  <a:pt x="53" y="77"/>
                </a:cubicBezTo>
                <a:cubicBezTo>
                  <a:pt x="52" y="76"/>
                  <a:pt x="52" y="77"/>
                  <a:pt x="51" y="76"/>
                </a:cubicBezTo>
                <a:cubicBezTo>
                  <a:pt x="51" y="75"/>
                  <a:pt x="50" y="74"/>
                  <a:pt x="50" y="74"/>
                </a:cubicBezTo>
                <a:cubicBezTo>
                  <a:pt x="49" y="72"/>
                  <a:pt x="49" y="72"/>
                  <a:pt x="49" y="72"/>
                </a:cubicBezTo>
                <a:cubicBezTo>
                  <a:pt x="49" y="72"/>
                  <a:pt x="49" y="72"/>
                  <a:pt x="49" y="73"/>
                </a:cubicBezTo>
                <a:cubicBezTo>
                  <a:pt x="48" y="74"/>
                  <a:pt x="47" y="74"/>
                  <a:pt x="47" y="74"/>
                </a:cubicBezTo>
                <a:cubicBezTo>
                  <a:pt x="47" y="75"/>
                  <a:pt x="46" y="76"/>
                  <a:pt x="46" y="76"/>
                </a:cubicBezTo>
                <a:cubicBezTo>
                  <a:pt x="46" y="76"/>
                  <a:pt x="45" y="77"/>
                  <a:pt x="45" y="78"/>
                </a:cubicBezTo>
                <a:cubicBezTo>
                  <a:pt x="46" y="78"/>
                  <a:pt x="46" y="78"/>
                  <a:pt x="46" y="79"/>
                </a:cubicBezTo>
                <a:cubicBezTo>
                  <a:pt x="46" y="79"/>
                  <a:pt x="45" y="80"/>
                  <a:pt x="45" y="80"/>
                </a:cubicBezTo>
                <a:cubicBezTo>
                  <a:pt x="44" y="81"/>
                  <a:pt x="44" y="81"/>
                  <a:pt x="43" y="81"/>
                </a:cubicBezTo>
                <a:cubicBezTo>
                  <a:pt x="43" y="82"/>
                  <a:pt x="41" y="83"/>
                  <a:pt x="41" y="83"/>
                </a:cubicBezTo>
                <a:cubicBezTo>
                  <a:pt x="39" y="83"/>
                  <a:pt x="39" y="83"/>
                  <a:pt x="39" y="83"/>
                </a:cubicBezTo>
                <a:cubicBezTo>
                  <a:pt x="36" y="82"/>
                  <a:pt x="36" y="82"/>
                  <a:pt x="36" y="82"/>
                </a:cubicBezTo>
                <a:cubicBezTo>
                  <a:pt x="34" y="84"/>
                  <a:pt x="34" y="84"/>
                  <a:pt x="34" y="84"/>
                </a:cubicBezTo>
                <a:cubicBezTo>
                  <a:pt x="34" y="84"/>
                  <a:pt x="33" y="84"/>
                  <a:pt x="33" y="84"/>
                </a:cubicBezTo>
                <a:cubicBezTo>
                  <a:pt x="32" y="84"/>
                  <a:pt x="31" y="84"/>
                  <a:pt x="31" y="84"/>
                </a:cubicBezTo>
                <a:cubicBezTo>
                  <a:pt x="31" y="84"/>
                  <a:pt x="30" y="83"/>
                  <a:pt x="29" y="83"/>
                </a:cubicBezTo>
                <a:cubicBezTo>
                  <a:pt x="29" y="83"/>
                  <a:pt x="28" y="83"/>
                  <a:pt x="28" y="83"/>
                </a:cubicBezTo>
                <a:cubicBezTo>
                  <a:pt x="27" y="83"/>
                  <a:pt x="26" y="83"/>
                  <a:pt x="26" y="83"/>
                </a:cubicBezTo>
                <a:cubicBezTo>
                  <a:pt x="26" y="84"/>
                  <a:pt x="26" y="84"/>
                  <a:pt x="26" y="84"/>
                </a:cubicBezTo>
                <a:cubicBezTo>
                  <a:pt x="26" y="84"/>
                  <a:pt x="27" y="84"/>
                  <a:pt x="27" y="84"/>
                </a:cubicBezTo>
                <a:cubicBezTo>
                  <a:pt x="27" y="85"/>
                  <a:pt x="27" y="86"/>
                  <a:pt x="27" y="86"/>
                </a:cubicBezTo>
                <a:cubicBezTo>
                  <a:pt x="27" y="86"/>
                  <a:pt x="26" y="86"/>
                  <a:pt x="26" y="86"/>
                </a:cubicBezTo>
                <a:cubicBezTo>
                  <a:pt x="26" y="87"/>
                  <a:pt x="24" y="87"/>
                  <a:pt x="24" y="87"/>
                </a:cubicBezTo>
                <a:cubicBezTo>
                  <a:pt x="24" y="87"/>
                  <a:pt x="24" y="88"/>
                  <a:pt x="24" y="88"/>
                </a:cubicBezTo>
                <a:cubicBezTo>
                  <a:pt x="24" y="88"/>
                  <a:pt x="24" y="88"/>
                  <a:pt x="23" y="88"/>
                </a:cubicBezTo>
                <a:cubicBezTo>
                  <a:pt x="22" y="88"/>
                  <a:pt x="22" y="88"/>
                  <a:pt x="21" y="88"/>
                </a:cubicBezTo>
                <a:cubicBezTo>
                  <a:pt x="21" y="87"/>
                  <a:pt x="20" y="87"/>
                  <a:pt x="19" y="87"/>
                </a:cubicBezTo>
                <a:cubicBezTo>
                  <a:pt x="19" y="87"/>
                  <a:pt x="16" y="86"/>
                  <a:pt x="16" y="86"/>
                </a:cubicBezTo>
                <a:cubicBezTo>
                  <a:pt x="16" y="86"/>
                  <a:pt x="15" y="87"/>
                  <a:pt x="15" y="87"/>
                </a:cubicBezTo>
                <a:cubicBezTo>
                  <a:pt x="14" y="87"/>
                  <a:pt x="13" y="87"/>
                  <a:pt x="12" y="86"/>
                </a:cubicBezTo>
                <a:cubicBezTo>
                  <a:pt x="12" y="86"/>
                  <a:pt x="11" y="86"/>
                  <a:pt x="11" y="86"/>
                </a:cubicBezTo>
                <a:cubicBezTo>
                  <a:pt x="11" y="85"/>
                  <a:pt x="11" y="84"/>
                  <a:pt x="11" y="84"/>
                </a:cubicBezTo>
                <a:cubicBezTo>
                  <a:pt x="11" y="84"/>
                  <a:pt x="10" y="83"/>
                  <a:pt x="11" y="83"/>
                </a:cubicBezTo>
                <a:cubicBezTo>
                  <a:pt x="11" y="83"/>
                  <a:pt x="12" y="83"/>
                  <a:pt x="13" y="83"/>
                </a:cubicBezTo>
                <a:cubicBezTo>
                  <a:pt x="14" y="83"/>
                  <a:pt x="15" y="83"/>
                  <a:pt x="15" y="82"/>
                </a:cubicBezTo>
                <a:cubicBezTo>
                  <a:pt x="15" y="82"/>
                  <a:pt x="15" y="82"/>
                  <a:pt x="16" y="82"/>
                </a:cubicBezTo>
                <a:cubicBezTo>
                  <a:pt x="16" y="82"/>
                  <a:pt x="17" y="83"/>
                  <a:pt x="17" y="82"/>
                </a:cubicBezTo>
                <a:cubicBezTo>
                  <a:pt x="17" y="81"/>
                  <a:pt x="17" y="81"/>
                  <a:pt x="17" y="81"/>
                </a:cubicBezTo>
                <a:cubicBezTo>
                  <a:pt x="16" y="80"/>
                  <a:pt x="16" y="80"/>
                  <a:pt x="16" y="80"/>
                </a:cubicBezTo>
                <a:cubicBezTo>
                  <a:pt x="16" y="80"/>
                  <a:pt x="17" y="79"/>
                  <a:pt x="17" y="79"/>
                </a:cubicBezTo>
                <a:cubicBezTo>
                  <a:pt x="18" y="79"/>
                  <a:pt x="19" y="79"/>
                  <a:pt x="19" y="79"/>
                </a:cubicBezTo>
                <a:cubicBezTo>
                  <a:pt x="20" y="79"/>
                  <a:pt x="21" y="79"/>
                  <a:pt x="21" y="79"/>
                </a:cubicBezTo>
                <a:cubicBezTo>
                  <a:pt x="21" y="79"/>
                  <a:pt x="21" y="79"/>
                  <a:pt x="22" y="78"/>
                </a:cubicBezTo>
                <a:cubicBezTo>
                  <a:pt x="22" y="78"/>
                  <a:pt x="18" y="78"/>
                  <a:pt x="17" y="77"/>
                </a:cubicBezTo>
                <a:cubicBezTo>
                  <a:pt x="15" y="75"/>
                  <a:pt x="13" y="74"/>
                  <a:pt x="13" y="70"/>
                </a:cubicBezTo>
                <a:cubicBezTo>
                  <a:pt x="12" y="70"/>
                  <a:pt x="12" y="68"/>
                  <a:pt x="11" y="68"/>
                </a:cubicBezTo>
                <a:cubicBezTo>
                  <a:pt x="11" y="68"/>
                  <a:pt x="9" y="67"/>
                  <a:pt x="9" y="67"/>
                </a:cubicBezTo>
                <a:cubicBezTo>
                  <a:pt x="9" y="66"/>
                  <a:pt x="9" y="66"/>
                  <a:pt x="10" y="65"/>
                </a:cubicBezTo>
                <a:cubicBezTo>
                  <a:pt x="10" y="64"/>
                  <a:pt x="10" y="64"/>
                  <a:pt x="11" y="63"/>
                </a:cubicBezTo>
                <a:cubicBezTo>
                  <a:pt x="11" y="63"/>
                  <a:pt x="11" y="61"/>
                  <a:pt x="11" y="61"/>
                </a:cubicBezTo>
                <a:cubicBezTo>
                  <a:pt x="11" y="61"/>
                  <a:pt x="12" y="60"/>
                  <a:pt x="11" y="60"/>
                </a:cubicBezTo>
                <a:cubicBezTo>
                  <a:pt x="11" y="59"/>
                  <a:pt x="10" y="58"/>
                  <a:pt x="10" y="58"/>
                </a:cubicBezTo>
                <a:cubicBezTo>
                  <a:pt x="10" y="58"/>
                  <a:pt x="10" y="58"/>
                  <a:pt x="9" y="58"/>
                </a:cubicBezTo>
                <a:cubicBezTo>
                  <a:pt x="9" y="59"/>
                  <a:pt x="9" y="59"/>
                  <a:pt x="9" y="59"/>
                </a:cubicBezTo>
                <a:cubicBezTo>
                  <a:pt x="7" y="60"/>
                  <a:pt x="7" y="60"/>
                  <a:pt x="7" y="60"/>
                </a:cubicBezTo>
                <a:cubicBezTo>
                  <a:pt x="7" y="60"/>
                  <a:pt x="6" y="58"/>
                  <a:pt x="6" y="58"/>
                </a:cubicBezTo>
                <a:cubicBezTo>
                  <a:pt x="5" y="58"/>
                  <a:pt x="5" y="58"/>
                  <a:pt x="5" y="57"/>
                </a:cubicBezTo>
                <a:cubicBezTo>
                  <a:pt x="5" y="57"/>
                  <a:pt x="6" y="56"/>
                  <a:pt x="6" y="56"/>
                </a:cubicBezTo>
                <a:cubicBezTo>
                  <a:pt x="6" y="56"/>
                  <a:pt x="5" y="55"/>
                  <a:pt x="5" y="55"/>
                </a:cubicBezTo>
                <a:cubicBezTo>
                  <a:pt x="5" y="55"/>
                  <a:pt x="6" y="53"/>
                  <a:pt x="7" y="53"/>
                </a:cubicBezTo>
                <a:cubicBezTo>
                  <a:pt x="8" y="52"/>
                  <a:pt x="10" y="50"/>
                  <a:pt x="10" y="50"/>
                </a:cubicBezTo>
                <a:cubicBezTo>
                  <a:pt x="11" y="48"/>
                  <a:pt x="11" y="48"/>
                  <a:pt x="11" y="48"/>
                </a:cubicBezTo>
                <a:cubicBezTo>
                  <a:pt x="10" y="47"/>
                  <a:pt x="10" y="47"/>
                  <a:pt x="10" y="47"/>
                </a:cubicBezTo>
                <a:cubicBezTo>
                  <a:pt x="10" y="47"/>
                  <a:pt x="9" y="48"/>
                  <a:pt x="9" y="48"/>
                </a:cubicBez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12" name="Freeform 197">
            <a:extLst>
              <a:ext uri="{FF2B5EF4-FFF2-40B4-BE49-F238E27FC236}">
                <a16:creationId xmlns:a16="http://schemas.microsoft.com/office/drawing/2014/main" id="{53A8A949-EF09-FA44-856A-AC053C9551CD}"/>
              </a:ext>
            </a:extLst>
          </p:cNvPr>
          <p:cNvSpPr>
            <a:spLocks noEditPoints="1"/>
          </p:cNvSpPr>
          <p:nvPr/>
        </p:nvSpPr>
        <p:spPr bwMode="auto">
          <a:xfrm>
            <a:off x="6882148" y="3125906"/>
            <a:ext cx="648097" cy="579906"/>
          </a:xfrm>
          <a:custGeom>
            <a:avLst/>
            <a:gdLst>
              <a:gd name="T0" fmla="*/ 216 w 227"/>
              <a:gd name="T1" fmla="*/ 62 h 211"/>
              <a:gd name="T2" fmla="*/ 209 w 227"/>
              <a:gd name="T3" fmla="*/ 47 h 211"/>
              <a:gd name="T4" fmla="*/ 183 w 227"/>
              <a:gd name="T5" fmla="*/ 33 h 211"/>
              <a:gd name="T6" fmla="*/ 141 w 227"/>
              <a:gd name="T7" fmla="*/ 25 h 211"/>
              <a:gd name="T8" fmla="*/ 102 w 227"/>
              <a:gd name="T9" fmla="*/ 1 h 211"/>
              <a:gd name="T10" fmla="*/ 84 w 227"/>
              <a:gd name="T11" fmla="*/ 17 h 211"/>
              <a:gd name="T12" fmla="*/ 82 w 227"/>
              <a:gd name="T13" fmla="*/ 40 h 211"/>
              <a:gd name="T14" fmla="*/ 70 w 227"/>
              <a:gd name="T15" fmla="*/ 52 h 211"/>
              <a:gd name="T16" fmla="*/ 58 w 227"/>
              <a:gd name="T17" fmla="*/ 61 h 211"/>
              <a:gd name="T18" fmla="*/ 39 w 227"/>
              <a:gd name="T19" fmla="*/ 55 h 211"/>
              <a:gd name="T20" fmla="*/ 18 w 227"/>
              <a:gd name="T21" fmla="*/ 65 h 211"/>
              <a:gd name="T22" fmla="*/ 3 w 227"/>
              <a:gd name="T23" fmla="*/ 67 h 211"/>
              <a:gd name="T24" fmla="*/ 3 w 227"/>
              <a:gd name="T25" fmla="*/ 66 h 211"/>
              <a:gd name="T26" fmla="*/ 3 w 227"/>
              <a:gd name="T27" fmla="*/ 66 h 211"/>
              <a:gd name="T28" fmla="*/ 4 w 227"/>
              <a:gd name="T29" fmla="*/ 77 h 211"/>
              <a:gd name="T30" fmla="*/ 17 w 227"/>
              <a:gd name="T31" fmla="*/ 102 h 211"/>
              <a:gd name="T32" fmla="*/ 30 w 227"/>
              <a:gd name="T33" fmla="*/ 77 h 211"/>
              <a:gd name="T34" fmla="*/ 51 w 227"/>
              <a:gd name="T35" fmla="*/ 92 h 211"/>
              <a:gd name="T36" fmla="*/ 64 w 227"/>
              <a:gd name="T37" fmla="*/ 115 h 211"/>
              <a:gd name="T38" fmla="*/ 53 w 227"/>
              <a:gd name="T39" fmla="*/ 108 h 211"/>
              <a:gd name="T40" fmla="*/ 65 w 227"/>
              <a:gd name="T41" fmla="*/ 124 h 211"/>
              <a:gd name="T42" fmla="*/ 73 w 227"/>
              <a:gd name="T43" fmla="*/ 138 h 211"/>
              <a:gd name="T44" fmla="*/ 72 w 227"/>
              <a:gd name="T45" fmla="*/ 145 h 211"/>
              <a:gd name="T46" fmla="*/ 58 w 227"/>
              <a:gd name="T47" fmla="*/ 130 h 211"/>
              <a:gd name="T48" fmla="*/ 61 w 227"/>
              <a:gd name="T49" fmla="*/ 136 h 211"/>
              <a:gd name="T50" fmla="*/ 76 w 227"/>
              <a:gd name="T51" fmla="*/ 153 h 211"/>
              <a:gd name="T52" fmla="*/ 74 w 227"/>
              <a:gd name="T53" fmla="*/ 146 h 211"/>
              <a:gd name="T54" fmla="*/ 89 w 227"/>
              <a:gd name="T55" fmla="*/ 156 h 211"/>
              <a:gd name="T56" fmla="*/ 99 w 227"/>
              <a:gd name="T57" fmla="*/ 157 h 211"/>
              <a:gd name="T58" fmla="*/ 126 w 227"/>
              <a:gd name="T59" fmla="*/ 164 h 211"/>
              <a:gd name="T60" fmla="*/ 160 w 227"/>
              <a:gd name="T61" fmla="*/ 187 h 211"/>
              <a:gd name="T62" fmla="*/ 140 w 227"/>
              <a:gd name="T63" fmla="*/ 190 h 211"/>
              <a:gd name="T64" fmla="*/ 184 w 227"/>
              <a:gd name="T65" fmla="*/ 200 h 211"/>
              <a:gd name="T66" fmla="*/ 171 w 227"/>
              <a:gd name="T67" fmla="*/ 185 h 211"/>
              <a:gd name="T68" fmla="*/ 153 w 227"/>
              <a:gd name="T69" fmla="*/ 162 h 211"/>
              <a:gd name="T70" fmla="*/ 118 w 227"/>
              <a:gd name="T71" fmla="*/ 135 h 211"/>
              <a:gd name="T72" fmla="*/ 100 w 227"/>
              <a:gd name="T73" fmla="*/ 105 h 211"/>
              <a:gd name="T74" fmla="*/ 88 w 227"/>
              <a:gd name="T75" fmla="*/ 76 h 211"/>
              <a:gd name="T76" fmla="*/ 121 w 227"/>
              <a:gd name="T77" fmla="*/ 70 h 211"/>
              <a:gd name="T78" fmla="*/ 160 w 227"/>
              <a:gd name="T79" fmla="*/ 71 h 211"/>
              <a:gd name="T80" fmla="*/ 189 w 227"/>
              <a:gd name="T81" fmla="*/ 70 h 211"/>
              <a:gd name="T82" fmla="*/ 179 w 227"/>
              <a:gd name="T83" fmla="*/ 190 h 211"/>
              <a:gd name="T84" fmla="*/ 192 w 227"/>
              <a:gd name="T85" fmla="*/ 201 h 211"/>
              <a:gd name="T86" fmla="*/ 159 w 227"/>
              <a:gd name="T87" fmla="*/ 195 h 211"/>
              <a:gd name="T88" fmla="*/ 144 w 227"/>
              <a:gd name="T89" fmla="*/ 199 h 211"/>
              <a:gd name="T90" fmla="*/ 115 w 227"/>
              <a:gd name="T91" fmla="*/ 191 h 211"/>
              <a:gd name="T92" fmla="*/ 136 w 227"/>
              <a:gd name="T93" fmla="*/ 178 h 211"/>
              <a:gd name="T94" fmla="*/ 144 w 227"/>
              <a:gd name="T95" fmla="*/ 180 h 211"/>
              <a:gd name="T96" fmla="*/ 123 w 227"/>
              <a:gd name="T97" fmla="*/ 178 h 211"/>
              <a:gd name="T98" fmla="*/ 129 w 227"/>
              <a:gd name="T99" fmla="*/ 168 h 211"/>
              <a:gd name="T100" fmla="*/ 51 w 227"/>
              <a:gd name="T101" fmla="*/ 93 h 211"/>
              <a:gd name="T102" fmla="*/ 50 w 227"/>
              <a:gd name="T103" fmla="*/ 97 h 211"/>
              <a:gd name="T104" fmla="*/ 60 w 227"/>
              <a:gd name="T105" fmla="*/ 119 h 211"/>
              <a:gd name="T106" fmla="*/ 53 w 227"/>
              <a:gd name="T107" fmla="*/ 121 h 211"/>
              <a:gd name="T108" fmla="*/ 35 w 227"/>
              <a:gd name="T109" fmla="*/ 119 h 211"/>
              <a:gd name="T110" fmla="*/ 36 w 227"/>
              <a:gd name="T111" fmla="*/ 91 h 211"/>
              <a:gd name="T112" fmla="*/ 40 w 227"/>
              <a:gd name="T113" fmla="*/ 103 h 211"/>
              <a:gd name="T114" fmla="*/ 45 w 227"/>
              <a:gd name="T115" fmla="*/ 120 h 211"/>
              <a:gd name="T116" fmla="*/ 37 w 227"/>
              <a:gd name="T117" fmla="*/ 107 h 211"/>
              <a:gd name="T118" fmla="*/ 34 w 227"/>
              <a:gd name="T119"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 h="211">
                <a:moveTo>
                  <a:pt x="215" y="82"/>
                </a:moveTo>
                <a:cubicBezTo>
                  <a:pt x="215" y="80"/>
                  <a:pt x="214" y="79"/>
                  <a:pt x="216" y="78"/>
                </a:cubicBezTo>
                <a:cubicBezTo>
                  <a:pt x="217" y="78"/>
                  <a:pt x="218" y="80"/>
                  <a:pt x="218" y="78"/>
                </a:cubicBezTo>
                <a:cubicBezTo>
                  <a:pt x="218" y="76"/>
                  <a:pt x="219" y="77"/>
                  <a:pt x="218" y="75"/>
                </a:cubicBezTo>
                <a:cubicBezTo>
                  <a:pt x="218" y="75"/>
                  <a:pt x="218" y="75"/>
                  <a:pt x="218" y="75"/>
                </a:cubicBezTo>
                <a:cubicBezTo>
                  <a:pt x="218" y="75"/>
                  <a:pt x="218" y="75"/>
                  <a:pt x="218" y="75"/>
                </a:cubicBezTo>
                <a:cubicBezTo>
                  <a:pt x="218" y="75"/>
                  <a:pt x="218" y="77"/>
                  <a:pt x="217" y="77"/>
                </a:cubicBezTo>
                <a:cubicBezTo>
                  <a:pt x="217" y="77"/>
                  <a:pt x="216" y="78"/>
                  <a:pt x="215" y="78"/>
                </a:cubicBezTo>
                <a:cubicBezTo>
                  <a:pt x="214" y="77"/>
                  <a:pt x="214" y="77"/>
                  <a:pt x="214" y="77"/>
                </a:cubicBezTo>
                <a:cubicBezTo>
                  <a:pt x="216" y="75"/>
                  <a:pt x="216" y="75"/>
                  <a:pt x="216" y="75"/>
                </a:cubicBezTo>
                <a:cubicBezTo>
                  <a:pt x="216" y="71"/>
                  <a:pt x="216" y="71"/>
                  <a:pt x="216" y="71"/>
                </a:cubicBezTo>
                <a:cubicBezTo>
                  <a:pt x="216" y="71"/>
                  <a:pt x="215" y="69"/>
                  <a:pt x="214" y="67"/>
                </a:cubicBezTo>
                <a:cubicBezTo>
                  <a:pt x="213" y="66"/>
                  <a:pt x="212" y="65"/>
                  <a:pt x="212" y="65"/>
                </a:cubicBezTo>
                <a:cubicBezTo>
                  <a:pt x="215" y="63"/>
                  <a:pt x="215" y="63"/>
                  <a:pt x="215" y="63"/>
                </a:cubicBezTo>
                <a:cubicBezTo>
                  <a:pt x="216" y="62"/>
                  <a:pt x="216" y="62"/>
                  <a:pt x="216" y="62"/>
                </a:cubicBezTo>
                <a:cubicBezTo>
                  <a:pt x="216" y="61"/>
                  <a:pt x="216" y="61"/>
                  <a:pt x="216" y="61"/>
                </a:cubicBezTo>
                <a:cubicBezTo>
                  <a:pt x="216" y="61"/>
                  <a:pt x="218" y="63"/>
                  <a:pt x="220" y="63"/>
                </a:cubicBezTo>
                <a:cubicBezTo>
                  <a:pt x="221" y="63"/>
                  <a:pt x="220" y="63"/>
                  <a:pt x="222" y="62"/>
                </a:cubicBezTo>
                <a:cubicBezTo>
                  <a:pt x="224" y="62"/>
                  <a:pt x="227" y="59"/>
                  <a:pt x="227" y="59"/>
                </a:cubicBezTo>
                <a:cubicBezTo>
                  <a:pt x="227" y="59"/>
                  <a:pt x="225" y="57"/>
                  <a:pt x="224" y="57"/>
                </a:cubicBezTo>
                <a:cubicBezTo>
                  <a:pt x="223" y="58"/>
                  <a:pt x="224" y="58"/>
                  <a:pt x="221" y="58"/>
                </a:cubicBezTo>
                <a:cubicBezTo>
                  <a:pt x="218" y="57"/>
                  <a:pt x="217" y="56"/>
                  <a:pt x="217" y="56"/>
                </a:cubicBezTo>
                <a:cubicBezTo>
                  <a:pt x="217" y="56"/>
                  <a:pt x="216" y="56"/>
                  <a:pt x="215" y="56"/>
                </a:cubicBezTo>
                <a:cubicBezTo>
                  <a:pt x="214" y="56"/>
                  <a:pt x="214" y="56"/>
                  <a:pt x="213" y="55"/>
                </a:cubicBezTo>
                <a:cubicBezTo>
                  <a:pt x="211" y="53"/>
                  <a:pt x="209" y="51"/>
                  <a:pt x="209" y="51"/>
                </a:cubicBezTo>
                <a:cubicBezTo>
                  <a:pt x="209" y="51"/>
                  <a:pt x="207" y="52"/>
                  <a:pt x="207" y="51"/>
                </a:cubicBezTo>
                <a:cubicBezTo>
                  <a:pt x="207" y="51"/>
                  <a:pt x="208" y="49"/>
                  <a:pt x="208" y="49"/>
                </a:cubicBezTo>
                <a:cubicBezTo>
                  <a:pt x="208" y="48"/>
                  <a:pt x="208" y="48"/>
                  <a:pt x="208" y="48"/>
                </a:cubicBezTo>
                <a:cubicBezTo>
                  <a:pt x="207" y="47"/>
                  <a:pt x="207" y="47"/>
                  <a:pt x="207" y="47"/>
                </a:cubicBezTo>
                <a:cubicBezTo>
                  <a:pt x="207" y="47"/>
                  <a:pt x="209" y="47"/>
                  <a:pt x="209" y="47"/>
                </a:cubicBezTo>
                <a:cubicBezTo>
                  <a:pt x="210" y="46"/>
                  <a:pt x="210" y="46"/>
                  <a:pt x="210" y="46"/>
                </a:cubicBezTo>
                <a:cubicBezTo>
                  <a:pt x="212" y="44"/>
                  <a:pt x="210" y="42"/>
                  <a:pt x="207" y="43"/>
                </a:cubicBezTo>
                <a:cubicBezTo>
                  <a:pt x="206" y="43"/>
                  <a:pt x="205" y="44"/>
                  <a:pt x="205" y="44"/>
                </a:cubicBezTo>
                <a:cubicBezTo>
                  <a:pt x="204" y="44"/>
                  <a:pt x="202" y="43"/>
                  <a:pt x="202" y="42"/>
                </a:cubicBezTo>
                <a:cubicBezTo>
                  <a:pt x="202" y="41"/>
                  <a:pt x="201" y="41"/>
                  <a:pt x="203" y="40"/>
                </a:cubicBezTo>
                <a:cubicBezTo>
                  <a:pt x="204" y="40"/>
                  <a:pt x="205" y="38"/>
                  <a:pt x="205" y="38"/>
                </a:cubicBezTo>
                <a:cubicBezTo>
                  <a:pt x="203" y="35"/>
                  <a:pt x="203" y="35"/>
                  <a:pt x="203" y="35"/>
                </a:cubicBezTo>
                <a:cubicBezTo>
                  <a:pt x="204" y="29"/>
                  <a:pt x="204" y="29"/>
                  <a:pt x="204" y="29"/>
                </a:cubicBezTo>
                <a:cubicBezTo>
                  <a:pt x="200" y="28"/>
                  <a:pt x="200" y="28"/>
                  <a:pt x="200" y="28"/>
                </a:cubicBezTo>
                <a:cubicBezTo>
                  <a:pt x="200" y="26"/>
                  <a:pt x="200" y="26"/>
                  <a:pt x="200" y="26"/>
                </a:cubicBezTo>
                <a:cubicBezTo>
                  <a:pt x="198" y="25"/>
                  <a:pt x="198" y="25"/>
                  <a:pt x="198" y="25"/>
                </a:cubicBezTo>
                <a:cubicBezTo>
                  <a:pt x="196" y="30"/>
                  <a:pt x="196" y="30"/>
                  <a:pt x="196" y="30"/>
                </a:cubicBezTo>
                <a:cubicBezTo>
                  <a:pt x="196" y="30"/>
                  <a:pt x="193" y="31"/>
                  <a:pt x="193" y="32"/>
                </a:cubicBezTo>
                <a:cubicBezTo>
                  <a:pt x="192" y="33"/>
                  <a:pt x="187" y="33"/>
                  <a:pt x="187" y="33"/>
                </a:cubicBezTo>
                <a:cubicBezTo>
                  <a:pt x="183" y="33"/>
                  <a:pt x="183" y="33"/>
                  <a:pt x="183" y="33"/>
                </a:cubicBezTo>
                <a:cubicBezTo>
                  <a:pt x="176" y="35"/>
                  <a:pt x="176" y="35"/>
                  <a:pt x="176" y="35"/>
                </a:cubicBezTo>
                <a:cubicBezTo>
                  <a:pt x="176" y="35"/>
                  <a:pt x="174" y="36"/>
                  <a:pt x="173" y="36"/>
                </a:cubicBezTo>
                <a:cubicBezTo>
                  <a:pt x="172" y="36"/>
                  <a:pt x="167" y="35"/>
                  <a:pt x="167" y="35"/>
                </a:cubicBezTo>
                <a:cubicBezTo>
                  <a:pt x="164" y="36"/>
                  <a:pt x="164" y="36"/>
                  <a:pt x="164" y="36"/>
                </a:cubicBezTo>
                <a:cubicBezTo>
                  <a:pt x="157" y="34"/>
                  <a:pt x="157" y="34"/>
                  <a:pt x="157" y="34"/>
                </a:cubicBezTo>
                <a:cubicBezTo>
                  <a:pt x="155" y="32"/>
                  <a:pt x="155" y="32"/>
                  <a:pt x="155" y="32"/>
                </a:cubicBezTo>
                <a:cubicBezTo>
                  <a:pt x="154" y="31"/>
                  <a:pt x="154" y="31"/>
                  <a:pt x="154" y="31"/>
                </a:cubicBezTo>
                <a:cubicBezTo>
                  <a:pt x="149" y="30"/>
                  <a:pt x="149" y="30"/>
                  <a:pt x="149" y="30"/>
                </a:cubicBezTo>
                <a:cubicBezTo>
                  <a:pt x="148" y="28"/>
                  <a:pt x="148" y="28"/>
                  <a:pt x="148" y="28"/>
                </a:cubicBezTo>
                <a:cubicBezTo>
                  <a:pt x="144" y="28"/>
                  <a:pt x="144" y="28"/>
                  <a:pt x="144" y="28"/>
                </a:cubicBezTo>
                <a:cubicBezTo>
                  <a:pt x="144" y="28"/>
                  <a:pt x="144" y="28"/>
                  <a:pt x="144" y="28"/>
                </a:cubicBezTo>
                <a:cubicBezTo>
                  <a:pt x="144" y="28"/>
                  <a:pt x="144" y="28"/>
                  <a:pt x="144" y="28"/>
                </a:cubicBezTo>
                <a:cubicBezTo>
                  <a:pt x="142" y="27"/>
                  <a:pt x="142" y="27"/>
                  <a:pt x="142" y="27"/>
                </a:cubicBezTo>
                <a:cubicBezTo>
                  <a:pt x="142" y="26"/>
                  <a:pt x="142" y="26"/>
                  <a:pt x="142" y="26"/>
                </a:cubicBezTo>
                <a:cubicBezTo>
                  <a:pt x="141" y="26"/>
                  <a:pt x="141" y="26"/>
                  <a:pt x="141" y="25"/>
                </a:cubicBezTo>
                <a:cubicBezTo>
                  <a:pt x="140" y="24"/>
                  <a:pt x="140" y="24"/>
                  <a:pt x="140" y="24"/>
                </a:cubicBezTo>
                <a:cubicBezTo>
                  <a:pt x="135" y="18"/>
                  <a:pt x="135" y="18"/>
                  <a:pt x="135" y="18"/>
                </a:cubicBezTo>
                <a:cubicBezTo>
                  <a:pt x="134" y="18"/>
                  <a:pt x="134" y="18"/>
                  <a:pt x="134" y="18"/>
                </a:cubicBezTo>
                <a:cubicBezTo>
                  <a:pt x="134" y="18"/>
                  <a:pt x="134" y="18"/>
                  <a:pt x="134" y="18"/>
                </a:cubicBezTo>
                <a:cubicBezTo>
                  <a:pt x="125" y="15"/>
                  <a:pt x="125" y="15"/>
                  <a:pt x="125" y="15"/>
                </a:cubicBezTo>
                <a:cubicBezTo>
                  <a:pt x="122" y="11"/>
                  <a:pt x="122" y="11"/>
                  <a:pt x="122" y="11"/>
                </a:cubicBezTo>
                <a:cubicBezTo>
                  <a:pt x="119" y="9"/>
                  <a:pt x="119" y="9"/>
                  <a:pt x="119" y="9"/>
                </a:cubicBezTo>
                <a:cubicBezTo>
                  <a:pt x="115" y="6"/>
                  <a:pt x="115" y="6"/>
                  <a:pt x="115" y="6"/>
                </a:cubicBezTo>
                <a:cubicBezTo>
                  <a:pt x="111" y="3"/>
                  <a:pt x="111" y="3"/>
                  <a:pt x="111" y="3"/>
                </a:cubicBezTo>
                <a:cubicBezTo>
                  <a:pt x="109" y="1"/>
                  <a:pt x="109" y="1"/>
                  <a:pt x="109" y="1"/>
                </a:cubicBezTo>
                <a:cubicBezTo>
                  <a:pt x="109" y="1"/>
                  <a:pt x="109" y="1"/>
                  <a:pt x="109" y="1"/>
                </a:cubicBezTo>
                <a:cubicBezTo>
                  <a:pt x="109" y="1"/>
                  <a:pt x="108" y="0"/>
                  <a:pt x="108" y="0"/>
                </a:cubicBezTo>
                <a:cubicBezTo>
                  <a:pt x="108" y="0"/>
                  <a:pt x="107" y="0"/>
                  <a:pt x="107" y="0"/>
                </a:cubicBezTo>
                <a:cubicBezTo>
                  <a:pt x="106" y="0"/>
                  <a:pt x="104" y="0"/>
                  <a:pt x="104" y="0"/>
                </a:cubicBezTo>
                <a:cubicBezTo>
                  <a:pt x="104" y="0"/>
                  <a:pt x="103" y="1"/>
                  <a:pt x="102" y="1"/>
                </a:cubicBezTo>
                <a:cubicBezTo>
                  <a:pt x="102" y="1"/>
                  <a:pt x="101" y="3"/>
                  <a:pt x="101" y="3"/>
                </a:cubicBezTo>
                <a:cubicBezTo>
                  <a:pt x="100" y="4"/>
                  <a:pt x="100" y="4"/>
                  <a:pt x="100" y="4"/>
                </a:cubicBezTo>
                <a:cubicBezTo>
                  <a:pt x="101" y="5"/>
                  <a:pt x="101" y="5"/>
                  <a:pt x="101" y="5"/>
                </a:cubicBezTo>
                <a:cubicBezTo>
                  <a:pt x="103" y="9"/>
                  <a:pt x="104" y="9"/>
                  <a:pt x="99" y="8"/>
                </a:cubicBezTo>
                <a:cubicBezTo>
                  <a:pt x="97" y="7"/>
                  <a:pt x="97" y="7"/>
                  <a:pt x="97" y="7"/>
                </a:cubicBezTo>
                <a:cubicBezTo>
                  <a:pt x="96" y="8"/>
                  <a:pt x="96" y="8"/>
                  <a:pt x="96" y="8"/>
                </a:cubicBezTo>
                <a:cubicBezTo>
                  <a:pt x="94" y="9"/>
                  <a:pt x="94" y="9"/>
                  <a:pt x="94" y="9"/>
                </a:cubicBezTo>
                <a:cubicBezTo>
                  <a:pt x="94" y="9"/>
                  <a:pt x="94" y="9"/>
                  <a:pt x="94" y="9"/>
                </a:cubicBezTo>
                <a:cubicBezTo>
                  <a:pt x="94" y="9"/>
                  <a:pt x="94" y="11"/>
                  <a:pt x="94" y="11"/>
                </a:cubicBezTo>
                <a:cubicBezTo>
                  <a:pt x="93" y="13"/>
                  <a:pt x="93" y="13"/>
                  <a:pt x="93" y="13"/>
                </a:cubicBezTo>
                <a:cubicBezTo>
                  <a:pt x="91" y="14"/>
                  <a:pt x="91" y="14"/>
                  <a:pt x="91" y="14"/>
                </a:cubicBezTo>
                <a:cubicBezTo>
                  <a:pt x="89" y="15"/>
                  <a:pt x="89" y="15"/>
                  <a:pt x="89" y="15"/>
                </a:cubicBezTo>
                <a:cubicBezTo>
                  <a:pt x="88" y="16"/>
                  <a:pt x="88" y="16"/>
                  <a:pt x="88" y="16"/>
                </a:cubicBezTo>
                <a:cubicBezTo>
                  <a:pt x="86" y="16"/>
                  <a:pt x="86" y="16"/>
                  <a:pt x="86" y="16"/>
                </a:cubicBezTo>
                <a:cubicBezTo>
                  <a:pt x="84" y="17"/>
                  <a:pt x="84" y="17"/>
                  <a:pt x="84" y="17"/>
                </a:cubicBezTo>
                <a:cubicBezTo>
                  <a:pt x="83" y="19"/>
                  <a:pt x="83" y="19"/>
                  <a:pt x="83" y="19"/>
                </a:cubicBezTo>
                <a:cubicBezTo>
                  <a:pt x="83" y="19"/>
                  <a:pt x="81" y="19"/>
                  <a:pt x="81" y="19"/>
                </a:cubicBezTo>
                <a:cubicBezTo>
                  <a:pt x="81" y="19"/>
                  <a:pt x="78" y="20"/>
                  <a:pt x="78" y="20"/>
                </a:cubicBezTo>
                <a:cubicBezTo>
                  <a:pt x="78" y="22"/>
                  <a:pt x="78" y="22"/>
                  <a:pt x="78" y="22"/>
                </a:cubicBezTo>
                <a:cubicBezTo>
                  <a:pt x="78" y="22"/>
                  <a:pt x="77" y="23"/>
                  <a:pt x="77" y="23"/>
                </a:cubicBezTo>
                <a:cubicBezTo>
                  <a:pt x="77" y="23"/>
                  <a:pt x="77" y="26"/>
                  <a:pt x="77" y="26"/>
                </a:cubicBezTo>
                <a:cubicBezTo>
                  <a:pt x="77" y="26"/>
                  <a:pt x="79" y="27"/>
                  <a:pt x="79" y="27"/>
                </a:cubicBezTo>
                <a:cubicBezTo>
                  <a:pt x="80" y="28"/>
                  <a:pt x="80" y="28"/>
                  <a:pt x="80" y="28"/>
                </a:cubicBezTo>
                <a:cubicBezTo>
                  <a:pt x="81" y="29"/>
                  <a:pt x="81" y="29"/>
                  <a:pt x="81" y="29"/>
                </a:cubicBezTo>
                <a:cubicBezTo>
                  <a:pt x="81" y="29"/>
                  <a:pt x="82" y="30"/>
                  <a:pt x="82" y="30"/>
                </a:cubicBezTo>
                <a:cubicBezTo>
                  <a:pt x="81" y="30"/>
                  <a:pt x="81" y="33"/>
                  <a:pt x="81" y="33"/>
                </a:cubicBezTo>
                <a:cubicBezTo>
                  <a:pt x="82" y="36"/>
                  <a:pt x="82" y="36"/>
                  <a:pt x="82" y="36"/>
                </a:cubicBezTo>
                <a:cubicBezTo>
                  <a:pt x="81" y="37"/>
                  <a:pt x="81" y="37"/>
                  <a:pt x="81" y="37"/>
                </a:cubicBezTo>
                <a:cubicBezTo>
                  <a:pt x="82" y="39"/>
                  <a:pt x="82" y="39"/>
                  <a:pt x="82" y="39"/>
                </a:cubicBezTo>
                <a:cubicBezTo>
                  <a:pt x="82" y="39"/>
                  <a:pt x="83" y="39"/>
                  <a:pt x="82" y="40"/>
                </a:cubicBezTo>
                <a:cubicBezTo>
                  <a:pt x="81" y="40"/>
                  <a:pt x="80" y="41"/>
                  <a:pt x="80" y="41"/>
                </a:cubicBezTo>
                <a:cubicBezTo>
                  <a:pt x="80" y="41"/>
                  <a:pt x="78" y="41"/>
                  <a:pt x="78" y="41"/>
                </a:cubicBezTo>
                <a:cubicBezTo>
                  <a:pt x="78" y="41"/>
                  <a:pt x="76" y="41"/>
                  <a:pt x="76" y="41"/>
                </a:cubicBezTo>
                <a:cubicBezTo>
                  <a:pt x="75" y="43"/>
                  <a:pt x="75" y="43"/>
                  <a:pt x="75" y="43"/>
                </a:cubicBezTo>
                <a:cubicBezTo>
                  <a:pt x="73" y="42"/>
                  <a:pt x="73" y="42"/>
                  <a:pt x="73" y="42"/>
                </a:cubicBezTo>
                <a:cubicBezTo>
                  <a:pt x="73" y="44"/>
                  <a:pt x="73" y="44"/>
                  <a:pt x="73" y="44"/>
                </a:cubicBezTo>
                <a:cubicBezTo>
                  <a:pt x="70" y="45"/>
                  <a:pt x="70" y="45"/>
                  <a:pt x="70" y="45"/>
                </a:cubicBezTo>
                <a:cubicBezTo>
                  <a:pt x="68" y="46"/>
                  <a:pt x="68" y="46"/>
                  <a:pt x="68" y="46"/>
                </a:cubicBezTo>
                <a:cubicBezTo>
                  <a:pt x="67" y="48"/>
                  <a:pt x="67" y="48"/>
                  <a:pt x="67" y="48"/>
                </a:cubicBezTo>
                <a:cubicBezTo>
                  <a:pt x="68" y="49"/>
                  <a:pt x="68" y="49"/>
                  <a:pt x="68" y="49"/>
                </a:cubicBezTo>
                <a:cubicBezTo>
                  <a:pt x="68" y="49"/>
                  <a:pt x="69" y="50"/>
                  <a:pt x="69" y="49"/>
                </a:cubicBezTo>
                <a:cubicBezTo>
                  <a:pt x="69" y="49"/>
                  <a:pt x="69" y="48"/>
                  <a:pt x="69" y="48"/>
                </a:cubicBezTo>
                <a:cubicBezTo>
                  <a:pt x="70" y="49"/>
                  <a:pt x="71" y="50"/>
                  <a:pt x="71" y="50"/>
                </a:cubicBezTo>
                <a:cubicBezTo>
                  <a:pt x="72" y="52"/>
                  <a:pt x="72" y="52"/>
                  <a:pt x="72" y="52"/>
                </a:cubicBezTo>
                <a:cubicBezTo>
                  <a:pt x="72" y="52"/>
                  <a:pt x="70" y="52"/>
                  <a:pt x="70" y="52"/>
                </a:cubicBezTo>
                <a:cubicBezTo>
                  <a:pt x="70" y="52"/>
                  <a:pt x="69" y="53"/>
                  <a:pt x="69" y="53"/>
                </a:cubicBezTo>
                <a:cubicBezTo>
                  <a:pt x="68" y="54"/>
                  <a:pt x="68" y="54"/>
                  <a:pt x="68" y="54"/>
                </a:cubicBezTo>
                <a:cubicBezTo>
                  <a:pt x="68" y="55"/>
                  <a:pt x="68" y="55"/>
                  <a:pt x="68" y="56"/>
                </a:cubicBezTo>
                <a:cubicBezTo>
                  <a:pt x="68" y="56"/>
                  <a:pt x="68" y="57"/>
                  <a:pt x="68" y="57"/>
                </a:cubicBezTo>
                <a:cubicBezTo>
                  <a:pt x="69" y="57"/>
                  <a:pt x="70" y="59"/>
                  <a:pt x="70" y="59"/>
                </a:cubicBezTo>
                <a:cubicBezTo>
                  <a:pt x="70" y="59"/>
                  <a:pt x="71" y="60"/>
                  <a:pt x="71" y="60"/>
                </a:cubicBezTo>
                <a:cubicBezTo>
                  <a:pt x="71" y="60"/>
                  <a:pt x="71" y="61"/>
                  <a:pt x="71" y="61"/>
                </a:cubicBezTo>
                <a:cubicBezTo>
                  <a:pt x="71" y="61"/>
                  <a:pt x="70" y="62"/>
                  <a:pt x="69" y="62"/>
                </a:cubicBezTo>
                <a:cubicBezTo>
                  <a:pt x="69" y="62"/>
                  <a:pt x="67" y="62"/>
                  <a:pt x="67" y="62"/>
                </a:cubicBezTo>
                <a:cubicBezTo>
                  <a:pt x="67" y="62"/>
                  <a:pt x="66" y="64"/>
                  <a:pt x="66" y="64"/>
                </a:cubicBezTo>
                <a:cubicBezTo>
                  <a:pt x="66" y="64"/>
                  <a:pt x="65" y="64"/>
                  <a:pt x="64" y="64"/>
                </a:cubicBezTo>
                <a:cubicBezTo>
                  <a:pt x="64" y="64"/>
                  <a:pt x="66" y="65"/>
                  <a:pt x="64" y="64"/>
                </a:cubicBezTo>
                <a:cubicBezTo>
                  <a:pt x="61" y="63"/>
                  <a:pt x="61" y="62"/>
                  <a:pt x="61" y="62"/>
                </a:cubicBezTo>
                <a:cubicBezTo>
                  <a:pt x="61" y="62"/>
                  <a:pt x="60" y="61"/>
                  <a:pt x="60" y="61"/>
                </a:cubicBezTo>
                <a:cubicBezTo>
                  <a:pt x="59" y="61"/>
                  <a:pt x="58" y="61"/>
                  <a:pt x="58" y="61"/>
                </a:cubicBezTo>
                <a:cubicBezTo>
                  <a:pt x="56" y="61"/>
                  <a:pt x="56" y="61"/>
                  <a:pt x="56" y="61"/>
                </a:cubicBezTo>
                <a:cubicBezTo>
                  <a:pt x="55" y="60"/>
                  <a:pt x="55" y="60"/>
                  <a:pt x="55" y="60"/>
                </a:cubicBezTo>
                <a:cubicBezTo>
                  <a:pt x="54" y="62"/>
                  <a:pt x="54" y="62"/>
                  <a:pt x="54" y="62"/>
                </a:cubicBezTo>
                <a:cubicBezTo>
                  <a:pt x="54" y="62"/>
                  <a:pt x="54" y="63"/>
                  <a:pt x="53" y="63"/>
                </a:cubicBezTo>
                <a:cubicBezTo>
                  <a:pt x="52" y="64"/>
                  <a:pt x="53" y="64"/>
                  <a:pt x="52" y="64"/>
                </a:cubicBezTo>
                <a:cubicBezTo>
                  <a:pt x="50" y="64"/>
                  <a:pt x="49" y="62"/>
                  <a:pt x="49" y="62"/>
                </a:cubicBezTo>
                <a:cubicBezTo>
                  <a:pt x="49" y="62"/>
                  <a:pt x="47" y="61"/>
                  <a:pt x="47" y="61"/>
                </a:cubicBezTo>
                <a:cubicBezTo>
                  <a:pt x="46" y="60"/>
                  <a:pt x="46" y="60"/>
                  <a:pt x="46" y="60"/>
                </a:cubicBezTo>
                <a:cubicBezTo>
                  <a:pt x="45" y="60"/>
                  <a:pt x="45" y="61"/>
                  <a:pt x="45" y="59"/>
                </a:cubicBezTo>
                <a:cubicBezTo>
                  <a:pt x="45" y="58"/>
                  <a:pt x="45" y="58"/>
                  <a:pt x="45" y="58"/>
                </a:cubicBezTo>
                <a:cubicBezTo>
                  <a:pt x="44" y="57"/>
                  <a:pt x="44" y="58"/>
                  <a:pt x="43" y="57"/>
                </a:cubicBezTo>
                <a:cubicBezTo>
                  <a:pt x="43" y="56"/>
                  <a:pt x="42" y="55"/>
                  <a:pt x="42" y="55"/>
                </a:cubicBezTo>
                <a:cubicBezTo>
                  <a:pt x="41" y="53"/>
                  <a:pt x="41" y="53"/>
                  <a:pt x="41" y="53"/>
                </a:cubicBezTo>
                <a:cubicBezTo>
                  <a:pt x="41" y="53"/>
                  <a:pt x="41" y="53"/>
                  <a:pt x="41" y="54"/>
                </a:cubicBezTo>
                <a:cubicBezTo>
                  <a:pt x="40" y="55"/>
                  <a:pt x="39" y="55"/>
                  <a:pt x="39" y="55"/>
                </a:cubicBezTo>
                <a:cubicBezTo>
                  <a:pt x="39" y="56"/>
                  <a:pt x="38" y="57"/>
                  <a:pt x="38" y="57"/>
                </a:cubicBezTo>
                <a:cubicBezTo>
                  <a:pt x="38" y="57"/>
                  <a:pt x="37" y="58"/>
                  <a:pt x="37" y="59"/>
                </a:cubicBezTo>
                <a:cubicBezTo>
                  <a:pt x="38" y="59"/>
                  <a:pt x="38" y="59"/>
                  <a:pt x="38" y="60"/>
                </a:cubicBezTo>
                <a:cubicBezTo>
                  <a:pt x="38" y="60"/>
                  <a:pt x="37" y="61"/>
                  <a:pt x="37" y="61"/>
                </a:cubicBezTo>
                <a:cubicBezTo>
                  <a:pt x="36" y="62"/>
                  <a:pt x="36" y="62"/>
                  <a:pt x="35" y="62"/>
                </a:cubicBezTo>
                <a:cubicBezTo>
                  <a:pt x="35" y="63"/>
                  <a:pt x="33" y="64"/>
                  <a:pt x="33" y="64"/>
                </a:cubicBezTo>
                <a:cubicBezTo>
                  <a:pt x="31" y="64"/>
                  <a:pt x="31" y="64"/>
                  <a:pt x="31" y="64"/>
                </a:cubicBezTo>
                <a:cubicBezTo>
                  <a:pt x="28" y="63"/>
                  <a:pt x="28" y="63"/>
                  <a:pt x="28" y="63"/>
                </a:cubicBezTo>
                <a:cubicBezTo>
                  <a:pt x="26" y="65"/>
                  <a:pt x="26" y="65"/>
                  <a:pt x="26" y="65"/>
                </a:cubicBezTo>
                <a:cubicBezTo>
                  <a:pt x="26" y="65"/>
                  <a:pt x="25" y="65"/>
                  <a:pt x="25" y="65"/>
                </a:cubicBezTo>
                <a:cubicBezTo>
                  <a:pt x="24" y="65"/>
                  <a:pt x="23" y="65"/>
                  <a:pt x="23" y="65"/>
                </a:cubicBezTo>
                <a:cubicBezTo>
                  <a:pt x="23" y="65"/>
                  <a:pt x="22" y="64"/>
                  <a:pt x="21" y="64"/>
                </a:cubicBezTo>
                <a:cubicBezTo>
                  <a:pt x="21" y="64"/>
                  <a:pt x="20" y="64"/>
                  <a:pt x="20" y="64"/>
                </a:cubicBezTo>
                <a:cubicBezTo>
                  <a:pt x="19" y="64"/>
                  <a:pt x="18" y="64"/>
                  <a:pt x="18" y="64"/>
                </a:cubicBezTo>
                <a:cubicBezTo>
                  <a:pt x="18" y="65"/>
                  <a:pt x="18" y="65"/>
                  <a:pt x="18" y="65"/>
                </a:cubicBezTo>
                <a:cubicBezTo>
                  <a:pt x="18" y="65"/>
                  <a:pt x="19" y="65"/>
                  <a:pt x="19" y="65"/>
                </a:cubicBezTo>
                <a:cubicBezTo>
                  <a:pt x="19" y="66"/>
                  <a:pt x="19" y="67"/>
                  <a:pt x="19" y="67"/>
                </a:cubicBezTo>
                <a:cubicBezTo>
                  <a:pt x="19" y="67"/>
                  <a:pt x="18" y="67"/>
                  <a:pt x="18" y="67"/>
                </a:cubicBezTo>
                <a:cubicBezTo>
                  <a:pt x="18" y="68"/>
                  <a:pt x="16" y="68"/>
                  <a:pt x="16" y="68"/>
                </a:cubicBezTo>
                <a:cubicBezTo>
                  <a:pt x="16" y="68"/>
                  <a:pt x="16" y="69"/>
                  <a:pt x="16" y="69"/>
                </a:cubicBezTo>
                <a:cubicBezTo>
                  <a:pt x="16" y="69"/>
                  <a:pt x="16" y="69"/>
                  <a:pt x="15" y="69"/>
                </a:cubicBezTo>
                <a:cubicBezTo>
                  <a:pt x="14" y="69"/>
                  <a:pt x="14" y="69"/>
                  <a:pt x="13" y="69"/>
                </a:cubicBezTo>
                <a:cubicBezTo>
                  <a:pt x="13" y="68"/>
                  <a:pt x="12" y="68"/>
                  <a:pt x="11" y="68"/>
                </a:cubicBezTo>
                <a:cubicBezTo>
                  <a:pt x="11" y="68"/>
                  <a:pt x="8" y="67"/>
                  <a:pt x="8" y="67"/>
                </a:cubicBezTo>
                <a:cubicBezTo>
                  <a:pt x="8" y="67"/>
                  <a:pt x="7" y="68"/>
                  <a:pt x="7" y="68"/>
                </a:cubicBezTo>
                <a:cubicBezTo>
                  <a:pt x="6" y="68"/>
                  <a:pt x="5" y="68"/>
                  <a:pt x="4" y="67"/>
                </a:cubicBezTo>
                <a:cubicBezTo>
                  <a:pt x="4"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5"/>
                  <a:pt x="3" y="65"/>
                  <a:pt x="3" y="65"/>
                </a:cubicBezTo>
                <a:cubicBezTo>
                  <a:pt x="0" y="67"/>
                  <a:pt x="0" y="67"/>
                  <a:pt x="0" y="67"/>
                </a:cubicBezTo>
                <a:cubicBezTo>
                  <a:pt x="2" y="71"/>
                  <a:pt x="2" y="71"/>
                  <a:pt x="2" y="71"/>
                </a:cubicBezTo>
                <a:cubicBezTo>
                  <a:pt x="1" y="72"/>
                  <a:pt x="1" y="72"/>
                  <a:pt x="1" y="72"/>
                </a:cubicBezTo>
                <a:cubicBezTo>
                  <a:pt x="1" y="72"/>
                  <a:pt x="2" y="73"/>
                  <a:pt x="2" y="73"/>
                </a:cubicBezTo>
                <a:cubicBezTo>
                  <a:pt x="2" y="74"/>
                  <a:pt x="3" y="74"/>
                  <a:pt x="3" y="75"/>
                </a:cubicBezTo>
                <a:cubicBezTo>
                  <a:pt x="3" y="76"/>
                  <a:pt x="3" y="77"/>
                  <a:pt x="3" y="77"/>
                </a:cubicBezTo>
                <a:cubicBezTo>
                  <a:pt x="4" y="77"/>
                  <a:pt x="4" y="77"/>
                  <a:pt x="4" y="77"/>
                </a:cubicBezTo>
                <a:cubicBezTo>
                  <a:pt x="5" y="79"/>
                  <a:pt x="5" y="79"/>
                  <a:pt x="5" y="79"/>
                </a:cubicBezTo>
                <a:cubicBezTo>
                  <a:pt x="5" y="80"/>
                  <a:pt x="5" y="80"/>
                  <a:pt x="5" y="80"/>
                </a:cubicBezTo>
                <a:cubicBezTo>
                  <a:pt x="5" y="82"/>
                  <a:pt x="5" y="82"/>
                  <a:pt x="5" y="82"/>
                </a:cubicBezTo>
                <a:cubicBezTo>
                  <a:pt x="5" y="82"/>
                  <a:pt x="6" y="83"/>
                  <a:pt x="6" y="84"/>
                </a:cubicBezTo>
                <a:cubicBezTo>
                  <a:pt x="6" y="84"/>
                  <a:pt x="6" y="85"/>
                  <a:pt x="6" y="86"/>
                </a:cubicBezTo>
                <a:cubicBezTo>
                  <a:pt x="6" y="86"/>
                  <a:pt x="8" y="88"/>
                  <a:pt x="8" y="88"/>
                </a:cubicBezTo>
                <a:cubicBezTo>
                  <a:pt x="8" y="90"/>
                  <a:pt x="8" y="90"/>
                  <a:pt x="8" y="90"/>
                </a:cubicBezTo>
                <a:cubicBezTo>
                  <a:pt x="8" y="90"/>
                  <a:pt x="9" y="91"/>
                  <a:pt x="10" y="92"/>
                </a:cubicBezTo>
                <a:cubicBezTo>
                  <a:pt x="10" y="92"/>
                  <a:pt x="11" y="93"/>
                  <a:pt x="11" y="93"/>
                </a:cubicBezTo>
                <a:cubicBezTo>
                  <a:pt x="12" y="95"/>
                  <a:pt x="12" y="95"/>
                  <a:pt x="12" y="95"/>
                </a:cubicBezTo>
                <a:cubicBezTo>
                  <a:pt x="13" y="97"/>
                  <a:pt x="13" y="97"/>
                  <a:pt x="13" y="97"/>
                </a:cubicBezTo>
                <a:cubicBezTo>
                  <a:pt x="14" y="98"/>
                  <a:pt x="14" y="98"/>
                  <a:pt x="14" y="98"/>
                </a:cubicBezTo>
                <a:cubicBezTo>
                  <a:pt x="15" y="100"/>
                  <a:pt x="15" y="100"/>
                  <a:pt x="15" y="100"/>
                </a:cubicBezTo>
                <a:cubicBezTo>
                  <a:pt x="16" y="101"/>
                  <a:pt x="16" y="101"/>
                  <a:pt x="16" y="101"/>
                </a:cubicBezTo>
                <a:cubicBezTo>
                  <a:pt x="17" y="102"/>
                  <a:pt x="17" y="102"/>
                  <a:pt x="17" y="102"/>
                </a:cubicBezTo>
                <a:cubicBezTo>
                  <a:pt x="17" y="102"/>
                  <a:pt x="17" y="103"/>
                  <a:pt x="18" y="103"/>
                </a:cubicBezTo>
                <a:cubicBezTo>
                  <a:pt x="19" y="103"/>
                  <a:pt x="20" y="103"/>
                  <a:pt x="20" y="103"/>
                </a:cubicBezTo>
                <a:cubicBezTo>
                  <a:pt x="21" y="103"/>
                  <a:pt x="21" y="104"/>
                  <a:pt x="22" y="101"/>
                </a:cubicBezTo>
                <a:cubicBezTo>
                  <a:pt x="22" y="99"/>
                  <a:pt x="22" y="98"/>
                  <a:pt x="22" y="98"/>
                </a:cubicBezTo>
                <a:cubicBezTo>
                  <a:pt x="22" y="98"/>
                  <a:pt x="23" y="98"/>
                  <a:pt x="23" y="97"/>
                </a:cubicBezTo>
                <a:cubicBezTo>
                  <a:pt x="24" y="97"/>
                  <a:pt x="25" y="97"/>
                  <a:pt x="25" y="96"/>
                </a:cubicBezTo>
                <a:cubicBezTo>
                  <a:pt x="25" y="94"/>
                  <a:pt x="23" y="93"/>
                  <a:pt x="23" y="93"/>
                </a:cubicBezTo>
                <a:cubicBezTo>
                  <a:pt x="23" y="93"/>
                  <a:pt x="25" y="92"/>
                  <a:pt x="26" y="93"/>
                </a:cubicBezTo>
                <a:cubicBezTo>
                  <a:pt x="26" y="94"/>
                  <a:pt x="26" y="95"/>
                  <a:pt x="27" y="94"/>
                </a:cubicBezTo>
                <a:cubicBezTo>
                  <a:pt x="28" y="92"/>
                  <a:pt x="28" y="92"/>
                  <a:pt x="28" y="92"/>
                </a:cubicBezTo>
                <a:cubicBezTo>
                  <a:pt x="27" y="91"/>
                  <a:pt x="27" y="90"/>
                  <a:pt x="27" y="89"/>
                </a:cubicBezTo>
                <a:cubicBezTo>
                  <a:pt x="27" y="89"/>
                  <a:pt x="28" y="88"/>
                  <a:pt x="28" y="87"/>
                </a:cubicBezTo>
                <a:cubicBezTo>
                  <a:pt x="29" y="86"/>
                  <a:pt x="29" y="85"/>
                  <a:pt x="29" y="84"/>
                </a:cubicBezTo>
                <a:cubicBezTo>
                  <a:pt x="29" y="82"/>
                  <a:pt x="29" y="83"/>
                  <a:pt x="30" y="81"/>
                </a:cubicBezTo>
                <a:cubicBezTo>
                  <a:pt x="30" y="80"/>
                  <a:pt x="30" y="81"/>
                  <a:pt x="30" y="77"/>
                </a:cubicBezTo>
                <a:cubicBezTo>
                  <a:pt x="31" y="74"/>
                  <a:pt x="31" y="73"/>
                  <a:pt x="32" y="73"/>
                </a:cubicBezTo>
                <a:cubicBezTo>
                  <a:pt x="32" y="73"/>
                  <a:pt x="40" y="76"/>
                  <a:pt x="40" y="76"/>
                </a:cubicBezTo>
                <a:cubicBezTo>
                  <a:pt x="40" y="76"/>
                  <a:pt x="41" y="78"/>
                  <a:pt x="41" y="78"/>
                </a:cubicBezTo>
                <a:cubicBezTo>
                  <a:pt x="41" y="79"/>
                  <a:pt x="41" y="80"/>
                  <a:pt x="41" y="80"/>
                </a:cubicBezTo>
                <a:cubicBezTo>
                  <a:pt x="41" y="81"/>
                  <a:pt x="40" y="83"/>
                  <a:pt x="40" y="83"/>
                </a:cubicBezTo>
                <a:cubicBezTo>
                  <a:pt x="40" y="84"/>
                  <a:pt x="40" y="84"/>
                  <a:pt x="40" y="84"/>
                </a:cubicBezTo>
                <a:cubicBezTo>
                  <a:pt x="40" y="84"/>
                  <a:pt x="38" y="84"/>
                  <a:pt x="38" y="86"/>
                </a:cubicBezTo>
                <a:cubicBezTo>
                  <a:pt x="37" y="87"/>
                  <a:pt x="37" y="87"/>
                  <a:pt x="38" y="88"/>
                </a:cubicBezTo>
                <a:cubicBezTo>
                  <a:pt x="39" y="89"/>
                  <a:pt x="40" y="90"/>
                  <a:pt x="40" y="90"/>
                </a:cubicBezTo>
                <a:cubicBezTo>
                  <a:pt x="41" y="90"/>
                  <a:pt x="42" y="89"/>
                  <a:pt x="43" y="89"/>
                </a:cubicBezTo>
                <a:cubicBezTo>
                  <a:pt x="43" y="89"/>
                  <a:pt x="44" y="89"/>
                  <a:pt x="44" y="89"/>
                </a:cubicBezTo>
                <a:cubicBezTo>
                  <a:pt x="44" y="90"/>
                  <a:pt x="44" y="91"/>
                  <a:pt x="45" y="92"/>
                </a:cubicBezTo>
                <a:cubicBezTo>
                  <a:pt x="46" y="92"/>
                  <a:pt x="47" y="93"/>
                  <a:pt x="47" y="93"/>
                </a:cubicBezTo>
                <a:cubicBezTo>
                  <a:pt x="48" y="93"/>
                  <a:pt x="49" y="93"/>
                  <a:pt x="49" y="93"/>
                </a:cubicBezTo>
                <a:cubicBezTo>
                  <a:pt x="49" y="93"/>
                  <a:pt x="50" y="92"/>
                  <a:pt x="51" y="92"/>
                </a:cubicBezTo>
                <a:cubicBezTo>
                  <a:pt x="51" y="92"/>
                  <a:pt x="54" y="95"/>
                  <a:pt x="52" y="91"/>
                </a:cubicBezTo>
                <a:cubicBezTo>
                  <a:pt x="49" y="88"/>
                  <a:pt x="49" y="88"/>
                  <a:pt x="49" y="87"/>
                </a:cubicBezTo>
                <a:cubicBezTo>
                  <a:pt x="48" y="87"/>
                  <a:pt x="47" y="86"/>
                  <a:pt x="47" y="86"/>
                </a:cubicBezTo>
                <a:cubicBezTo>
                  <a:pt x="46" y="86"/>
                  <a:pt x="46" y="86"/>
                  <a:pt x="46" y="86"/>
                </a:cubicBezTo>
                <a:cubicBezTo>
                  <a:pt x="46" y="86"/>
                  <a:pt x="46" y="85"/>
                  <a:pt x="46" y="84"/>
                </a:cubicBezTo>
                <a:cubicBezTo>
                  <a:pt x="47" y="83"/>
                  <a:pt x="47" y="83"/>
                  <a:pt x="48" y="83"/>
                </a:cubicBezTo>
                <a:cubicBezTo>
                  <a:pt x="49" y="83"/>
                  <a:pt x="49" y="82"/>
                  <a:pt x="51" y="84"/>
                </a:cubicBezTo>
                <a:cubicBezTo>
                  <a:pt x="52" y="85"/>
                  <a:pt x="52" y="85"/>
                  <a:pt x="52" y="86"/>
                </a:cubicBezTo>
                <a:cubicBezTo>
                  <a:pt x="53" y="88"/>
                  <a:pt x="54" y="89"/>
                  <a:pt x="55" y="90"/>
                </a:cubicBezTo>
                <a:cubicBezTo>
                  <a:pt x="55" y="90"/>
                  <a:pt x="56" y="90"/>
                  <a:pt x="56" y="92"/>
                </a:cubicBezTo>
                <a:cubicBezTo>
                  <a:pt x="56" y="94"/>
                  <a:pt x="56" y="96"/>
                  <a:pt x="56" y="97"/>
                </a:cubicBezTo>
                <a:cubicBezTo>
                  <a:pt x="56" y="97"/>
                  <a:pt x="56" y="101"/>
                  <a:pt x="56" y="101"/>
                </a:cubicBezTo>
                <a:cubicBezTo>
                  <a:pt x="56" y="101"/>
                  <a:pt x="56" y="103"/>
                  <a:pt x="56" y="104"/>
                </a:cubicBezTo>
                <a:cubicBezTo>
                  <a:pt x="56" y="105"/>
                  <a:pt x="61" y="112"/>
                  <a:pt x="61" y="112"/>
                </a:cubicBezTo>
                <a:cubicBezTo>
                  <a:pt x="61" y="112"/>
                  <a:pt x="63" y="115"/>
                  <a:pt x="64" y="115"/>
                </a:cubicBezTo>
                <a:cubicBezTo>
                  <a:pt x="64" y="115"/>
                  <a:pt x="65" y="118"/>
                  <a:pt x="66" y="119"/>
                </a:cubicBezTo>
                <a:cubicBezTo>
                  <a:pt x="68" y="119"/>
                  <a:pt x="72" y="121"/>
                  <a:pt x="72" y="121"/>
                </a:cubicBezTo>
                <a:cubicBezTo>
                  <a:pt x="79" y="125"/>
                  <a:pt x="79" y="125"/>
                  <a:pt x="79" y="125"/>
                </a:cubicBezTo>
                <a:cubicBezTo>
                  <a:pt x="79" y="125"/>
                  <a:pt x="81" y="128"/>
                  <a:pt x="82" y="128"/>
                </a:cubicBezTo>
                <a:cubicBezTo>
                  <a:pt x="82" y="128"/>
                  <a:pt x="87" y="128"/>
                  <a:pt x="83" y="128"/>
                </a:cubicBezTo>
                <a:cubicBezTo>
                  <a:pt x="80" y="128"/>
                  <a:pt x="76" y="126"/>
                  <a:pt x="76" y="126"/>
                </a:cubicBezTo>
                <a:cubicBezTo>
                  <a:pt x="76" y="126"/>
                  <a:pt x="75" y="124"/>
                  <a:pt x="75" y="124"/>
                </a:cubicBezTo>
                <a:cubicBezTo>
                  <a:pt x="74" y="124"/>
                  <a:pt x="70" y="123"/>
                  <a:pt x="69" y="122"/>
                </a:cubicBezTo>
                <a:cubicBezTo>
                  <a:pt x="69" y="122"/>
                  <a:pt x="68" y="121"/>
                  <a:pt x="67" y="120"/>
                </a:cubicBezTo>
                <a:cubicBezTo>
                  <a:pt x="66" y="118"/>
                  <a:pt x="64" y="117"/>
                  <a:pt x="64" y="117"/>
                </a:cubicBezTo>
                <a:cubicBezTo>
                  <a:pt x="64" y="117"/>
                  <a:pt x="63" y="116"/>
                  <a:pt x="62" y="114"/>
                </a:cubicBezTo>
                <a:cubicBezTo>
                  <a:pt x="61" y="113"/>
                  <a:pt x="61" y="113"/>
                  <a:pt x="61" y="112"/>
                </a:cubicBezTo>
                <a:cubicBezTo>
                  <a:pt x="60" y="112"/>
                  <a:pt x="61" y="112"/>
                  <a:pt x="59" y="111"/>
                </a:cubicBezTo>
                <a:cubicBezTo>
                  <a:pt x="57" y="110"/>
                  <a:pt x="56" y="109"/>
                  <a:pt x="56" y="109"/>
                </a:cubicBezTo>
                <a:cubicBezTo>
                  <a:pt x="55" y="109"/>
                  <a:pt x="53" y="108"/>
                  <a:pt x="53" y="108"/>
                </a:cubicBezTo>
                <a:cubicBezTo>
                  <a:pt x="53" y="108"/>
                  <a:pt x="51" y="106"/>
                  <a:pt x="51" y="106"/>
                </a:cubicBezTo>
                <a:cubicBezTo>
                  <a:pt x="51" y="106"/>
                  <a:pt x="50" y="108"/>
                  <a:pt x="52" y="109"/>
                </a:cubicBezTo>
                <a:cubicBezTo>
                  <a:pt x="53" y="109"/>
                  <a:pt x="55" y="111"/>
                  <a:pt x="55" y="111"/>
                </a:cubicBezTo>
                <a:cubicBezTo>
                  <a:pt x="55" y="111"/>
                  <a:pt x="57" y="112"/>
                  <a:pt x="57" y="112"/>
                </a:cubicBezTo>
                <a:cubicBezTo>
                  <a:pt x="57" y="112"/>
                  <a:pt x="57" y="114"/>
                  <a:pt x="57" y="114"/>
                </a:cubicBezTo>
                <a:cubicBezTo>
                  <a:pt x="57" y="114"/>
                  <a:pt x="54" y="113"/>
                  <a:pt x="57" y="114"/>
                </a:cubicBezTo>
                <a:cubicBezTo>
                  <a:pt x="59" y="115"/>
                  <a:pt x="61" y="115"/>
                  <a:pt x="61" y="115"/>
                </a:cubicBezTo>
                <a:cubicBezTo>
                  <a:pt x="61" y="115"/>
                  <a:pt x="59" y="116"/>
                  <a:pt x="58" y="116"/>
                </a:cubicBezTo>
                <a:cubicBezTo>
                  <a:pt x="58" y="117"/>
                  <a:pt x="60" y="120"/>
                  <a:pt x="60" y="119"/>
                </a:cubicBezTo>
                <a:cubicBezTo>
                  <a:pt x="61" y="119"/>
                  <a:pt x="62" y="120"/>
                  <a:pt x="63" y="120"/>
                </a:cubicBezTo>
                <a:cubicBezTo>
                  <a:pt x="63" y="120"/>
                  <a:pt x="65" y="120"/>
                  <a:pt x="65" y="121"/>
                </a:cubicBezTo>
                <a:cubicBezTo>
                  <a:pt x="66" y="121"/>
                  <a:pt x="66" y="121"/>
                  <a:pt x="66" y="122"/>
                </a:cubicBezTo>
                <a:cubicBezTo>
                  <a:pt x="65" y="122"/>
                  <a:pt x="66" y="124"/>
                  <a:pt x="66" y="124"/>
                </a:cubicBezTo>
                <a:cubicBezTo>
                  <a:pt x="68" y="125"/>
                  <a:pt x="68" y="125"/>
                  <a:pt x="68" y="125"/>
                </a:cubicBezTo>
                <a:cubicBezTo>
                  <a:pt x="68" y="125"/>
                  <a:pt x="65" y="125"/>
                  <a:pt x="65" y="124"/>
                </a:cubicBezTo>
                <a:cubicBezTo>
                  <a:pt x="64" y="124"/>
                  <a:pt x="64" y="123"/>
                  <a:pt x="63" y="124"/>
                </a:cubicBezTo>
                <a:cubicBezTo>
                  <a:pt x="62" y="125"/>
                  <a:pt x="62" y="125"/>
                  <a:pt x="62" y="126"/>
                </a:cubicBezTo>
                <a:cubicBezTo>
                  <a:pt x="63" y="127"/>
                  <a:pt x="64" y="128"/>
                  <a:pt x="65" y="127"/>
                </a:cubicBezTo>
                <a:cubicBezTo>
                  <a:pt x="65" y="127"/>
                  <a:pt x="65" y="127"/>
                  <a:pt x="66" y="126"/>
                </a:cubicBezTo>
                <a:cubicBezTo>
                  <a:pt x="66" y="126"/>
                  <a:pt x="66" y="126"/>
                  <a:pt x="67" y="126"/>
                </a:cubicBezTo>
                <a:cubicBezTo>
                  <a:pt x="67" y="126"/>
                  <a:pt x="68" y="126"/>
                  <a:pt x="68" y="126"/>
                </a:cubicBezTo>
                <a:cubicBezTo>
                  <a:pt x="69" y="125"/>
                  <a:pt x="69" y="125"/>
                  <a:pt x="69" y="125"/>
                </a:cubicBezTo>
                <a:cubicBezTo>
                  <a:pt x="69" y="125"/>
                  <a:pt x="69" y="125"/>
                  <a:pt x="69" y="126"/>
                </a:cubicBezTo>
                <a:cubicBezTo>
                  <a:pt x="69" y="126"/>
                  <a:pt x="70" y="126"/>
                  <a:pt x="69" y="127"/>
                </a:cubicBezTo>
                <a:cubicBezTo>
                  <a:pt x="69" y="128"/>
                  <a:pt x="68" y="128"/>
                  <a:pt x="68" y="128"/>
                </a:cubicBezTo>
                <a:cubicBezTo>
                  <a:pt x="68" y="129"/>
                  <a:pt x="67" y="128"/>
                  <a:pt x="68" y="130"/>
                </a:cubicBezTo>
                <a:cubicBezTo>
                  <a:pt x="68" y="131"/>
                  <a:pt x="68" y="132"/>
                  <a:pt x="68" y="132"/>
                </a:cubicBezTo>
                <a:cubicBezTo>
                  <a:pt x="68" y="132"/>
                  <a:pt x="69" y="132"/>
                  <a:pt x="69" y="132"/>
                </a:cubicBezTo>
                <a:cubicBezTo>
                  <a:pt x="70" y="133"/>
                  <a:pt x="70" y="134"/>
                  <a:pt x="70" y="135"/>
                </a:cubicBezTo>
                <a:cubicBezTo>
                  <a:pt x="71" y="135"/>
                  <a:pt x="73" y="138"/>
                  <a:pt x="73" y="138"/>
                </a:cubicBezTo>
                <a:cubicBezTo>
                  <a:pt x="73" y="138"/>
                  <a:pt x="76" y="140"/>
                  <a:pt x="76" y="140"/>
                </a:cubicBezTo>
                <a:cubicBezTo>
                  <a:pt x="76" y="140"/>
                  <a:pt x="77" y="141"/>
                  <a:pt x="77" y="141"/>
                </a:cubicBezTo>
                <a:cubicBezTo>
                  <a:pt x="77" y="141"/>
                  <a:pt x="77" y="142"/>
                  <a:pt x="76" y="141"/>
                </a:cubicBezTo>
                <a:cubicBezTo>
                  <a:pt x="75" y="140"/>
                  <a:pt x="73" y="139"/>
                  <a:pt x="73" y="139"/>
                </a:cubicBezTo>
                <a:cubicBezTo>
                  <a:pt x="73" y="141"/>
                  <a:pt x="73" y="141"/>
                  <a:pt x="73" y="141"/>
                </a:cubicBezTo>
                <a:cubicBezTo>
                  <a:pt x="73" y="141"/>
                  <a:pt x="74" y="142"/>
                  <a:pt x="75" y="142"/>
                </a:cubicBezTo>
                <a:cubicBezTo>
                  <a:pt x="75" y="143"/>
                  <a:pt x="75" y="143"/>
                  <a:pt x="76" y="144"/>
                </a:cubicBezTo>
                <a:cubicBezTo>
                  <a:pt x="77" y="144"/>
                  <a:pt x="78" y="144"/>
                  <a:pt x="79" y="144"/>
                </a:cubicBezTo>
                <a:cubicBezTo>
                  <a:pt x="79" y="145"/>
                  <a:pt x="79" y="143"/>
                  <a:pt x="79" y="143"/>
                </a:cubicBezTo>
                <a:cubicBezTo>
                  <a:pt x="79" y="143"/>
                  <a:pt x="80" y="143"/>
                  <a:pt x="80" y="143"/>
                </a:cubicBezTo>
                <a:cubicBezTo>
                  <a:pt x="80" y="144"/>
                  <a:pt x="81" y="145"/>
                  <a:pt x="80" y="146"/>
                </a:cubicBezTo>
                <a:cubicBezTo>
                  <a:pt x="80" y="146"/>
                  <a:pt x="80" y="147"/>
                  <a:pt x="79" y="146"/>
                </a:cubicBezTo>
                <a:cubicBezTo>
                  <a:pt x="78" y="146"/>
                  <a:pt x="77" y="145"/>
                  <a:pt x="76" y="145"/>
                </a:cubicBezTo>
                <a:cubicBezTo>
                  <a:pt x="76" y="145"/>
                  <a:pt x="75" y="144"/>
                  <a:pt x="74" y="145"/>
                </a:cubicBezTo>
                <a:cubicBezTo>
                  <a:pt x="74" y="145"/>
                  <a:pt x="72" y="144"/>
                  <a:pt x="72" y="145"/>
                </a:cubicBezTo>
                <a:cubicBezTo>
                  <a:pt x="72" y="146"/>
                  <a:pt x="72" y="147"/>
                  <a:pt x="72" y="147"/>
                </a:cubicBezTo>
                <a:cubicBezTo>
                  <a:pt x="72" y="147"/>
                  <a:pt x="71" y="143"/>
                  <a:pt x="70" y="143"/>
                </a:cubicBezTo>
                <a:cubicBezTo>
                  <a:pt x="69" y="143"/>
                  <a:pt x="67" y="142"/>
                  <a:pt x="67" y="142"/>
                </a:cubicBezTo>
                <a:cubicBezTo>
                  <a:pt x="66" y="140"/>
                  <a:pt x="66" y="140"/>
                  <a:pt x="66" y="140"/>
                </a:cubicBezTo>
                <a:cubicBezTo>
                  <a:pt x="66" y="140"/>
                  <a:pt x="67" y="140"/>
                  <a:pt x="67" y="140"/>
                </a:cubicBezTo>
                <a:cubicBezTo>
                  <a:pt x="68" y="141"/>
                  <a:pt x="67" y="141"/>
                  <a:pt x="68" y="141"/>
                </a:cubicBezTo>
                <a:cubicBezTo>
                  <a:pt x="69" y="141"/>
                  <a:pt x="67" y="139"/>
                  <a:pt x="69" y="139"/>
                </a:cubicBezTo>
                <a:cubicBezTo>
                  <a:pt x="71" y="139"/>
                  <a:pt x="71" y="139"/>
                  <a:pt x="71" y="139"/>
                </a:cubicBezTo>
                <a:cubicBezTo>
                  <a:pt x="71" y="138"/>
                  <a:pt x="73" y="138"/>
                  <a:pt x="71" y="137"/>
                </a:cubicBezTo>
                <a:cubicBezTo>
                  <a:pt x="69" y="136"/>
                  <a:pt x="69" y="136"/>
                  <a:pt x="69" y="136"/>
                </a:cubicBezTo>
                <a:cubicBezTo>
                  <a:pt x="68" y="136"/>
                  <a:pt x="68" y="136"/>
                  <a:pt x="68" y="135"/>
                </a:cubicBezTo>
                <a:cubicBezTo>
                  <a:pt x="67" y="134"/>
                  <a:pt x="67" y="133"/>
                  <a:pt x="66" y="133"/>
                </a:cubicBezTo>
                <a:cubicBezTo>
                  <a:pt x="66" y="133"/>
                  <a:pt x="63" y="133"/>
                  <a:pt x="63" y="133"/>
                </a:cubicBezTo>
                <a:cubicBezTo>
                  <a:pt x="63" y="133"/>
                  <a:pt x="62" y="132"/>
                  <a:pt x="61" y="132"/>
                </a:cubicBezTo>
                <a:cubicBezTo>
                  <a:pt x="60" y="132"/>
                  <a:pt x="58" y="130"/>
                  <a:pt x="58" y="130"/>
                </a:cubicBezTo>
                <a:cubicBezTo>
                  <a:pt x="57" y="129"/>
                  <a:pt x="54" y="128"/>
                  <a:pt x="54" y="128"/>
                </a:cubicBezTo>
                <a:cubicBezTo>
                  <a:pt x="54" y="128"/>
                  <a:pt x="53" y="127"/>
                  <a:pt x="52" y="127"/>
                </a:cubicBezTo>
                <a:cubicBezTo>
                  <a:pt x="51" y="127"/>
                  <a:pt x="51" y="127"/>
                  <a:pt x="50" y="127"/>
                </a:cubicBezTo>
                <a:cubicBezTo>
                  <a:pt x="49" y="126"/>
                  <a:pt x="48" y="125"/>
                  <a:pt x="48" y="125"/>
                </a:cubicBezTo>
                <a:cubicBezTo>
                  <a:pt x="47" y="124"/>
                  <a:pt x="46" y="124"/>
                  <a:pt x="46" y="124"/>
                </a:cubicBezTo>
                <a:cubicBezTo>
                  <a:pt x="47" y="125"/>
                  <a:pt x="46" y="125"/>
                  <a:pt x="48" y="126"/>
                </a:cubicBezTo>
                <a:cubicBezTo>
                  <a:pt x="49" y="127"/>
                  <a:pt x="50" y="127"/>
                  <a:pt x="50" y="127"/>
                </a:cubicBezTo>
                <a:cubicBezTo>
                  <a:pt x="50" y="127"/>
                  <a:pt x="51" y="128"/>
                  <a:pt x="51" y="128"/>
                </a:cubicBezTo>
                <a:cubicBezTo>
                  <a:pt x="51" y="129"/>
                  <a:pt x="52" y="128"/>
                  <a:pt x="53" y="128"/>
                </a:cubicBezTo>
                <a:cubicBezTo>
                  <a:pt x="53" y="129"/>
                  <a:pt x="54" y="129"/>
                  <a:pt x="54" y="130"/>
                </a:cubicBezTo>
                <a:cubicBezTo>
                  <a:pt x="54" y="130"/>
                  <a:pt x="57" y="130"/>
                  <a:pt x="57" y="131"/>
                </a:cubicBezTo>
                <a:cubicBezTo>
                  <a:pt x="57" y="132"/>
                  <a:pt x="58" y="133"/>
                  <a:pt x="57" y="133"/>
                </a:cubicBezTo>
                <a:cubicBezTo>
                  <a:pt x="57" y="133"/>
                  <a:pt x="56" y="134"/>
                  <a:pt x="56" y="134"/>
                </a:cubicBezTo>
                <a:cubicBezTo>
                  <a:pt x="57" y="134"/>
                  <a:pt x="58" y="135"/>
                  <a:pt x="59" y="135"/>
                </a:cubicBezTo>
                <a:cubicBezTo>
                  <a:pt x="60" y="135"/>
                  <a:pt x="59" y="135"/>
                  <a:pt x="61" y="136"/>
                </a:cubicBezTo>
                <a:cubicBezTo>
                  <a:pt x="63" y="136"/>
                  <a:pt x="63" y="138"/>
                  <a:pt x="63" y="138"/>
                </a:cubicBezTo>
                <a:cubicBezTo>
                  <a:pt x="63" y="139"/>
                  <a:pt x="65" y="140"/>
                  <a:pt x="65" y="140"/>
                </a:cubicBezTo>
                <a:cubicBezTo>
                  <a:pt x="65" y="140"/>
                  <a:pt x="64" y="140"/>
                  <a:pt x="65" y="141"/>
                </a:cubicBezTo>
                <a:cubicBezTo>
                  <a:pt x="65" y="141"/>
                  <a:pt x="64" y="141"/>
                  <a:pt x="65" y="142"/>
                </a:cubicBezTo>
                <a:cubicBezTo>
                  <a:pt x="66" y="142"/>
                  <a:pt x="67" y="142"/>
                  <a:pt x="67" y="142"/>
                </a:cubicBezTo>
                <a:cubicBezTo>
                  <a:pt x="67" y="143"/>
                  <a:pt x="67" y="143"/>
                  <a:pt x="67" y="144"/>
                </a:cubicBezTo>
                <a:cubicBezTo>
                  <a:pt x="67" y="144"/>
                  <a:pt x="65" y="146"/>
                  <a:pt x="68" y="146"/>
                </a:cubicBezTo>
                <a:cubicBezTo>
                  <a:pt x="70" y="146"/>
                  <a:pt x="70" y="146"/>
                  <a:pt x="70" y="146"/>
                </a:cubicBezTo>
                <a:cubicBezTo>
                  <a:pt x="71" y="147"/>
                  <a:pt x="71" y="147"/>
                  <a:pt x="71" y="147"/>
                </a:cubicBezTo>
                <a:cubicBezTo>
                  <a:pt x="71" y="147"/>
                  <a:pt x="70" y="148"/>
                  <a:pt x="71" y="149"/>
                </a:cubicBezTo>
                <a:cubicBezTo>
                  <a:pt x="71" y="150"/>
                  <a:pt x="75" y="150"/>
                  <a:pt x="75" y="150"/>
                </a:cubicBezTo>
                <a:cubicBezTo>
                  <a:pt x="75" y="149"/>
                  <a:pt x="75" y="149"/>
                  <a:pt x="75" y="149"/>
                </a:cubicBezTo>
                <a:cubicBezTo>
                  <a:pt x="75" y="149"/>
                  <a:pt x="77" y="150"/>
                  <a:pt x="76" y="150"/>
                </a:cubicBezTo>
                <a:cubicBezTo>
                  <a:pt x="76" y="151"/>
                  <a:pt x="75" y="151"/>
                  <a:pt x="75" y="151"/>
                </a:cubicBezTo>
                <a:cubicBezTo>
                  <a:pt x="75" y="151"/>
                  <a:pt x="75" y="153"/>
                  <a:pt x="76" y="153"/>
                </a:cubicBezTo>
                <a:cubicBezTo>
                  <a:pt x="77" y="153"/>
                  <a:pt x="78" y="154"/>
                  <a:pt x="78" y="154"/>
                </a:cubicBezTo>
                <a:cubicBezTo>
                  <a:pt x="78" y="154"/>
                  <a:pt x="79" y="154"/>
                  <a:pt x="79" y="155"/>
                </a:cubicBezTo>
                <a:cubicBezTo>
                  <a:pt x="80" y="155"/>
                  <a:pt x="80" y="156"/>
                  <a:pt x="80" y="156"/>
                </a:cubicBezTo>
                <a:cubicBezTo>
                  <a:pt x="81" y="156"/>
                  <a:pt x="82" y="156"/>
                  <a:pt x="82" y="157"/>
                </a:cubicBezTo>
                <a:cubicBezTo>
                  <a:pt x="83" y="157"/>
                  <a:pt x="84" y="158"/>
                  <a:pt x="84" y="157"/>
                </a:cubicBezTo>
                <a:cubicBezTo>
                  <a:pt x="84" y="156"/>
                  <a:pt x="85" y="156"/>
                  <a:pt x="84" y="155"/>
                </a:cubicBezTo>
                <a:cubicBezTo>
                  <a:pt x="83" y="154"/>
                  <a:pt x="82" y="154"/>
                  <a:pt x="81" y="154"/>
                </a:cubicBezTo>
                <a:cubicBezTo>
                  <a:pt x="81" y="154"/>
                  <a:pt x="80" y="154"/>
                  <a:pt x="80" y="153"/>
                </a:cubicBezTo>
                <a:cubicBezTo>
                  <a:pt x="79" y="153"/>
                  <a:pt x="79" y="153"/>
                  <a:pt x="79" y="152"/>
                </a:cubicBezTo>
                <a:cubicBezTo>
                  <a:pt x="79" y="151"/>
                  <a:pt x="78" y="150"/>
                  <a:pt x="78" y="150"/>
                </a:cubicBezTo>
                <a:cubicBezTo>
                  <a:pt x="78" y="150"/>
                  <a:pt x="78" y="148"/>
                  <a:pt x="78" y="148"/>
                </a:cubicBezTo>
                <a:cubicBezTo>
                  <a:pt x="77" y="148"/>
                  <a:pt x="77" y="148"/>
                  <a:pt x="76" y="148"/>
                </a:cubicBezTo>
                <a:cubicBezTo>
                  <a:pt x="76" y="148"/>
                  <a:pt x="75" y="147"/>
                  <a:pt x="75" y="147"/>
                </a:cubicBezTo>
                <a:cubicBezTo>
                  <a:pt x="74" y="147"/>
                  <a:pt x="73" y="147"/>
                  <a:pt x="73" y="147"/>
                </a:cubicBezTo>
                <a:cubicBezTo>
                  <a:pt x="73" y="146"/>
                  <a:pt x="74" y="146"/>
                  <a:pt x="74" y="146"/>
                </a:cubicBezTo>
                <a:cubicBezTo>
                  <a:pt x="74" y="146"/>
                  <a:pt x="75" y="146"/>
                  <a:pt x="76" y="146"/>
                </a:cubicBezTo>
                <a:cubicBezTo>
                  <a:pt x="77" y="147"/>
                  <a:pt x="77" y="146"/>
                  <a:pt x="78" y="147"/>
                </a:cubicBezTo>
                <a:cubicBezTo>
                  <a:pt x="79" y="147"/>
                  <a:pt x="78" y="148"/>
                  <a:pt x="79" y="148"/>
                </a:cubicBezTo>
                <a:cubicBezTo>
                  <a:pt x="81" y="148"/>
                  <a:pt x="81" y="147"/>
                  <a:pt x="81" y="147"/>
                </a:cubicBezTo>
                <a:cubicBezTo>
                  <a:pt x="83" y="146"/>
                  <a:pt x="83" y="146"/>
                  <a:pt x="83" y="146"/>
                </a:cubicBezTo>
                <a:cubicBezTo>
                  <a:pt x="83" y="146"/>
                  <a:pt x="83" y="146"/>
                  <a:pt x="84" y="147"/>
                </a:cubicBezTo>
                <a:cubicBezTo>
                  <a:pt x="85" y="147"/>
                  <a:pt x="83" y="148"/>
                  <a:pt x="85" y="148"/>
                </a:cubicBezTo>
                <a:cubicBezTo>
                  <a:pt x="87" y="148"/>
                  <a:pt x="88" y="148"/>
                  <a:pt x="88" y="148"/>
                </a:cubicBezTo>
                <a:cubicBezTo>
                  <a:pt x="88" y="149"/>
                  <a:pt x="88" y="150"/>
                  <a:pt x="88" y="150"/>
                </a:cubicBezTo>
                <a:cubicBezTo>
                  <a:pt x="88" y="150"/>
                  <a:pt x="88" y="151"/>
                  <a:pt x="88" y="151"/>
                </a:cubicBezTo>
                <a:cubicBezTo>
                  <a:pt x="89" y="151"/>
                  <a:pt x="91" y="151"/>
                  <a:pt x="91" y="151"/>
                </a:cubicBezTo>
                <a:cubicBezTo>
                  <a:pt x="91" y="151"/>
                  <a:pt x="92" y="151"/>
                  <a:pt x="92" y="152"/>
                </a:cubicBezTo>
                <a:cubicBezTo>
                  <a:pt x="93" y="153"/>
                  <a:pt x="90" y="154"/>
                  <a:pt x="90" y="154"/>
                </a:cubicBezTo>
                <a:cubicBezTo>
                  <a:pt x="90" y="154"/>
                  <a:pt x="89" y="153"/>
                  <a:pt x="89" y="154"/>
                </a:cubicBezTo>
                <a:cubicBezTo>
                  <a:pt x="89" y="155"/>
                  <a:pt x="88" y="155"/>
                  <a:pt x="89" y="156"/>
                </a:cubicBezTo>
                <a:cubicBezTo>
                  <a:pt x="90" y="156"/>
                  <a:pt x="89" y="156"/>
                  <a:pt x="89" y="156"/>
                </a:cubicBezTo>
                <a:cubicBezTo>
                  <a:pt x="88" y="156"/>
                  <a:pt x="87" y="155"/>
                  <a:pt x="88" y="157"/>
                </a:cubicBezTo>
                <a:cubicBezTo>
                  <a:pt x="88" y="158"/>
                  <a:pt x="89" y="159"/>
                  <a:pt x="89" y="159"/>
                </a:cubicBezTo>
                <a:cubicBezTo>
                  <a:pt x="90" y="159"/>
                  <a:pt x="92" y="159"/>
                  <a:pt x="92" y="159"/>
                </a:cubicBezTo>
                <a:cubicBezTo>
                  <a:pt x="93" y="159"/>
                  <a:pt x="94" y="159"/>
                  <a:pt x="93" y="159"/>
                </a:cubicBezTo>
                <a:cubicBezTo>
                  <a:pt x="92" y="158"/>
                  <a:pt x="91" y="158"/>
                  <a:pt x="91" y="158"/>
                </a:cubicBezTo>
                <a:cubicBezTo>
                  <a:pt x="91" y="158"/>
                  <a:pt x="91" y="158"/>
                  <a:pt x="91" y="157"/>
                </a:cubicBezTo>
                <a:cubicBezTo>
                  <a:pt x="91" y="157"/>
                  <a:pt x="92" y="157"/>
                  <a:pt x="92" y="157"/>
                </a:cubicBezTo>
                <a:cubicBezTo>
                  <a:pt x="92" y="156"/>
                  <a:pt x="93" y="155"/>
                  <a:pt x="93" y="155"/>
                </a:cubicBezTo>
                <a:cubicBezTo>
                  <a:pt x="93" y="155"/>
                  <a:pt x="94" y="153"/>
                  <a:pt x="95" y="154"/>
                </a:cubicBezTo>
                <a:cubicBezTo>
                  <a:pt x="95" y="155"/>
                  <a:pt x="95" y="155"/>
                  <a:pt x="96" y="155"/>
                </a:cubicBezTo>
                <a:cubicBezTo>
                  <a:pt x="96" y="155"/>
                  <a:pt x="99" y="152"/>
                  <a:pt x="99" y="152"/>
                </a:cubicBezTo>
                <a:cubicBezTo>
                  <a:pt x="99" y="152"/>
                  <a:pt x="100" y="152"/>
                  <a:pt x="99" y="153"/>
                </a:cubicBezTo>
                <a:cubicBezTo>
                  <a:pt x="99" y="154"/>
                  <a:pt x="98" y="155"/>
                  <a:pt x="99" y="156"/>
                </a:cubicBezTo>
                <a:cubicBezTo>
                  <a:pt x="99" y="157"/>
                  <a:pt x="99" y="157"/>
                  <a:pt x="99" y="157"/>
                </a:cubicBezTo>
                <a:cubicBezTo>
                  <a:pt x="100" y="158"/>
                  <a:pt x="99" y="158"/>
                  <a:pt x="100" y="159"/>
                </a:cubicBezTo>
                <a:cubicBezTo>
                  <a:pt x="100" y="160"/>
                  <a:pt x="100" y="159"/>
                  <a:pt x="100" y="160"/>
                </a:cubicBezTo>
                <a:cubicBezTo>
                  <a:pt x="101" y="161"/>
                  <a:pt x="102" y="163"/>
                  <a:pt x="102" y="163"/>
                </a:cubicBezTo>
                <a:cubicBezTo>
                  <a:pt x="102" y="163"/>
                  <a:pt x="101" y="164"/>
                  <a:pt x="102" y="164"/>
                </a:cubicBezTo>
                <a:cubicBezTo>
                  <a:pt x="103" y="165"/>
                  <a:pt x="105" y="165"/>
                  <a:pt x="105" y="165"/>
                </a:cubicBezTo>
                <a:cubicBezTo>
                  <a:pt x="105" y="165"/>
                  <a:pt x="105" y="165"/>
                  <a:pt x="105" y="165"/>
                </a:cubicBezTo>
                <a:cubicBezTo>
                  <a:pt x="105" y="165"/>
                  <a:pt x="106" y="166"/>
                  <a:pt x="107" y="165"/>
                </a:cubicBezTo>
                <a:cubicBezTo>
                  <a:pt x="107" y="164"/>
                  <a:pt x="108" y="164"/>
                  <a:pt x="108" y="164"/>
                </a:cubicBezTo>
                <a:cubicBezTo>
                  <a:pt x="109" y="164"/>
                  <a:pt x="108" y="164"/>
                  <a:pt x="110" y="164"/>
                </a:cubicBezTo>
                <a:cubicBezTo>
                  <a:pt x="112" y="164"/>
                  <a:pt x="112" y="165"/>
                  <a:pt x="113" y="164"/>
                </a:cubicBezTo>
                <a:cubicBezTo>
                  <a:pt x="114" y="163"/>
                  <a:pt x="113" y="163"/>
                  <a:pt x="115" y="163"/>
                </a:cubicBezTo>
                <a:cubicBezTo>
                  <a:pt x="117" y="163"/>
                  <a:pt x="119" y="162"/>
                  <a:pt x="119" y="162"/>
                </a:cubicBezTo>
                <a:cubicBezTo>
                  <a:pt x="119" y="162"/>
                  <a:pt x="122" y="162"/>
                  <a:pt x="122" y="162"/>
                </a:cubicBezTo>
                <a:cubicBezTo>
                  <a:pt x="124" y="163"/>
                  <a:pt x="124" y="163"/>
                  <a:pt x="124" y="163"/>
                </a:cubicBezTo>
                <a:cubicBezTo>
                  <a:pt x="124" y="163"/>
                  <a:pt x="125" y="164"/>
                  <a:pt x="126" y="164"/>
                </a:cubicBezTo>
                <a:cubicBezTo>
                  <a:pt x="126" y="164"/>
                  <a:pt x="127" y="164"/>
                  <a:pt x="128" y="164"/>
                </a:cubicBezTo>
                <a:cubicBezTo>
                  <a:pt x="128" y="164"/>
                  <a:pt x="132" y="165"/>
                  <a:pt x="132" y="165"/>
                </a:cubicBezTo>
                <a:cubicBezTo>
                  <a:pt x="136" y="166"/>
                  <a:pt x="136" y="166"/>
                  <a:pt x="136" y="166"/>
                </a:cubicBezTo>
                <a:cubicBezTo>
                  <a:pt x="138" y="167"/>
                  <a:pt x="138" y="167"/>
                  <a:pt x="138" y="167"/>
                </a:cubicBezTo>
                <a:cubicBezTo>
                  <a:pt x="142" y="170"/>
                  <a:pt x="142" y="170"/>
                  <a:pt x="142" y="170"/>
                </a:cubicBezTo>
                <a:cubicBezTo>
                  <a:pt x="146" y="174"/>
                  <a:pt x="146" y="174"/>
                  <a:pt x="146" y="174"/>
                </a:cubicBezTo>
                <a:cubicBezTo>
                  <a:pt x="151" y="176"/>
                  <a:pt x="151" y="176"/>
                  <a:pt x="151" y="176"/>
                </a:cubicBezTo>
                <a:cubicBezTo>
                  <a:pt x="154" y="178"/>
                  <a:pt x="154" y="178"/>
                  <a:pt x="154" y="178"/>
                </a:cubicBezTo>
                <a:cubicBezTo>
                  <a:pt x="156" y="180"/>
                  <a:pt x="156" y="180"/>
                  <a:pt x="156" y="180"/>
                </a:cubicBezTo>
                <a:cubicBezTo>
                  <a:pt x="156" y="180"/>
                  <a:pt x="159" y="182"/>
                  <a:pt x="159" y="182"/>
                </a:cubicBezTo>
                <a:cubicBezTo>
                  <a:pt x="160" y="182"/>
                  <a:pt x="163" y="184"/>
                  <a:pt x="163" y="184"/>
                </a:cubicBezTo>
                <a:cubicBezTo>
                  <a:pt x="166" y="186"/>
                  <a:pt x="166" y="186"/>
                  <a:pt x="166" y="186"/>
                </a:cubicBezTo>
                <a:cubicBezTo>
                  <a:pt x="166" y="186"/>
                  <a:pt x="167" y="188"/>
                  <a:pt x="167" y="188"/>
                </a:cubicBezTo>
                <a:cubicBezTo>
                  <a:pt x="167" y="189"/>
                  <a:pt x="166" y="188"/>
                  <a:pt x="165" y="188"/>
                </a:cubicBezTo>
                <a:cubicBezTo>
                  <a:pt x="164" y="189"/>
                  <a:pt x="160" y="187"/>
                  <a:pt x="160" y="187"/>
                </a:cubicBezTo>
                <a:cubicBezTo>
                  <a:pt x="158" y="185"/>
                  <a:pt x="158" y="185"/>
                  <a:pt x="158" y="185"/>
                </a:cubicBezTo>
                <a:cubicBezTo>
                  <a:pt x="155" y="185"/>
                  <a:pt x="155" y="185"/>
                  <a:pt x="155" y="185"/>
                </a:cubicBezTo>
                <a:cubicBezTo>
                  <a:pt x="153" y="184"/>
                  <a:pt x="153" y="184"/>
                  <a:pt x="153" y="184"/>
                </a:cubicBezTo>
                <a:cubicBezTo>
                  <a:pt x="149" y="185"/>
                  <a:pt x="149" y="185"/>
                  <a:pt x="149" y="185"/>
                </a:cubicBezTo>
                <a:cubicBezTo>
                  <a:pt x="146" y="184"/>
                  <a:pt x="146" y="184"/>
                  <a:pt x="146" y="184"/>
                </a:cubicBezTo>
                <a:cubicBezTo>
                  <a:pt x="146" y="184"/>
                  <a:pt x="145" y="184"/>
                  <a:pt x="146" y="185"/>
                </a:cubicBezTo>
                <a:cubicBezTo>
                  <a:pt x="146" y="185"/>
                  <a:pt x="146" y="186"/>
                  <a:pt x="146" y="186"/>
                </a:cubicBezTo>
                <a:cubicBezTo>
                  <a:pt x="143" y="188"/>
                  <a:pt x="143" y="188"/>
                  <a:pt x="143" y="188"/>
                </a:cubicBezTo>
                <a:cubicBezTo>
                  <a:pt x="139" y="189"/>
                  <a:pt x="139" y="189"/>
                  <a:pt x="139" y="189"/>
                </a:cubicBezTo>
                <a:cubicBezTo>
                  <a:pt x="135" y="189"/>
                  <a:pt x="135" y="189"/>
                  <a:pt x="135" y="189"/>
                </a:cubicBezTo>
                <a:cubicBezTo>
                  <a:pt x="132" y="189"/>
                  <a:pt x="132" y="189"/>
                  <a:pt x="132" y="189"/>
                </a:cubicBezTo>
                <a:cubicBezTo>
                  <a:pt x="132" y="191"/>
                  <a:pt x="132" y="191"/>
                  <a:pt x="132" y="191"/>
                </a:cubicBezTo>
                <a:cubicBezTo>
                  <a:pt x="132" y="191"/>
                  <a:pt x="128" y="191"/>
                  <a:pt x="132" y="192"/>
                </a:cubicBezTo>
                <a:cubicBezTo>
                  <a:pt x="136" y="192"/>
                  <a:pt x="138" y="192"/>
                  <a:pt x="138" y="191"/>
                </a:cubicBezTo>
                <a:cubicBezTo>
                  <a:pt x="139" y="191"/>
                  <a:pt x="139" y="190"/>
                  <a:pt x="140" y="190"/>
                </a:cubicBezTo>
                <a:cubicBezTo>
                  <a:pt x="141" y="190"/>
                  <a:pt x="143" y="190"/>
                  <a:pt x="144" y="190"/>
                </a:cubicBezTo>
                <a:cubicBezTo>
                  <a:pt x="144" y="190"/>
                  <a:pt x="145" y="190"/>
                  <a:pt x="147" y="189"/>
                </a:cubicBezTo>
                <a:cubicBezTo>
                  <a:pt x="148" y="189"/>
                  <a:pt x="148" y="188"/>
                  <a:pt x="150" y="189"/>
                </a:cubicBezTo>
                <a:cubicBezTo>
                  <a:pt x="152" y="190"/>
                  <a:pt x="151" y="187"/>
                  <a:pt x="151" y="187"/>
                </a:cubicBezTo>
                <a:cubicBezTo>
                  <a:pt x="151" y="187"/>
                  <a:pt x="151" y="186"/>
                  <a:pt x="152" y="186"/>
                </a:cubicBezTo>
                <a:cubicBezTo>
                  <a:pt x="154" y="187"/>
                  <a:pt x="154" y="187"/>
                  <a:pt x="154" y="187"/>
                </a:cubicBezTo>
                <a:cubicBezTo>
                  <a:pt x="155" y="187"/>
                  <a:pt x="157" y="188"/>
                  <a:pt x="157" y="188"/>
                </a:cubicBezTo>
                <a:cubicBezTo>
                  <a:pt x="158" y="188"/>
                  <a:pt x="162" y="189"/>
                  <a:pt x="162" y="189"/>
                </a:cubicBezTo>
                <a:cubicBezTo>
                  <a:pt x="162" y="189"/>
                  <a:pt x="163" y="192"/>
                  <a:pt x="163" y="192"/>
                </a:cubicBezTo>
                <a:cubicBezTo>
                  <a:pt x="164" y="192"/>
                  <a:pt x="167" y="192"/>
                  <a:pt x="168" y="192"/>
                </a:cubicBezTo>
                <a:cubicBezTo>
                  <a:pt x="169" y="192"/>
                  <a:pt x="171" y="192"/>
                  <a:pt x="172" y="193"/>
                </a:cubicBezTo>
                <a:cubicBezTo>
                  <a:pt x="173" y="194"/>
                  <a:pt x="174" y="194"/>
                  <a:pt x="174" y="194"/>
                </a:cubicBezTo>
                <a:cubicBezTo>
                  <a:pt x="174" y="194"/>
                  <a:pt x="175" y="195"/>
                  <a:pt x="176" y="196"/>
                </a:cubicBezTo>
                <a:cubicBezTo>
                  <a:pt x="176" y="196"/>
                  <a:pt x="179" y="198"/>
                  <a:pt x="179" y="198"/>
                </a:cubicBezTo>
                <a:cubicBezTo>
                  <a:pt x="179" y="198"/>
                  <a:pt x="184" y="200"/>
                  <a:pt x="184" y="200"/>
                </a:cubicBezTo>
                <a:cubicBezTo>
                  <a:pt x="185" y="199"/>
                  <a:pt x="185" y="199"/>
                  <a:pt x="185" y="199"/>
                </a:cubicBezTo>
                <a:cubicBezTo>
                  <a:pt x="185" y="198"/>
                  <a:pt x="185" y="197"/>
                  <a:pt x="185" y="197"/>
                </a:cubicBezTo>
                <a:cubicBezTo>
                  <a:pt x="184" y="196"/>
                  <a:pt x="180" y="195"/>
                  <a:pt x="180" y="195"/>
                </a:cubicBezTo>
                <a:cubicBezTo>
                  <a:pt x="180" y="195"/>
                  <a:pt x="178" y="194"/>
                  <a:pt x="178" y="194"/>
                </a:cubicBezTo>
                <a:cubicBezTo>
                  <a:pt x="177" y="189"/>
                  <a:pt x="178" y="193"/>
                  <a:pt x="175" y="192"/>
                </a:cubicBezTo>
                <a:cubicBezTo>
                  <a:pt x="175" y="192"/>
                  <a:pt x="175" y="192"/>
                  <a:pt x="175" y="192"/>
                </a:cubicBezTo>
                <a:cubicBezTo>
                  <a:pt x="175" y="192"/>
                  <a:pt x="175" y="192"/>
                  <a:pt x="175" y="192"/>
                </a:cubicBezTo>
                <a:cubicBezTo>
                  <a:pt x="173" y="193"/>
                  <a:pt x="173" y="192"/>
                  <a:pt x="173" y="192"/>
                </a:cubicBezTo>
                <a:cubicBezTo>
                  <a:pt x="173" y="191"/>
                  <a:pt x="173" y="191"/>
                  <a:pt x="173" y="191"/>
                </a:cubicBezTo>
                <a:cubicBezTo>
                  <a:pt x="172" y="190"/>
                  <a:pt x="172" y="190"/>
                  <a:pt x="172" y="190"/>
                </a:cubicBezTo>
                <a:cubicBezTo>
                  <a:pt x="172" y="190"/>
                  <a:pt x="171" y="188"/>
                  <a:pt x="172" y="187"/>
                </a:cubicBezTo>
                <a:cubicBezTo>
                  <a:pt x="173" y="187"/>
                  <a:pt x="171" y="192"/>
                  <a:pt x="175" y="186"/>
                </a:cubicBezTo>
                <a:cubicBezTo>
                  <a:pt x="175" y="186"/>
                  <a:pt x="175" y="185"/>
                  <a:pt x="175" y="185"/>
                </a:cubicBezTo>
                <a:cubicBezTo>
                  <a:pt x="174" y="185"/>
                  <a:pt x="174" y="185"/>
                  <a:pt x="174" y="185"/>
                </a:cubicBezTo>
                <a:cubicBezTo>
                  <a:pt x="171" y="185"/>
                  <a:pt x="171" y="185"/>
                  <a:pt x="171" y="185"/>
                </a:cubicBezTo>
                <a:cubicBezTo>
                  <a:pt x="171" y="185"/>
                  <a:pt x="171" y="186"/>
                  <a:pt x="170" y="187"/>
                </a:cubicBezTo>
                <a:cubicBezTo>
                  <a:pt x="169" y="188"/>
                  <a:pt x="169" y="187"/>
                  <a:pt x="169" y="187"/>
                </a:cubicBezTo>
                <a:cubicBezTo>
                  <a:pt x="169" y="186"/>
                  <a:pt x="169" y="186"/>
                  <a:pt x="169" y="186"/>
                </a:cubicBezTo>
                <a:cubicBezTo>
                  <a:pt x="170" y="185"/>
                  <a:pt x="170" y="185"/>
                  <a:pt x="170" y="185"/>
                </a:cubicBezTo>
                <a:cubicBezTo>
                  <a:pt x="170" y="185"/>
                  <a:pt x="170" y="182"/>
                  <a:pt x="170" y="181"/>
                </a:cubicBezTo>
                <a:cubicBezTo>
                  <a:pt x="170" y="181"/>
                  <a:pt x="170" y="181"/>
                  <a:pt x="170" y="181"/>
                </a:cubicBezTo>
                <a:cubicBezTo>
                  <a:pt x="167" y="179"/>
                  <a:pt x="167" y="179"/>
                  <a:pt x="167" y="179"/>
                </a:cubicBezTo>
                <a:cubicBezTo>
                  <a:pt x="165" y="177"/>
                  <a:pt x="165" y="177"/>
                  <a:pt x="165" y="177"/>
                </a:cubicBezTo>
                <a:cubicBezTo>
                  <a:pt x="162" y="175"/>
                  <a:pt x="162" y="175"/>
                  <a:pt x="162" y="175"/>
                </a:cubicBezTo>
                <a:cubicBezTo>
                  <a:pt x="158" y="171"/>
                  <a:pt x="158" y="171"/>
                  <a:pt x="158" y="171"/>
                </a:cubicBezTo>
                <a:cubicBezTo>
                  <a:pt x="156" y="170"/>
                  <a:pt x="156" y="170"/>
                  <a:pt x="156" y="170"/>
                </a:cubicBezTo>
                <a:cubicBezTo>
                  <a:pt x="154" y="168"/>
                  <a:pt x="154" y="168"/>
                  <a:pt x="154" y="168"/>
                </a:cubicBezTo>
                <a:cubicBezTo>
                  <a:pt x="154" y="166"/>
                  <a:pt x="154" y="166"/>
                  <a:pt x="154" y="166"/>
                </a:cubicBezTo>
                <a:cubicBezTo>
                  <a:pt x="153" y="162"/>
                  <a:pt x="153" y="162"/>
                  <a:pt x="153" y="162"/>
                </a:cubicBezTo>
                <a:cubicBezTo>
                  <a:pt x="153" y="162"/>
                  <a:pt x="153" y="162"/>
                  <a:pt x="153" y="162"/>
                </a:cubicBezTo>
                <a:cubicBezTo>
                  <a:pt x="153" y="162"/>
                  <a:pt x="149" y="161"/>
                  <a:pt x="147" y="160"/>
                </a:cubicBezTo>
                <a:cubicBezTo>
                  <a:pt x="145" y="159"/>
                  <a:pt x="145" y="159"/>
                  <a:pt x="145" y="159"/>
                </a:cubicBezTo>
                <a:cubicBezTo>
                  <a:pt x="143" y="156"/>
                  <a:pt x="143" y="156"/>
                  <a:pt x="143" y="156"/>
                </a:cubicBezTo>
                <a:cubicBezTo>
                  <a:pt x="142" y="155"/>
                  <a:pt x="142" y="155"/>
                  <a:pt x="142" y="155"/>
                </a:cubicBezTo>
                <a:cubicBezTo>
                  <a:pt x="139" y="152"/>
                  <a:pt x="139" y="152"/>
                  <a:pt x="139" y="152"/>
                </a:cubicBezTo>
                <a:cubicBezTo>
                  <a:pt x="138" y="152"/>
                  <a:pt x="138" y="152"/>
                  <a:pt x="138" y="152"/>
                </a:cubicBezTo>
                <a:cubicBezTo>
                  <a:pt x="133" y="150"/>
                  <a:pt x="133" y="150"/>
                  <a:pt x="133" y="150"/>
                </a:cubicBezTo>
                <a:cubicBezTo>
                  <a:pt x="132" y="148"/>
                  <a:pt x="132" y="148"/>
                  <a:pt x="132" y="148"/>
                </a:cubicBezTo>
                <a:cubicBezTo>
                  <a:pt x="130" y="147"/>
                  <a:pt x="130" y="147"/>
                  <a:pt x="130" y="147"/>
                </a:cubicBezTo>
                <a:cubicBezTo>
                  <a:pt x="129" y="145"/>
                  <a:pt x="129" y="145"/>
                  <a:pt x="129" y="145"/>
                </a:cubicBezTo>
                <a:cubicBezTo>
                  <a:pt x="126" y="144"/>
                  <a:pt x="126" y="144"/>
                  <a:pt x="126" y="144"/>
                </a:cubicBezTo>
                <a:cubicBezTo>
                  <a:pt x="125" y="142"/>
                  <a:pt x="125" y="142"/>
                  <a:pt x="125" y="142"/>
                </a:cubicBezTo>
                <a:cubicBezTo>
                  <a:pt x="124" y="141"/>
                  <a:pt x="124" y="141"/>
                  <a:pt x="124" y="141"/>
                </a:cubicBezTo>
                <a:cubicBezTo>
                  <a:pt x="121" y="137"/>
                  <a:pt x="121" y="137"/>
                  <a:pt x="121" y="137"/>
                </a:cubicBezTo>
                <a:cubicBezTo>
                  <a:pt x="118" y="135"/>
                  <a:pt x="118" y="135"/>
                  <a:pt x="118" y="135"/>
                </a:cubicBezTo>
                <a:cubicBezTo>
                  <a:pt x="117" y="134"/>
                  <a:pt x="117" y="134"/>
                  <a:pt x="117" y="134"/>
                </a:cubicBezTo>
                <a:cubicBezTo>
                  <a:pt x="116" y="133"/>
                  <a:pt x="116" y="133"/>
                  <a:pt x="116" y="133"/>
                </a:cubicBezTo>
                <a:cubicBezTo>
                  <a:pt x="114" y="130"/>
                  <a:pt x="114" y="130"/>
                  <a:pt x="114" y="130"/>
                </a:cubicBezTo>
                <a:cubicBezTo>
                  <a:pt x="111" y="127"/>
                  <a:pt x="111" y="127"/>
                  <a:pt x="111" y="127"/>
                </a:cubicBezTo>
                <a:cubicBezTo>
                  <a:pt x="109" y="125"/>
                  <a:pt x="109" y="125"/>
                  <a:pt x="109" y="125"/>
                </a:cubicBezTo>
                <a:cubicBezTo>
                  <a:pt x="107" y="122"/>
                  <a:pt x="107" y="122"/>
                  <a:pt x="107" y="122"/>
                </a:cubicBezTo>
                <a:cubicBezTo>
                  <a:pt x="109" y="120"/>
                  <a:pt x="109" y="120"/>
                  <a:pt x="109" y="120"/>
                </a:cubicBezTo>
                <a:cubicBezTo>
                  <a:pt x="108" y="119"/>
                  <a:pt x="107" y="119"/>
                  <a:pt x="107" y="118"/>
                </a:cubicBezTo>
                <a:cubicBezTo>
                  <a:pt x="106" y="118"/>
                  <a:pt x="104" y="117"/>
                  <a:pt x="105" y="116"/>
                </a:cubicBezTo>
                <a:cubicBezTo>
                  <a:pt x="105" y="115"/>
                  <a:pt x="104" y="114"/>
                  <a:pt x="104" y="112"/>
                </a:cubicBezTo>
                <a:cubicBezTo>
                  <a:pt x="104" y="111"/>
                  <a:pt x="104" y="110"/>
                  <a:pt x="103" y="110"/>
                </a:cubicBezTo>
                <a:cubicBezTo>
                  <a:pt x="102" y="109"/>
                  <a:pt x="102" y="109"/>
                  <a:pt x="102" y="109"/>
                </a:cubicBezTo>
                <a:cubicBezTo>
                  <a:pt x="101" y="109"/>
                  <a:pt x="100" y="109"/>
                  <a:pt x="100" y="109"/>
                </a:cubicBezTo>
                <a:cubicBezTo>
                  <a:pt x="99" y="109"/>
                  <a:pt x="99" y="109"/>
                  <a:pt x="99" y="109"/>
                </a:cubicBezTo>
                <a:cubicBezTo>
                  <a:pt x="99" y="109"/>
                  <a:pt x="100" y="107"/>
                  <a:pt x="100" y="105"/>
                </a:cubicBezTo>
                <a:cubicBezTo>
                  <a:pt x="96" y="104"/>
                  <a:pt x="96" y="104"/>
                  <a:pt x="96" y="104"/>
                </a:cubicBezTo>
                <a:cubicBezTo>
                  <a:pt x="96" y="104"/>
                  <a:pt x="96" y="101"/>
                  <a:pt x="94" y="100"/>
                </a:cubicBezTo>
                <a:cubicBezTo>
                  <a:pt x="92" y="100"/>
                  <a:pt x="92" y="100"/>
                  <a:pt x="92" y="100"/>
                </a:cubicBezTo>
                <a:cubicBezTo>
                  <a:pt x="91" y="101"/>
                  <a:pt x="91" y="102"/>
                  <a:pt x="91" y="102"/>
                </a:cubicBezTo>
                <a:cubicBezTo>
                  <a:pt x="87" y="98"/>
                  <a:pt x="87" y="98"/>
                  <a:pt x="87" y="98"/>
                </a:cubicBezTo>
                <a:cubicBezTo>
                  <a:pt x="87" y="98"/>
                  <a:pt x="87" y="97"/>
                  <a:pt x="88" y="95"/>
                </a:cubicBezTo>
                <a:cubicBezTo>
                  <a:pt x="90" y="93"/>
                  <a:pt x="88" y="92"/>
                  <a:pt x="88" y="92"/>
                </a:cubicBezTo>
                <a:cubicBezTo>
                  <a:pt x="87" y="89"/>
                  <a:pt x="87" y="89"/>
                  <a:pt x="87" y="89"/>
                </a:cubicBezTo>
                <a:cubicBezTo>
                  <a:pt x="88" y="87"/>
                  <a:pt x="88" y="87"/>
                  <a:pt x="88" y="87"/>
                </a:cubicBezTo>
                <a:cubicBezTo>
                  <a:pt x="87" y="86"/>
                  <a:pt x="87" y="86"/>
                  <a:pt x="87" y="86"/>
                </a:cubicBezTo>
                <a:cubicBezTo>
                  <a:pt x="86" y="85"/>
                  <a:pt x="86" y="85"/>
                  <a:pt x="86" y="85"/>
                </a:cubicBezTo>
                <a:cubicBezTo>
                  <a:pt x="86" y="85"/>
                  <a:pt x="86" y="85"/>
                  <a:pt x="86" y="85"/>
                </a:cubicBezTo>
                <a:cubicBezTo>
                  <a:pt x="86" y="85"/>
                  <a:pt x="86" y="85"/>
                  <a:pt x="86" y="85"/>
                </a:cubicBezTo>
                <a:cubicBezTo>
                  <a:pt x="88" y="81"/>
                  <a:pt x="88" y="81"/>
                  <a:pt x="88" y="81"/>
                </a:cubicBezTo>
                <a:cubicBezTo>
                  <a:pt x="88" y="81"/>
                  <a:pt x="87" y="77"/>
                  <a:pt x="88" y="76"/>
                </a:cubicBezTo>
                <a:cubicBezTo>
                  <a:pt x="88" y="76"/>
                  <a:pt x="88" y="76"/>
                  <a:pt x="88" y="76"/>
                </a:cubicBezTo>
                <a:cubicBezTo>
                  <a:pt x="88" y="75"/>
                  <a:pt x="88" y="75"/>
                  <a:pt x="89" y="75"/>
                </a:cubicBezTo>
                <a:cubicBezTo>
                  <a:pt x="89" y="74"/>
                  <a:pt x="94" y="73"/>
                  <a:pt x="94" y="73"/>
                </a:cubicBezTo>
                <a:cubicBezTo>
                  <a:pt x="96" y="72"/>
                  <a:pt x="96" y="72"/>
                  <a:pt x="96" y="72"/>
                </a:cubicBezTo>
                <a:cubicBezTo>
                  <a:pt x="100" y="77"/>
                  <a:pt x="100" y="77"/>
                  <a:pt x="100" y="77"/>
                </a:cubicBezTo>
                <a:cubicBezTo>
                  <a:pt x="104" y="81"/>
                  <a:pt x="104" y="81"/>
                  <a:pt x="104" y="81"/>
                </a:cubicBezTo>
                <a:cubicBezTo>
                  <a:pt x="107" y="83"/>
                  <a:pt x="107" y="83"/>
                  <a:pt x="107" y="83"/>
                </a:cubicBezTo>
                <a:cubicBezTo>
                  <a:pt x="107" y="83"/>
                  <a:pt x="108" y="82"/>
                  <a:pt x="109" y="82"/>
                </a:cubicBezTo>
                <a:cubicBezTo>
                  <a:pt x="109" y="81"/>
                  <a:pt x="109" y="79"/>
                  <a:pt x="109" y="79"/>
                </a:cubicBezTo>
                <a:cubicBezTo>
                  <a:pt x="111" y="77"/>
                  <a:pt x="111" y="77"/>
                  <a:pt x="111" y="77"/>
                </a:cubicBezTo>
                <a:cubicBezTo>
                  <a:pt x="112" y="75"/>
                  <a:pt x="112" y="75"/>
                  <a:pt x="112" y="75"/>
                </a:cubicBezTo>
                <a:cubicBezTo>
                  <a:pt x="112" y="73"/>
                  <a:pt x="112" y="73"/>
                  <a:pt x="112" y="73"/>
                </a:cubicBezTo>
                <a:cubicBezTo>
                  <a:pt x="114" y="72"/>
                  <a:pt x="114" y="72"/>
                  <a:pt x="114" y="72"/>
                </a:cubicBezTo>
                <a:cubicBezTo>
                  <a:pt x="117" y="71"/>
                  <a:pt x="117" y="71"/>
                  <a:pt x="117" y="71"/>
                </a:cubicBezTo>
                <a:cubicBezTo>
                  <a:pt x="121" y="70"/>
                  <a:pt x="121" y="70"/>
                  <a:pt x="121" y="70"/>
                </a:cubicBezTo>
                <a:cubicBezTo>
                  <a:pt x="121" y="70"/>
                  <a:pt x="124" y="71"/>
                  <a:pt x="125" y="71"/>
                </a:cubicBezTo>
                <a:cubicBezTo>
                  <a:pt x="125" y="71"/>
                  <a:pt x="126" y="71"/>
                  <a:pt x="126" y="71"/>
                </a:cubicBezTo>
                <a:cubicBezTo>
                  <a:pt x="128" y="68"/>
                  <a:pt x="128" y="68"/>
                  <a:pt x="128" y="68"/>
                </a:cubicBezTo>
                <a:cubicBezTo>
                  <a:pt x="128" y="68"/>
                  <a:pt x="128" y="68"/>
                  <a:pt x="128" y="68"/>
                </a:cubicBezTo>
                <a:cubicBezTo>
                  <a:pt x="129" y="66"/>
                  <a:pt x="129" y="66"/>
                  <a:pt x="129" y="66"/>
                </a:cubicBezTo>
                <a:cubicBezTo>
                  <a:pt x="134" y="68"/>
                  <a:pt x="134" y="68"/>
                  <a:pt x="134" y="68"/>
                </a:cubicBezTo>
                <a:cubicBezTo>
                  <a:pt x="136" y="70"/>
                  <a:pt x="136" y="70"/>
                  <a:pt x="136" y="70"/>
                </a:cubicBezTo>
                <a:cubicBezTo>
                  <a:pt x="141" y="71"/>
                  <a:pt x="141" y="71"/>
                  <a:pt x="141" y="71"/>
                </a:cubicBezTo>
                <a:cubicBezTo>
                  <a:pt x="141" y="71"/>
                  <a:pt x="141" y="71"/>
                  <a:pt x="141" y="71"/>
                </a:cubicBezTo>
                <a:cubicBezTo>
                  <a:pt x="143" y="71"/>
                  <a:pt x="143" y="71"/>
                  <a:pt x="143" y="71"/>
                </a:cubicBezTo>
                <a:cubicBezTo>
                  <a:pt x="143" y="70"/>
                  <a:pt x="143" y="70"/>
                  <a:pt x="143" y="70"/>
                </a:cubicBezTo>
                <a:cubicBezTo>
                  <a:pt x="147" y="70"/>
                  <a:pt x="147" y="70"/>
                  <a:pt x="147" y="70"/>
                </a:cubicBezTo>
                <a:cubicBezTo>
                  <a:pt x="152" y="71"/>
                  <a:pt x="152" y="71"/>
                  <a:pt x="152" y="71"/>
                </a:cubicBezTo>
                <a:cubicBezTo>
                  <a:pt x="155" y="71"/>
                  <a:pt x="155" y="71"/>
                  <a:pt x="155" y="71"/>
                </a:cubicBezTo>
                <a:cubicBezTo>
                  <a:pt x="160" y="71"/>
                  <a:pt x="160" y="71"/>
                  <a:pt x="160" y="71"/>
                </a:cubicBezTo>
                <a:cubicBezTo>
                  <a:pt x="163" y="72"/>
                  <a:pt x="163" y="72"/>
                  <a:pt x="163" y="72"/>
                </a:cubicBezTo>
                <a:cubicBezTo>
                  <a:pt x="165" y="73"/>
                  <a:pt x="165" y="73"/>
                  <a:pt x="165" y="73"/>
                </a:cubicBezTo>
                <a:cubicBezTo>
                  <a:pt x="165" y="73"/>
                  <a:pt x="165" y="73"/>
                  <a:pt x="166" y="72"/>
                </a:cubicBezTo>
                <a:cubicBezTo>
                  <a:pt x="166" y="72"/>
                  <a:pt x="169" y="72"/>
                  <a:pt x="169" y="72"/>
                </a:cubicBezTo>
                <a:cubicBezTo>
                  <a:pt x="170" y="69"/>
                  <a:pt x="170" y="69"/>
                  <a:pt x="170" y="69"/>
                </a:cubicBezTo>
                <a:cubicBezTo>
                  <a:pt x="171" y="71"/>
                  <a:pt x="171" y="71"/>
                  <a:pt x="171" y="71"/>
                </a:cubicBezTo>
                <a:cubicBezTo>
                  <a:pt x="172" y="71"/>
                  <a:pt x="174" y="71"/>
                  <a:pt x="174" y="71"/>
                </a:cubicBezTo>
                <a:cubicBezTo>
                  <a:pt x="175" y="68"/>
                  <a:pt x="175" y="68"/>
                  <a:pt x="175" y="68"/>
                </a:cubicBezTo>
                <a:cubicBezTo>
                  <a:pt x="176" y="69"/>
                  <a:pt x="176" y="69"/>
                  <a:pt x="176" y="69"/>
                </a:cubicBezTo>
                <a:cubicBezTo>
                  <a:pt x="177" y="69"/>
                  <a:pt x="177" y="69"/>
                  <a:pt x="178" y="69"/>
                </a:cubicBezTo>
                <a:cubicBezTo>
                  <a:pt x="179" y="69"/>
                  <a:pt x="180" y="68"/>
                  <a:pt x="180" y="68"/>
                </a:cubicBezTo>
                <a:cubicBezTo>
                  <a:pt x="180" y="68"/>
                  <a:pt x="181" y="69"/>
                  <a:pt x="181" y="69"/>
                </a:cubicBezTo>
                <a:cubicBezTo>
                  <a:pt x="181" y="69"/>
                  <a:pt x="182" y="68"/>
                  <a:pt x="183" y="68"/>
                </a:cubicBezTo>
                <a:cubicBezTo>
                  <a:pt x="185" y="68"/>
                  <a:pt x="186" y="67"/>
                  <a:pt x="186" y="67"/>
                </a:cubicBezTo>
                <a:cubicBezTo>
                  <a:pt x="186" y="67"/>
                  <a:pt x="187" y="69"/>
                  <a:pt x="189" y="70"/>
                </a:cubicBezTo>
                <a:cubicBezTo>
                  <a:pt x="189" y="70"/>
                  <a:pt x="189" y="70"/>
                  <a:pt x="189" y="70"/>
                </a:cubicBezTo>
                <a:cubicBezTo>
                  <a:pt x="191" y="70"/>
                  <a:pt x="191" y="70"/>
                  <a:pt x="191" y="70"/>
                </a:cubicBezTo>
                <a:cubicBezTo>
                  <a:pt x="191" y="70"/>
                  <a:pt x="191" y="70"/>
                  <a:pt x="191" y="70"/>
                </a:cubicBezTo>
                <a:cubicBezTo>
                  <a:pt x="191" y="70"/>
                  <a:pt x="192" y="69"/>
                  <a:pt x="193" y="69"/>
                </a:cubicBezTo>
                <a:cubicBezTo>
                  <a:pt x="195" y="69"/>
                  <a:pt x="196" y="69"/>
                  <a:pt x="197" y="69"/>
                </a:cubicBezTo>
                <a:cubicBezTo>
                  <a:pt x="199" y="69"/>
                  <a:pt x="200" y="71"/>
                  <a:pt x="200" y="71"/>
                </a:cubicBezTo>
                <a:cubicBezTo>
                  <a:pt x="203" y="74"/>
                  <a:pt x="203" y="74"/>
                  <a:pt x="203" y="74"/>
                </a:cubicBezTo>
                <a:cubicBezTo>
                  <a:pt x="203" y="74"/>
                  <a:pt x="204" y="76"/>
                  <a:pt x="204" y="77"/>
                </a:cubicBezTo>
                <a:cubicBezTo>
                  <a:pt x="205" y="78"/>
                  <a:pt x="205" y="79"/>
                  <a:pt x="205" y="79"/>
                </a:cubicBezTo>
                <a:cubicBezTo>
                  <a:pt x="205" y="79"/>
                  <a:pt x="213" y="82"/>
                  <a:pt x="214" y="82"/>
                </a:cubicBezTo>
                <a:cubicBezTo>
                  <a:pt x="214" y="82"/>
                  <a:pt x="215" y="82"/>
                  <a:pt x="215" y="82"/>
                </a:cubicBezTo>
                <a:close/>
                <a:moveTo>
                  <a:pt x="175" y="191"/>
                </a:moveTo>
                <a:cubicBezTo>
                  <a:pt x="175" y="191"/>
                  <a:pt x="175" y="191"/>
                  <a:pt x="175" y="191"/>
                </a:cubicBezTo>
                <a:cubicBezTo>
                  <a:pt x="176" y="191"/>
                  <a:pt x="176" y="190"/>
                  <a:pt x="176" y="190"/>
                </a:cubicBezTo>
                <a:cubicBezTo>
                  <a:pt x="179" y="190"/>
                  <a:pt x="179" y="190"/>
                  <a:pt x="179" y="190"/>
                </a:cubicBezTo>
                <a:cubicBezTo>
                  <a:pt x="179" y="190"/>
                  <a:pt x="179" y="190"/>
                  <a:pt x="179" y="190"/>
                </a:cubicBezTo>
                <a:cubicBezTo>
                  <a:pt x="182" y="191"/>
                  <a:pt x="182" y="191"/>
                  <a:pt x="182" y="191"/>
                </a:cubicBezTo>
                <a:cubicBezTo>
                  <a:pt x="184" y="193"/>
                  <a:pt x="184" y="193"/>
                  <a:pt x="184" y="193"/>
                </a:cubicBezTo>
                <a:cubicBezTo>
                  <a:pt x="185" y="195"/>
                  <a:pt x="185" y="195"/>
                  <a:pt x="185" y="195"/>
                </a:cubicBezTo>
                <a:cubicBezTo>
                  <a:pt x="187" y="197"/>
                  <a:pt x="187" y="197"/>
                  <a:pt x="187" y="197"/>
                </a:cubicBezTo>
                <a:cubicBezTo>
                  <a:pt x="192" y="200"/>
                  <a:pt x="192" y="200"/>
                  <a:pt x="192" y="200"/>
                </a:cubicBezTo>
                <a:cubicBezTo>
                  <a:pt x="198" y="203"/>
                  <a:pt x="198" y="203"/>
                  <a:pt x="198" y="203"/>
                </a:cubicBezTo>
                <a:cubicBezTo>
                  <a:pt x="198" y="203"/>
                  <a:pt x="202" y="205"/>
                  <a:pt x="203" y="205"/>
                </a:cubicBezTo>
                <a:cubicBezTo>
                  <a:pt x="203" y="205"/>
                  <a:pt x="203" y="206"/>
                  <a:pt x="204" y="206"/>
                </a:cubicBezTo>
                <a:cubicBezTo>
                  <a:pt x="204" y="207"/>
                  <a:pt x="206" y="210"/>
                  <a:pt x="206" y="210"/>
                </a:cubicBezTo>
                <a:cubicBezTo>
                  <a:pt x="207" y="211"/>
                  <a:pt x="204" y="209"/>
                  <a:pt x="204" y="209"/>
                </a:cubicBezTo>
                <a:cubicBezTo>
                  <a:pt x="204" y="209"/>
                  <a:pt x="203" y="207"/>
                  <a:pt x="202" y="206"/>
                </a:cubicBezTo>
                <a:cubicBezTo>
                  <a:pt x="200" y="206"/>
                  <a:pt x="198" y="206"/>
                  <a:pt x="197" y="205"/>
                </a:cubicBezTo>
                <a:cubicBezTo>
                  <a:pt x="196" y="204"/>
                  <a:pt x="196" y="203"/>
                  <a:pt x="196" y="203"/>
                </a:cubicBezTo>
                <a:cubicBezTo>
                  <a:pt x="195" y="203"/>
                  <a:pt x="195" y="201"/>
                  <a:pt x="192" y="201"/>
                </a:cubicBezTo>
                <a:cubicBezTo>
                  <a:pt x="189" y="200"/>
                  <a:pt x="189" y="201"/>
                  <a:pt x="188" y="199"/>
                </a:cubicBezTo>
                <a:cubicBezTo>
                  <a:pt x="187" y="196"/>
                  <a:pt x="187" y="198"/>
                  <a:pt x="186" y="196"/>
                </a:cubicBezTo>
                <a:cubicBezTo>
                  <a:pt x="184" y="195"/>
                  <a:pt x="185" y="196"/>
                  <a:pt x="181" y="195"/>
                </a:cubicBezTo>
                <a:cubicBezTo>
                  <a:pt x="178" y="193"/>
                  <a:pt x="180" y="194"/>
                  <a:pt x="180" y="193"/>
                </a:cubicBezTo>
                <a:cubicBezTo>
                  <a:pt x="179" y="191"/>
                  <a:pt x="180" y="192"/>
                  <a:pt x="178" y="192"/>
                </a:cubicBezTo>
                <a:cubicBezTo>
                  <a:pt x="177" y="191"/>
                  <a:pt x="178" y="191"/>
                  <a:pt x="177" y="191"/>
                </a:cubicBezTo>
                <a:cubicBezTo>
                  <a:pt x="177" y="191"/>
                  <a:pt x="176" y="192"/>
                  <a:pt x="175" y="192"/>
                </a:cubicBezTo>
                <a:cubicBezTo>
                  <a:pt x="175" y="191"/>
                  <a:pt x="175" y="191"/>
                  <a:pt x="175" y="191"/>
                </a:cubicBezTo>
                <a:close/>
                <a:moveTo>
                  <a:pt x="169" y="198"/>
                </a:moveTo>
                <a:cubicBezTo>
                  <a:pt x="169" y="198"/>
                  <a:pt x="169" y="198"/>
                  <a:pt x="169" y="198"/>
                </a:cubicBezTo>
                <a:cubicBezTo>
                  <a:pt x="169" y="198"/>
                  <a:pt x="167" y="198"/>
                  <a:pt x="166" y="198"/>
                </a:cubicBezTo>
                <a:cubicBezTo>
                  <a:pt x="166" y="198"/>
                  <a:pt x="165" y="197"/>
                  <a:pt x="164" y="197"/>
                </a:cubicBezTo>
                <a:cubicBezTo>
                  <a:pt x="163" y="197"/>
                  <a:pt x="161" y="197"/>
                  <a:pt x="161" y="197"/>
                </a:cubicBezTo>
                <a:cubicBezTo>
                  <a:pt x="160" y="197"/>
                  <a:pt x="159" y="196"/>
                  <a:pt x="159" y="196"/>
                </a:cubicBezTo>
                <a:cubicBezTo>
                  <a:pt x="159" y="196"/>
                  <a:pt x="159" y="195"/>
                  <a:pt x="159" y="195"/>
                </a:cubicBezTo>
                <a:cubicBezTo>
                  <a:pt x="159" y="195"/>
                  <a:pt x="161" y="194"/>
                  <a:pt x="161" y="194"/>
                </a:cubicBezTo>
                <a:cubicBezTo>
                  <a:pt x="161" y="195"/>
                  <a:pt x="167" y="196"/>
                  <a:pt x="167" y="196"/>
                </a:cubicBezTo>
                <a:cubicBezTo>
                  <a:pt x="171" y="196"/>
                  <a:pt x="171" y="196"/>
                  <a:pt x="171" y="196"/>
                </a:cubicBezTo>
                <a:cubicBezTo>
                  <a:pt x="171" y="196"/>
                  <a:pt x="172" y="196"/>
                  <a:pt x="172" y="196"/>
                </a:cubicBezTo>
                <a:cubicBezTo>
                  <a:pt x="172" y="196"/>
                  <a:pt x="173" y="196"/>
                  <a:pt x="174" y="197"/>
                </a:cubicBezTo>
                <a:cubicBezTo>
                  <a:pt x="175" y="197"/>
                  <a:pt x="175" y="197"/>
                  <a:pt x="175" y="198"/>
                </a:cubicBezTo>
                <a:cubicBezTo>
                  <a:pt x="175" y="198"/>
                  <a:pt x="176" y="199"/>
                  <a:pt x="175" y="199"/>
                </a:cubicBezTo>
                <a:cubicBezTo>
                  <a:pt x="175" y="199"/>
                  <a:pt x="174" y="199"/>
                  <a:pt x="174" y="199"/>
                </a:cubicBezTo>
                <a:cubicBezTo>
                  <a:pt x="174" y="199"/>
                  <a:pt x="172" y="198"/>
                  <a:pt x="172" y="198"/>
                </a:cubicBezTo>
                <a:cubicBezTo>
                  <a:pt x="170" y="198"/>
                  <a:pt x="170" y="198"/>
                  <a:pt x="170" y="198"/>
                </a:cubicBezTo>
                <a:cubicBezTo>
                  <a:pt x="169" y="198"/>
                  <a:pt x="169" y="198"/>
                  <a:pt x="169" y="198"/>
                </a:cubicBezTo>
                <a:close/>
                <a:moveTo>
                  <a:pt x="138" y="199"/>
                </a:moveTo>
                <a:cubicBezTo>
                  <a:pt x="138" y="199"/>
                  <a:pt x="138" y="199"/>
                  <a:pt x="138" y="199"/>
                </a:cubicBezTo>
                <a:cubicBezTo>
                  <a:pt x="138" y="199"/>
                  <a:pt x="142" y="198"/>
                  <a:pt x="142" y="198"/>
                </a:cubicBezTo>
                <a:cubicBezTo>
                  <a:pt x="144" y="199"/>
                  <a:pt x="144" y="199"/>
                  <a:pt x="144" y="199"/>
                </a:cubicBezTo>
                <a:cubicBezTo>
                  <a:pt x="144" y="199"/>
                  <a:pt x="144" y="200"/>
                  <a:pt x="143" y="200"/>
                </a:cubicBezTo>
                <a:cubicBezTo>
                  <a:pt x="143" y="200"/>
                  <a:pt x="141" y="202"/>
                  <a:pt x="141" y="202"/>
                </a:cubicBezTo>
                <a:cubicBezTo>
                  <a:pt x="138" y="200"/>
                  <a:pt x="138" y="200"/>
                  <a:pt x="138" y="200"/>
                </a:cubicBezTo>
                <a:cubicBezTo>
                  <a:pt x="138" y="199"/>
                  <a:pt x="138" y="199"/>
                  <a:pt x="138" y="199"/>
                </a:cubicBezTo>
                <a:close/>
                <a:moveTo>
                  <a:pt x="107" y="194"/>
                </a:moveTo>
                <a:cubicBezTo>
                  <a:pt x="107" y="194"/>
                  <a:pt x="107" y="194"/>
                  <a:pt x="107" y="194"/>
                </a:cubicBezTo>
                <a:cubicBezTo>
                  <a:pt x="108" y="194"/>
                  <a:pt x="109" y="193"/>
                  <a:pt x="109" y="194"/>
                </a:cubicBezTo>
                <a:cubicBezTo>
                  <a:pt x="109" y="195"/>
                  <a:pt x="108" y="196"/>
                  <a:pt x="108" y="196"/>
                </a:cubicBezTo>
                <a:cubicBezTo>
                  <a:pt x="108" y="196"/>
                  <a:pt x="107" y="196"/>
                  <a:pt x="107" y="196"/>
                </a:cubicBezTo>
                <a:cubicBezTo>
                  <a:pt x="107" y="195"/>
                  <a:pt x="107" y="194"/>
                  <a:pt x="107" y="194"/>
                </a:cubicBezTo>
                <a:close/>
                <a:moveTo>
                  <a:pt x="113" y="189"/>
                </a:moveTo>
                <a:cubicBezTo>
                  <a:pt x="113" y="189"/>
                  <a:pt x="113" y="189"/>
                  <a:pt x="113" y="189"/>
                </a:cubicBezTo>
                <a:cubicBezTo>
                  <a:pt x="113" y="189"/>
                  <a:pt x="115" y="188"/>
                  <a:pt x="115" y="188"/>
                </a:cubicBezTo>
                <a:cubicBezTo>
                  <a:pt x="116" y="189"/>
                  <a:pt x="117" y="189"/>
                  <a:pt x="116" y="190"/>
                </a:cubicBezTo>
                <a:cubicBezTo>
                  <a:pt x="116" y="190"/>
                  <a:pt x="116" y="190"/>
                  <a:pt x="115" y="191"/>
                </a:cubicBezTo>
                <a:cubicBezTo>
                  <a:pt x="114" y="192"/>
                  <a:pt x="112" y="193"/>
                  <a:pt x="112" y="193"/>
                </a:cubicBezTo>
                <a:cubicBezTo>
                  <a:pt x="112" y="193"/>
                  <a:pt x="112" y="193"/>
                  <a:pt x="111" y="193"/>
                </a:cubicBezTo>
                <a:cubicBezTo>
                  <a:pt x="109" y="192"/>
                  <a:pt x="108" y="191"/>
                  <a:pt x="108" y="191"/>
                </a:cubicBezTo>
                <a:cubicBezTo>
                  <a:pt x="108" y="191"/>
                  <a:pt x="107" y="190"/>
                  <a:pt x="109" y="190"/>
                </a:cubicBezTo>
                <a:cubicBezTo>
                  <a:pt x="110" y="189"/>
                  <a:pt x="111" y="189"/>
                  <a:pt x="111" y="189"/>
                </a:cubicBezTo>
                <a:cubicBezTo>
                  <a:pt x="112" y="189"/>
                  <a:pt x="113" y="189"/>
                  <a:pt x="113" y="189"/>
                </a:cubicBezTo>
                <a:close/>
                <a:moveTo>
                  <a:pt x="124" y="178"/>
                </a:moveTo>
                <a:cubicBezTo>
                  <a:pt x="124" y="178"/>
                  <a:pt x="124" y="178"/>
                  <a:pt x="124" y="178"/>
                </a:cubicBezTo>
                <a:cubicBezTo>
                  <a:pt x="124" y="178"/>
                  <a:pt x="126" y="177"/>
                  <a:pt x="126" y="177"/>
                </a:cubicBezTo>
                <a:cubicBezTo>
                  <a:pt x="126" y="177"/>
                  <a:pt x="126" y="177"/>
                  <a:pt x="127" y="177"/>
                </a:cubicBezTo>
                <a:cubicBezTo>
                  <a:pt x="127" y="177"/>
                  <a:pt x="127" y="177"/>
                  <a:pt x="128" y="177"/>
                </a:cubicBezTo>
                <a:cubicBezTo>
                  <a:pt x="128" y="177"/>
                  <a:pt x="129" y="176"/>
                  <a:pt x="130" y="177"/>
                </a:cubicBezTo>
                <a:cubicBezTo>
                  <a:pt x="131" y="177"/>
                  <a:pt x="131" y="178"/>
                  <a:pt x="132" y="178"/>
                </a:cubicBezTo>
                <a:cubicBezTo>
                  <a:pt x="132" y="178"/>
                  <a:pt x="133" y="178"/>
                  <a:pt x="133" y="178"/>
                </a:cubicBezTo>
                <a:cubicBezTo>
                  <a:pt x="134" y="178"/>
                  <a:pt x="134" y="178"/>
                  <a:pt x="136" y="178"/>
                </a:cubicBezTo>
                <a:cubicBezTo>
                  <a:pt x="138" y="178"/>
                  <a:pt x="141" y="178"/>
                  <a:pt x="141" y="178"/>
                </a:cubicBezTo>
                <a:cubicBezTo>
                  <a:pt x="141" y="179"/>
                  <a:pt x="142" y="178"/>
                  <a:pt x="143" y="178"/>
                </a:cubicBezTo>
                <a:cubicBezTo>
                  <a:pt x="145" y="179"/>
                  <a:pt x="145" y="179"/>
                  <a:pt x="145" y="179"/>
                </a:cubicBezTo>
                <a:cubicBezTo>
                  <a:pt x="146" y="179"/>
                  <a:pt x="145" y="180"/>
                  <a:pt x="147" y="179"/>
                </a:cubicBezTo>
                <a:cubicBezTo>
                  <a:pt x="148" y="179"/>
                  <a:pt x="148" y="179"/>
                  <a:pt x="148" y="179"/>
                </a:cubicBezTo>
                <a:cubicBezTo>
                  <a:pt x="148" y="179"/>
                  <a:pt x="148" y="179"/>
                  <a:pt x="149" y="178"/>
                </a:cubicBezTo>
                <a:cubicBezTo>
                  <a:pt x="150" y="178"/>
                  <a:pt x="151" y="177"/>
                  <a:pt x="151" y="177"/>
                </a:cubicBezTo>
                <a:cubicBezTo>
                  <a:pt x="152" y="177"/>
                  <a:pt x="152" y="177"/>
                  <a:pt x="152" y="177"/>
                </a:cubicBezTo>
                <a:cubicBezTo>
                  <a:pt x="152" y="180"/>
                  <a:pt x="152" y="180"/>
                  <a:pt x="152" y="180"/>
                </a:cubicBezTo>
                <a:cubicBezTo>
                  <a:pt x="152" y="180"/>
                  <a:pt x="152" y="180"/>
                  <a:pt x="152" y="181"/>
                </a:cubicBezTo>
                <a:cubicBezTo>
                  <a:pt x="152" y="181"/>
                  <a:pt x="151" y="182"/>
                  <a:pt x="150" y="182"/>
                </a:cubicBezTo>
                <a:cubicBezTo>
                  <a:pt x="150" y="182"/>
                  <a:pt x="149" y="181"/>
                  <a:pt x="149" y="181"/>
                </a:cubicBezTo>
                <a:cubicBezTo>
                  <a:pt x="149" y="180"/>
                  <a:pt x="148" y="180"/>
                  <a:pt x="148" y="180"/>
                </a:cubicBezTo>
                <a:cubicBezTo>
                  <a:pt x="147" y="180"/>
                  <a:pt x="146" y="181"/>
                  <a:pt x="145" y="181"/>
                </a:cubicBezTo>
                <a:cubicBezTo>
                  <a:pt x="145" y="181"/>
                  <a:pt x="144" y="180"/>
                  <a:pt x="144" y="180"/>
                </a:cubicBezTo>
                <a:cubicBezTo>
                  <a:pt x="144" y="180"/>
                  <a:pt x="142" y="180"/>
                  <a:pt x="141" y="180"/>
                </a:cubicBezTo>
                <a:cubicBezTo>
                  <a:pt x="141" y="180"/>
                  <a:pt x="140" y="180"/>
                  <a:pt x="139" y="180"/>
                </a:cubicBezTo>
                <a:cubicBezTo>
                  <a:pt x="138" y="180"/>
                  <a:pt x="137" y="180"/>
                  <a:pt x="136" y="180"/>
                </a:cubicBezTo>
                <a:cubicBezTo>
                  <a:pt x="135" y="181"/>
                  <a:pt x="133" y="180"/>
                  <a:pt x="133" y="181"/>
                </a:cubicBezTo>
                <a:cubicBezTo>
                  <a:pt x="133" y="181"/>
                  <a:pt x="133" y="182"/>
                  <a:pt x="133" y="182"/>
                </a:cubicBezTo>
                <a:cubicBezTo>
                  <a:pt x="133" y="182"/>
                  <a:pt x="134" y="183"/>
                  <a:pt x="133" y="183"/>
                </a:cubicBezTo>
                <a:cubicBezTo>
                  <a:pt x="131" y="183"/>
                  <a:pt x="131" y="183"/>
                  <a:pt x="131" y="182"/>
                </a:cubicBezTo>
                <a:cubicBezTo>
                  <a:pt x="130" y="181"/>
                  <a:pt x="132" y="180"/>
                  <a:pt x="129" y="181"/>
                </a:cubicBezTo>
                <a:cubicBezTo>
                  <a:pt x="127" y="181"/>
                  <a:pt x="127" y="180"/>
                  <a:pt x="126" y="180"/>
                </a:cubicBezTo>
                <a:cubicBezTo>
                  <a:pt x="126" y="181"/>
                  <a:pt x="124" y="179"/>
                  <a:pt x="123" y="180"/>
                </a:cubicBezTo>
                <a:cubicBezTo>
                  <a:pt x="123" y="180"/>
                  <a:pt x="122" y="181"/>
                  <a:pt x="122" y="181"/>
                </a:cubicBezTo>
                <a:cubicBezTo>
                  <a:pt x="122" y="181"/>
                  <a:pt x="119" y="181"/>
                  <a:pt x="119" y="181"/>
                </a:cubicBezTo>
                <a:cubicBezTo>
                  <a:pt x="119" y="181"/>
                  <a:pt x="120" y="178"/>
                  <a:pt x="120" y="178"/>
                </a:cubicBezTo>
                <a:cubicBezTo>
                  <a:pt x="120" y="178"/>
                  <a:pt x="120" y="178"/>
                  <a:pt x="121" y="178"/>
                </a:cubicBezTo>
                <a:cubicBezTo>
                  <a:pt x="122" y="178"/>
                  <a:pt x="123" y="178"/>
                  <a:pt x="123" y="178"/>
                </a:cubicBezTo>
                <a:cubicBezTo>
                  <a:pt x="124" y="178"/>
                  <a:pt x="124" y="178"/>
                  <a:pt x="124" y="178"/>
                </a:cubicBezTo>
                <a:close/>
                <a:moveTo>
                  <a:pt x="120" y="172"/>
                </a:moveTo>
                <a:cubicBezTo>
                  <a:pt x="120" y="172"/>
                  <a:pt x="120" y="172"/>
                  <a:pt x="120" y="172"/>
                </a:cubicBezTo>
                <a:cubicBezTo>
                  <a:pt x="120" y="172"/>
                  <a:pt x="116" y="170"/>
                  <a:pt x="116" y="170"/>
                </a:cubicBezTo>
                <a:cubicBezTo>
                  <a:pt x="115" y="170"/>
                  <a:pt x="114" y="170"/>
                  <a:pt x="113" y="170"/>
                </a:cubicBezTo>
                <a:cubicBezTo>
                  <a:pt x="113" y="170"/>
                  <a:pt x="111" y="169"/>
                  <a:pt x="112" y="168"/>
                </a:cubicBezTo>
                <a:cubicBezTo>
                  <a:pt x="112" y="168"/>
                  <a:pt x="113" y="167"/>
                  <a:pt x="114" y="168"/>
                </a:cubicBezTo>
                <a:cubicBezTo>
                  <a:pt x="115" y="169"/>
                  <a:pt x="116" y="169"/>
                  <a:pt x="116" y="170"/>
                </a:cubicBezTo>
                <a:cubicBezTo>
                  <a:pt x="117" y="170"/>
                  <a:pt x="119" y="171"/>
                  <a:pt x="119" y="171"/>
                </a:cubicBezTo>
                <a:cubicBezTo>
                  <a:pt x="120" y="171"/>
                  <a:pt x="120" y="172"/>
                  <a:pt x="120" y="171"/>
                </a:cubicBezTo>
                <a:cubicBezTo>
                  <a:pt x="121" y="171"/>
                  <a:pt x="121" y="169"/>
                  <a:pt x="121" y="169"/>
                </a:cubicBezTo>
                <a:cubicBezTo>
                  <a:pt x="121" y="168"/>
                  <a:pt x="120" y="168"/>
                  <a:pt x="120" y="168"/>
                </a:cubicBezTo>
                <a:cubicBezTo>
                  <a:pt x="121" y="168"/>
                  <a:pt x="123" y="167"/>
                  <a:pt x="123" y="167"/>
                </a:cubicBezTo>
                <a:cubicBezTo>
                  <a:pt x="124" y="168"/>
                  <a:pt x="125" y="168"/>
                  <a:pt x="126" y="168"/>
                </a:cubicBezTo>
                <a:cubicBezTo>
                  <a:pt x="126" y="168"/>
                  <a:pt x="125" y="168"/>
                  <a:pt x="129" y="168"/>
                </a:cubicBezTo>
                <a:cubicBezTo>
                  <a:pt x="132" y="168"/>
                  <a:pt x="131" y="168"/>
                  <a:pt x="133" y="168"/>
                </a:cubicBezTo>
                <a:cubicBezTo>
                  <a:pt x="134" y="168"/>
                  <a:pt x="136" y="168"/>
                  <a:pt x="136" y="168"/>
                </a:cubicBezTo>
                <a:cubicBezTo>
                  <a:pt x="136" y="169"/>
                  <a:pt x="138" y="170"/>
                  <a:pt x="138" y="170"/>
                </a:cubicBezTo>
                <a:cubicBezTo>
                  <a:pt x="138" y="171"/>
                  <a:pt x="139" y="171"/>
                  <a:pt x="138" y="172"/>
                </a:cubicBezTo>
                <a:cubicBezTo>
                  <a:pt x="136" y="173"/>
                  <a:pt x="136" y="173"/>
                  <a:pt x="134" y="173"/>
                </a:cubicBezTo>
                <a:cubicBezTo>
                  <a:pt x="133" y="173"/>
                  <a:pt x="134" y="173"/>
                  <a:pt x="132" y="174"/>
                </a:cubicBezTo>
                <a:cubicBezTo>
                  <a:pt x="129" y="174"/>
                  <a:pt x="127" y="174"/>
                  <a:pt x="127" y="174"/>
                </a:cubicBezTo>
                <a:cubicBezTo>
                  <a:pt x="127" y="174"/>
                  <a:pt x="128" y="174"/>
                  <a:pt x="125" y="174"/>
                </a:cubicBezTo>
                <a:cubicBezTo>
                  <a:pt x="123" y="173"/>
                  <a:pt x="122" y="174"/>
                  <a:pt x="121" y="173"/>
                </a:cubicBezTo>
                <a:cubicBezTo>
                  <a:pt x="121" y="173"/>
                  <a:pt x="120" y="172"/>
                  <a:pt x="120" y="172"/>
                </a:cubicBezTo>
                <a:close/>
                <a:moveTo>
                  <a:pt x="50" y="94"/>
                </a:moveTo>
                <a:cubicBezTo>
                  <a:pt x="50" y="94"/>
                  <a:pt x="50" y="94"/>
                  <a:pt x="50" y="94"/>
                </a:cubicBezTo>
                <a:cubicBezTo>
                  <a:pt x="50" y="94"/>
                  <a:pt x="50" y="93"/>
                  <a:pt x="50" y="93"/>
                </a:cubicBezTo>
                <a:cubicBezTo>
                  <a:pt x="50" y="93"/>
                  <a:pt x="50" y="93"/>
                  <a:pt x="50" y="93"/>
                </a:cubicBezTo>
                <a:cubicBezTo>
                  <a:pt x="50" y="93"/>
                  <a:pt x="51" y="93"/>
                  <a:pt x="51" y="93"/>
                </a:cubicBezTo>
                <a:cubicBezTo>
                  <a:pt x="51" y="94"/>
                  <a:pt x="51" y="94"/>
                  <a:pt x="52" y="94"/>
                </a:cubicBezTo>
                <a:cubicBezTo>
                  <a:pt x="52" y="94"/>
                  <a:pt x="52" y="94"/>
                  <a:pt x="53" y="94"/>
                </a:cubicBezTo>
                <a:cubicBezTo>
                  <a:pt x="53" y="95"/>
                  <a:pt x="53" y="95"/>
                  <a:pt x="53" y="95"/>
                </a:cubicBezTo>
                <a:cubicBezTo>
                  <a:pt x="53" y="95"/>
                  <a:pt x="53" y="97"/>
                  <a:pt x="52" y="96"/>
                </a:cubicBezTo>
                <a:cubicBezTo>
                  <a:pt x="51" y="96"/>
                  <a:pt x="50" y="96"/>
                  <a:pt x="50" y="95"/>
                </a:cubicBezTo>
                <a:cubicBezTo>
                  <a:pt x="50" y="95"/>
                  <a:pt x="50" y="94"/>
                  <a:pt x="50" y="94"/>
                </a:cubicBezTo>
                <a:close/>
                <a:moveTo>
                  <a:pt x="51" y="103"/>
                </a:moveTo>
                <a:cubicBezTo>
                  <a:pt x="51" y="103"/>
                  <a:pt x="51" y="103"/>
                  <a:pt x="51" y="103"/>
                </a:cubicBezTo>
                <a:cubicBezTo>
                  <a:pt x="51" y="103"/>
                  <a:pt x="50" y="103"/>
                  <a:pt x="50" y="103"/>
                </a:cubicBezTo>
                <a:cubicBezTo>
                  <a:pt x="50" y="103"/>
                  <a:pt x="48" y="102"/>
                  <a:pt x="47" y="102"/>
                </a:cubicBezTo>
                <a:cubicBezTo>
                  <a:pt x="47" y="101"/>
                  <a:pt x="47" y="101"/>
                  <a:pt x="48" y="101"/>
                </a:cubicBezTo>
                <a:cubicBezTo>
                  <a:pt x="48" y="100"/>
                  <a:pt x="48" y="99"/>
                  <a:pt x="48" y="99"/>
                </a:cubicBezTo>
                <a:cubicBezTo>
                  <a:pt x="48" y="99"/>
                  <a:pt x="49" y="98"/>
                  <a:pt x="49" y="98"/>
                </a:cubicBezTo>
                <a:cubicBezTo>
                  <a:pt x="50" y="98"/>
                  <a:pt x="50" y="98"/>
                  <a:pt x="50" y="98"/>
                </a:cubicBezTo>
                <a:cubicBezTo>
                  <a:pt x="50" y="98"/>
                  <a:pt x="50" y="97"/>
                  <a:pt x="50" y="97"/>
                </a:cubicBezTo>
                <a:cubicBezTo>
                  <a:pt x="50" y="96"/>
                  <a:pt x="51" y="96"/>
                  <a:pt x="51" y="96"/>
                </a:cubicBezTo>
                <a:cubicBezTo>
                  <a:pt x="51" y="96"/>
                  <a:pt x="53" y="98"/>
                  <a:pt x="53" y="99"/>
                </a:cubicBezTo>
                <a:cubicBezTo>
                  <a:pt x="53" y="99"/>
                  <a:pt x="50" y="99"/>
                  <a:pt x="50" y="99"/>
                </a:cubicBezTo>
                <a:cubicBezTo>
                  <a:pt x="50" y="99"/>
                  <a:pt x="50" y="99"/>
                  <a:pt x="51" y="101"/>
                </a:cubicBezTo>
                <a:cubicBezTo>
                  <a:pt x="52" y="102"/>
                  <a:pt x="52" y="101"/>
                  <a:pt x="52" y="101"/>
                </a:cubicBezTo>
                <a:cubicBezTo>
                  <a:pt x="52" y="102"/>
                  <a:pt x="52" y="102"/>
                  <a:pt x="54" y="102"/>
                </a:cubicBezTo>
                <a:cubicBezTo>
                  <a:pt x="55" y="103"/>
                  <a:pt x="54" y="103"/>
                  <a:pt x="55" y="104"/>
                </a:cubicBezTo>
                <a:cubicBezTo>
                  <a:pt x="55" y="104"/>
                  <a:pt x="54" y="105"/>
                  <a:pt x="54" y="105"/>
                </a:cubicBezTo>
                <a:cubicBezTo>
                  <a:pt x="53" y="106"/>
                  <a:pt x="53" y="105"/>
                  <a:pt x="53" y="105"/>
                </a:cubicBezTo>
                <a:cubicBezTo>
                  <a:pt x="53" y="105"/>
                  <a:pt x="52" y="103"/>
                  <a:pt x="51" y="103"/>
                </a:cubicBezTo>
                <a:close/>
                <a:moveTo>
                  <a:pt x="55" y="117"/>
                </a:moveTo>
                <a:cubicBezTo>
                  <a:pt x="55" y="117"/>
                  <a:pt x="55" y="117"/>
                  <a:pt x="55" y="117"/>
                </a:cubicBezTo>
                <a:cubicBezTo>
                  <a:pt x="55" y="117"/>
                  <a:pt x="56" y="116"/>
                  <a:pt x="56" y="117"/>
                </a:cubicBezTo>
                <a:cubicBezTo>
                  <a:pt x="57" y="117"/>
                  <a:pt x="57" y="118"/>
                  <a:pt x="57" y="118"/>
                </a:cubicBezTo>
                <a:cubicBezTo>
                  <a:pt x="58" y="119"/>
                  <a:pt x="59" y="119"/>
                  <a:pt x="60" y="119"/>
                </a:cubicBezTo>
                <a:cubicBezTo>
                  <a:pt x="60" y="120"/>
                  <a:pt x="60" y="121"/>
                  <a:pt x="60" y="121"/>
                </a:cubicBezTo>
                <a:cubicBezTo>
                  <a:pt x="60" y="121"/>
                  <a:pt x="59" y="122"/>
                  <a:pt x="59" y="121"/>
                </a:cubicBezTo>
                <a:cubicBezTo>
                  <a:pt x="58" y="120"/>
                  <a:pt x="58" y="120"/>
                  <a:pt x="58" y="120"/>
                </a:cubicBezTo>
                <a:cubicBezTo>
                  <a:pt x="58" y="120"/>
                  <a:pt x="57" y="119"/>
                  <a:pt x="57" y="119"/>
                </a:cubicBezTo>
                <a:cubicBezTo>
                  <a:pt x="57" y="119"/>
                  <a:pt x="55" y="117"/>
                  <a:pt x="55" y="117"/>
                </a:cubicBezTo>
                <a:close/>
                <a:moveTo>
                  <a:pt x="53" y="121"/>
                </a:moveTo>
                <a:cubicBezTo>
                  <a:pt x="53" y="121"/>
                  <a:pt x="53" y="121"/>
                  <a:pt x="53" y="121"/>
                </a:cubicBezTo>
                <a:cubicBezTo>
                  <a:pt x="53" y="121"/>
                  <a:pt x="53" y="120"/>
                  <a:pt x="53" y="120"/>
                </a:cubicBezTo>
                <a:cubicBezTo>
                  <a:pt x="53" y="120"/>
                  <a:pt x="54" y="120"/>
                  <a:pt x="54" y="121"/>
                </a:cubicBezTo>
                <a:cubicBezTo>
                  <a:pt x="54" y="121"/>
                  <a:pt x="55" y="122"/>
                  <a:pt x="55" y="122"/>
                </a:cubicBezTo>
                <a:cubicBezTo>
                  <a:pt x="55" y="123"/>
                  <a:pt x="54" y="123"/>
                  <a:pt x="54" y="123"/>
                </a:cubicBezTo>
                <a:cubicBezTo>
                  <a:pt x="54" y="124"/>
                  <a:pt x="55" y="124"/>
                  <a:pt x="54" y="124"/>
                </a:cubicBezTo>
                <a:cubicBezTo>
                  <a:pt x="53" y="124"/>
                  <a:pt x="53" y="124"/>
                  <a:pt x="53" y="124"/>
                </a:cubicBezTo>
                <a:cubicBezTo>
                  <a:pt x="53" y="124"/>
                  <a:pt x="53" y="123"/>
                  <a:pt x="53" y="123"/>
                </a:cubicBezTo>
                <a:cubicBezTo>
                  <a:pt x="53" y="122"/>
                  <a:pt x="53" y="121"/>
                  <a:pt x="53" y="121"/>
                </a:cubicBezTo>
                <a:close/>
                <a:moveTo>
                  <a:pt x="49" y="121"/>
                </a:moveTo>
                <a:cubicBezTo>
                  <a:pt x="49" y="121"/>
                  <a:pt x="49" y="121"/>
                  <a:pt x="49" y="121"/>
                </a:cubicBezTo>
                <a:cubicBezTo>
                  <a:pt x="49" y="121"/>
                  <a:pt x="50" y="121"/>
                  <a:pt x="50" y="122"/>
                </a:cubicBezTo>
                <a:cubicBezTo>
                  <a:pt x="50" y="122"/>
                  <a:pt x="51" y="122"/>
                  <a:pt x="51" y="123"/>
                </a:cubicBezTo>
                <a:cubicBezTo>
                  <a:pt x="51" y="123"/>
                  <a:pt x="51" y="123"/>
                  <a:pt x="51" y="124"/>
                </a:cubicBezTo>
                <a:cubicBezTo>
                  <a:pt x="51" y="125"/>
                  <a:pt x="52" y="125"/>
                  <a:pt x="51" y="125"/>
                </a:cubicBezTo>
                <a:cubicBezTo>
                  <a:pt x="50" y="124"/>
                  <a:pt x="50" y="124"/>
                  <a:pt x="50" y="124"/>
                </a:cubicBezTo>
                <a:cubicBezTo>
                  <a:pt x="49" y="123"/>
                  <a:pt x="49" y="123"/>
                  <a:pt x="49" y="123"/>
                </a:cubicBezTo>
                <a:cubicBezTo>
                  <a:pt x="49" y="122"/>
                  <a:pt x="49" y="122"/>
                  <a:pt x="49" y="122"/>
                </a:cubicBezTo>
                <a:cubicBezTo>
                  <a:pt x="49" y="121"/>
                  <a:pt x="49" y="121"/>
                  <a:pt x="49" y="121"/>
                </a:cubicBezTo>
                <a:close/>
                <a:moveTo>
                  <a:pt x="34" y="116"/>
                </a:moveTo>
                <a:cubicBezTo>
                  <a:pt x="34" y="116"/>
                  <a:pt x="34" y="116"/>
                  <a:pt x="34" y="116"/>
                </a:cubicBezTo>
                <a:cubicBezTo>
                  <a:pt x="34" y="116"/>
                  <a:pt x="35" y="116"/>
                  <a:pt x="35" y="116"/>
                </a:cubicBezTo>
                <a:cubicBezTo>
                  <a:pt x="36" y="117"/>
                  <a:pt x="35" y="117"/>
                  <a:pt x="36" y="118"/>
                </a:cubicBezTo>
                <a:cubicBezTo>
                  <a:pt x="36" y="118"/>
                  <a:pt x="35" y="119"/>
                  <a:pt x="35" y="119"/>
                </a:cubicBezTo>
                <a:cubicBezTo>
                  <a:pt x="34" y="118"/>
                  <a:pt x="34" y="118"/>
                  <a:pt x="34" y="118"/>
                </a:cubicBezTo>
                <a:cubicBezTo>
                  <a:pt x="34" y="116"/>
                  <a:pt x="34" y="116"/>
                  <a:pt x="34" y="116"/>
                </a:cubicBezTo>
                <a:close/>
                <a:moveTo>
                  <a:pt x="34" y="112"/>
                </a:moveTo>
                <a:cubicBezTo>
                  <a:pt x="34" y="112"/>
                  <a:pt x="34" y="112"/>
                  <a:pt x="34" y="112"/>
                </a:cubicBezTo>
                <a:cubicBezTo>
                  <a:pt x="34" y="112"/>
                  <a:pt x="32" y="112"/>
                  <a:pt x="32" y="112"/>
                </a:cubicBezTo>
                <a:cubicBezTo>
                  <a:pt x="32" y="112"/>
                  <a:pt x="31" y="112"/>
                  <a:pt x="31" y="111"/>
                </a:cubicBezTo>
                <a:cubicBezTo>
                  <a:pt x="31" y="111"/>
                  <a:pt x="31" y="110"/>
                  <a:pt x="32" y="110"/>
                </a:cubicBezTo>
                <a:cubicBezTo>
                  <a:pt x="32" y="110"/>
                  <a:pt x="32" y="109"/>
                  <a:pt x="32" y="108"/>
                </a:cubicBezTo>
                <a:cubicBezTo>
                  <a:pt x="32" y="108"/>
                  <a:pt x="33" y="108"/>
                  <a:pt x="33" y="108"/>
                </a:cubicBezTo>
                <a:cubicBezTo>
                  <a:pt x="33" y="108"/>
                  <a:pt x="34" y="109"/>
                  <a:pt x="34" y="109"/>
                </a:cubicBezTo>
                <a:cubicBezTo>
                  <a:pt x="34" y="109"/>
                  <a:pt x="34" y="111"/>
                  <a:pt x="34" y="112"/>
                </a:cubicBezTo>
                <a:close/>
                <a:moveTo>
                  <a:pt x="34" y="89"/>
                </a:moveTo>
                <a:cubicBezTo>
                  <a:pt x="34" y="89"/>
                  <a:pt x="34" y="89"/>
                  <a:pt x="34" y="89"/>
                </a:cubicBezTo>
                <a:cubicBezTo>
                  <a:pt x="34" y="89"/>
                  <a:pt x="36" y="89"/>
                  <a:pt x="36" y="89"/>
                </a:cubicBezTo>
                <a:cubicBezTo>
                  <a:pt x="36" y="89"/>
                  <a:pt x="36" y="90"/>
                  <a:pt x="36" y="91"/>
                </a:cubicBezTo>
                <a:cubicBezTo>
                  <a:pt x="37" y="91"/>
                  <a:pt x="37" y="92"/>
                  <a:pt x="37" y="92"/>
                </a:cubicBezTo>
                <a:cubicBezTo>
                  <a:pt x="38" y="92"/>
                  <a:pt x="38" y="92"/>
                  <a:pt x="38" y="92"/>
                </a:cubicBezTo>
                <a:cubicBezTo>
                  <a:pt x="38" y="92"/>
                  <a:pt x="39" y="91"/>
                  <a:pt x="39" y="92"/>
                </a:cubicBezTo>
                <a:cubicBezTo>
                  <a:pt x="40" y="92"/>
                  <a:pt x="41" y="91"/>
                  <a:pt x="41" y="91"/>
                </a:cubicBezTo>
                <a:cubicBezTo>
                  <a:pt x="41" y="91"/>
                  <a:pt x="42" y="92"/>
                  <a:pt x="42" y="92"/>
                </a:cubicBezTo>
                <a:cubicBezTo>
                  <a:pt x="42" y="93"/>
                  <a:pt x="41" y="94"/>
                  <a:pt x="41" y="94"/>
                </a:cubicBezTo>
                <a:cubicBezTo>
                  <a:pt x="40" y="94"/>
                  <a:pt x="39" y="93"/>
                  <a:pt x="39" y="93"/>
                </a:cubicBezTo>
                <a:cubicBezTo>
                  <a:pt x="39" y="93"/>
                  <a:pt x="38" y="92"/>
                  <a:pt x="38" y="93"/>
                </a:cubicBezTo>
                <a:cubicBezTo>
                  <a:pt x="38" y="93"/>
                  <a:pt x="38" y="94"/>
                  <a:pt x="38" y="95"/>
                </a:cubicBezTo>
                <a:cubicBezTo>
                  <a:pt x="39" y="95"/>
                  <a:pt x="39" y="95"/>
                  <a:pt x="39" y="96"/>
                </a:cubicBezTo>
                <a:cubicBezTo>
                  <a:pt x="38" y="96"/>
                  <a:pt x="38" y="97"/>
                  <a:pt x="38" y="97"/>
                </a:cubicBezTo>
                <a:cubicBezTo>
                  <a:pt x="38" y="98"/>
                  <a:pt x="39" y="99"/>
                  <a:pt x="39" y="99"/>
                </a:cubicBezTo>
                <a:cubicBezTo>
                  <a:pt x="39" y="99"/>
                  <a:pt x="39" y="99"/>
                  <a:pt x="39" y="100"/>
                </a:cubicBezTo>
                <a:cubicBezTo>
                  <a:pt x="39" y="100"/>
                  <a:pt x="40" y="101"/>
                  <a:pt x="40" y="101"/>
                </a:cubicBezTo>
                <a:cubicBezTo>
                  <a:pt x="40" y="102"/>
                  <a:pt x="40" y="103"/>
                  <a:pt x="40" y="103"/>
                </a:cubicBezTo>
                <a:cubicBezTo>
                  <a:pt x="41" y="104"/>
                  <a:pt x="41" y="104"/>
                  <a:pt x="41" y="104"/>
                </a:cubicBezTo>
                <a:cubicBezTo>
                  <a:pt x="40" y="106"/>
                  <a:pt x="40" y="106"/>
                  <a:pt x="40" y="106"/>
                </a:cubicBezTo>
                <a:cubicBezTo>
                  <a:pt x="40" y="106"/>
                  <a:pt x="41" y="107"/>
                  <a:pt x="41" y="107"/>
                </a:cubicBezTo>
                <a:cubicBezTo>
                  <a:pt x="41" y="108"/>
                  <a:pt x="43" y="109"/>
                  <a:pt x="43" y="110"/>
                </a:cubicBezTo>
                <a:cubicBezTo>
                  <a:pt x="43" y="110"/>
                  <a:pt x="43" y="112"/>
                  <a:pt x="42" y="112"/>
                </a:cubicBezTo>
                <a:cubicBezTo>
                  <a:pt x="42" y="112"/>
                  <a:pt x="41" y="113"/>
                  <a:pt x="41" y="112"/>
                </a:cubicBezTo>
                <a:cubicBezTo>
                  <a:pt x="40" y="111"/>
                  <a:pt x="39" y="109"/>
                  <a:pt x="39" y="109"/>
                </a:cubicBezTo>
                <a:cubicBezTo>
                  <a:pt x="39" y="109"/>
                  <a:pt x="39" y="109"/>
                  <a:pt x="39" y="109"/>
                </a:cubicBezTo>
                <a:cubicBezTo>
                  <a:pt x="39" y="110"/>
                  <a:pt x="38" y="111"/>
                  <a:pt x="38" y="111"/>
                </a:cubicBezTo>
                <a:cubicBezTo>
                  <a:pt x="38" y="112"/>
                  <a:pt x="40" y="113"/>
                  <a:pt x="40" y="113"/>
                </a:cubicBezTo>
                <a:cubicBezTo>
                  <a:pt x="40" y="113"/>
                  <a:pt x="39" y="111"/>
                  <a:pt x="40" y="113"/>
                </a:cubicBezTo>
                <a:cubicBezTo>
                  <a:pt x="41" y="115"/>
                  <a:pt x="42" y="116"/>
                  <a:pt x="42" y="116"/>
                </a:cubicBezTo>
                <a:cubicBezTo>
                  <a:pt x="42" y="116"/>
                  <a:pt x="43" y="117"/>
                  <a:pt x="44" y="117"/>
                </a:cubicBezTo>
                <a:cubicBezTo>
                  <a:pt x="44" y="118"/>
                  <a:pt x="44" y="118"/>
                  <a:pt x="45" y="119"/>
                </a:cubicBezTo>
                <a:cubicBezTo>
                  <a:pt x="45" y="119"/>
                  <a:pt x="46" y="120"/>
                  <a:pt x="45" y="120"/>
                </a:cubicBezTo>
                <a:cubicBezTo>
                  <a:pt x="44" y="121"/>
                  <a:pt x="45" y="121"/>
                  <a:pt x="44" y="121"/>
                </a:cubicBezTo>
                <a:cubicBezTo>
                  <a:pt x="44" y="120"/>
                  <a:pt x="43" y="120"/>
                  <a:pt x="43" y="119"/>
                </a:cubicBezTo>
                <a:cubicBezTo>
                  <a:pt x="43" y="118"/>
                  <a:pt x="42" y="117"/>
                  <a:pt x="42" y="116"/>
                </a:cubicBezTo>
                <a:cubicBezTo>
                  <a:pt x="41" y="116"/>
                  <a:pt x="40" y="115"/>
                  <a:pt x="40" y="115"/>
                </a:cubicBezTo>
                <a:cubicBezTo>
                  <a:pt x="39" y="115"/>
                  <a:pt x="39" y="114"/>
                  <a:pt x="39" y="114"/>
                </a:cubicBezTo>
                <a:cubicBezTo>
                  <a:pt x="39" y="114"/>
                  <a:pt x="38" y="114"/>
                  <a:pt x="38" y="114"/>
                </a:cubicBezTo>
                <a:cubicBezTo>
                  <a:pt x="38" y="114"/>
                  <a:pt x="36" y="114"/>
                  <a:pt x="36" y="114"/>
                </a:cubicBezTo>
                <a:cubicBezTo>
                  <a:pt x="36" y="113"/>
                  <a:pt x="36" y="113"/>
                  <a:pt x="37" y="112"/>
                </a:cubicBezTo>
                <a:cubicBezTo>
                  <a:pt x="37" y="112"/>
                  <a:pt x="38" y="112"/>
                  <a:pt x="38" y="112"/>
                </a:cubicBezTo>
                <a:cubicBezTo>
                  <a:pt x="38" y="112"/>
                  <a:pt x="37" y="111"/>
                  <a:pt x="37" y="111"/>
                </a:cubicBezTo>
                <a:cubicBezTo>
                  <a:pt x="37" y="111"/>
                  <a:pt x="37" y="110"/>
                  <a:pt x="37" y="110"/>
                </a:cubicBezTo>
                <a:cubicBezTo>
                  <a:pt x="36" y="110"/>
                  <a:pt x="36" y="111"/>
                  <a:pt x="36" y="110"/>
                </a:cubicBezTo>
                <a:cubicBezTo>
                  <a:pt x="36" y="109"/>
                  <a:pt x="36" y="109"/>
                  <a:pt x="36" y="108"/>
                </a:cubicBezTo>
                <a:cubicBezTo>
                  <a:pt x="36" y="108"/>
                  <a:pt x="36" y="106"/>
                  <a:pt x="36" y="106"/>
                </a:cubicBezTo>
                <a:cubicBezTo>
                  <a:pt x="37" y="107"/>
                  <a:pt x="37" y="107"/>
                  <a:pt x="37" y="107"/>
                </a:cubicBezTo>
                <a:cubicBezTo>
                  <a:pt x="38" y="105"/>
                  <a:pt x="38" y="105"/>
                  <a:pt x="38" y="105"/>
                </a:cubicBezTo>
                <a:cubicBezTo>
                  <a:pt x="38" y="105"/>
                  <a:pt x="38" y="105"/>
                  <a:pt x="37" y="105"/>
                </a:cubicBezTo>
                <a:cubicBezTo>
                  <a:pt x="36" y="105"/>
                  <a:pt x="36" y="103"/>
                  <a:pt x="36" y="103"/>
                </a:cubicBezTo>
                <a:cubicBezTo>
                  <a:pt x="36" y="103"/>
                  <a:pt x="36" y="102"/>
                  <a:pt x="36" y="102"/>
                </a:cubicBezTo>
                <a:cubicBezTo>
                  <a:pt x="36" y="102"/>
                  <a:pt x="35" y="102"/>
                  <a:pt x="35" y="101"/>
                </a:cubicBezTo>
                <a:cubicBezTo>
                  <a:pt x="34" y="100"/>
                  <a:pt x="34" y="99"/>
                  <a:pt x="34" y="99"/>
                </a:cubicBezTo>
                <a:cubicBezTo>
                  <a:pt x="34" y="99"/>
                  <a:pt x="35" y="99"/>
                  <a:pt x="34" y="98"/>
                </a:cubicBezTo>
                <a:cubicBezTo>
                  <a:pt x="34" y="97"/>
                  <a:pt x="34" y="97"/>
                  <a:pt x="33" y="97"/>
                </a:cubicBezTo>
                <a:cubicBezTo>
                  <a:pt x="33" y="96"/>
                  <a:pt x="33" y="95"/>
                  <a:pt x="34" y="95"/>
                </a:cubicBezTo>
                <a:cubicBezTo>
                  <a:pt x="34" y="95"/>
                  <a:pt x="34" y="95"/>
                  <a:pt x="35" y="95"/>
                </a:cubicBezTo>
                <a:cubicBezTo>
                  <a:pt x="35" y="96"/>
                  <a:pt x="36" y="96"/>
                  <a:pt x="36" y="96"/>
                </a:cubicBezTo>
                <a:cubicBezTo>
                  <a:pt x="36" y="95"/>
                  <a:pt x="37" y="94"/>
                  <a:pt x="36" y="94"/>
                </a:cubicBezTo>
                <a:cubicBezTo>
                  <a:pt x="36" y="93"/>
                  <a:pt x="35" y="92"/>
                  <a:pt x="35" y="92"/>
                </a:cubicBezTo>
                <a:cubicBezTo>
                  <a:pt x="34" y="91"/>
                  <a:pt x="34" y="91"/>
                  <a:pt x="34" y="91"/>
                </a:cubicBezTo>
                <a:cubicBezTo>
                  <a:pt x="34" y="91"/>
                  <a:pt x="34" y="91"/>
                  <a:pt x="34" y="90"/>
                </a:cubicBezTo>
                <a:cubicBezTo>
                  <a:pt x="34" y="90"/>
                  <a:pt x="34" y="89"/>
                  <a:pt x="34" y="89"/>
                </a:cubicBezTo>
                <a:close/>
                <a:moveTo>
                  <a:pt x="33" y="89"/>
                </a:moveTo>
                <a:cubicBezTo>
                  <a:pt x="33" y="89"/>
                  <a:pt x="33" y="89"/>
                  <a:pt x="33" y="89"/>
                </a:cubicBezTo>
                <a:cubicBezTo>
                  <a:pt x="33" y="89"/>
                  <a:pt x="32" y="88"/>
                  <a:pt x="32" y="87"/>
                </a:cubicBezTo>
                <a:cubicBezTo>
                  <a:pt x="32" y="87"/>
                  <a:pt x="32" y="87"/>
                  <a:pt x="32" y="86"/>
                </a:cubicBezTo>
                <a:cubicBezTo>
                  <a:pt x="32" y="85"/>
                  <a:pt x="31" y="85"/>
                  <a:pt x="31" y="84"/>
                </a:cubicBezTo>
                <a:cubicBezTo>
                  <a:pt x="32" y="84"/>
                  <a:pt x="32" y="83"/>
                  <a:pt x="32" y="83"/>
                </a:cubicBezTo>
                <a:cubicBezTo>
                  <a:pt x="33" y="82"/>
                  <a:pt x="34" y="82"/>
                  <a:pt x="34" y="83"/>
                </a:cubicBezTo>
                <a:cubicBezTo>
                  <a:pt x="34" y="83"/>
                  <a:pt x="34" y="84"/>
                  <a:pt x="34" y="85"/>
                </a:cubicBezTo>
                <a:cubicBezTo>
                  <a:pt x="34" y="85"/>
                  <a:pt x="34" y="86"/>
                  <a:pt x="34" y="86"/>
                </a:cubicBezTo>
                <a:cubicBezTo>
                  <a:pt x="34" y="87"/>
                  <a:pt x="35" y="87"/>
                  <a:pt x="35" y="87"/>
                </a:cubicBezTo>
                <a:cubicBezTo>
                  <a:pt x="35" y="88"/>
                  <a:pt x="35" y="89"/>
                  <a:pt x="35" y="89"/>
                </a:cubicBezTo>
                <a:lnTo>
                  <a:pt x="33" y="89"/>
                </a:ln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13" name="Freeform 9">
            <a:extLst>
              <a:ext uri="{FF2B5EF4-FFF2-40B4-BE49-F238E27FC236}">
                <a16:creationId xmlns:a16="http://schemas.microsoft.com/office/drawing/2014/main" id="{496E4634-E4E5-2F4E-BFE0-3BC45BB50B97}"/>
              </a:ext>
            </a:extLst>
          </p:cNvPr>
          <p:cNvSpPr>
            <a:spLocks/>
          </p:cNvSpPr>
          <p:nvPr/>
        </p:nvSpPr>
        <p:spPr bwMode="auto">
          <a:xfrm>
            <a:off x="9357574" y="4318819"/>
            <a:ext cx="271073" cy="150935"/>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14" name="Freeform 21">
            <a:extLst>
              <a:ext uri="{FF2B5EF4-FFF2-40B4-BE49-F238E27FC236}">
                <a16:creationId xmlns:a16="http://schemas.microsoft.com/office/drawing/2014/main" id="{3C68175E-5156-7244-8EB1-1414ECC596C0}"/>
              </a:ext>
            </a:extLst>
          </p:cNvPr>
          <p:cNvSpPr>
            <a:spLocks/>
          </p:cNvSpPr>
          <p:nvPr/>
        </p:nvSpPr>
        <p:spPr bwMode="auto">
          <a:xfrm>
            <a:off x="7453190" y="3137824"/>
            <a:ext cx="531136" cy="544158"/>
          </a:xfrm>
          <a:custGeom>
            <a:avLst/>
            <a:gdLst>
              <a:gd name="T0" fmla="*/ 13 w 186"/>
              <a:gd name="T1" fmla="*/ 14 h 198"/>
              <a:gd name="T2" fmla="*/ 23 w 186"/>
              <a:gd name="T3" fmla="*/ 6 h 198"/>
              <a:gd name="T4" fmla="*/ 32 w 186"/>
              <a:gd name="T5" fmla="*/ 3 h 198"/>
              <a:gd name="T6" fmla="*/ 48 w 186"/>
              <a:gd name="T7" fmla="*/ 1 h 198"/>
              <a:gd name="T8" fmla="*/ 62 w 186"/>
              <a:gd name="T9" fmla="*/ 9 h 198"/>
              <a:gd name="T10" fmla="*/ 74 w 186"/>
              <a:gd name="T11" fmla="*/ 20 h 198"/>
              <a:gd name="T12" fmla="*/ 77 w 186"/>
              <a:gd name="T13" fmla="*/ 32 h 198"/>
              <a:gd name="T14" fmla="*/ 94 w 186"/>
              <a:gd name="T15" fmla="*/ 40 h 198"/>
              <a:gd name="T16" fmla="*/ 105 w 186"/>
              <a:gd name="T17" fmla="*/ 44 h 198"/>
              <a:gd name="T18" fmla="*/ 109 w 186"/>
              <a:gd name="T19" fmla="*/ 54 h 198"/>
              <a:gd name="T20" fmla="*/ 106 w 186"/>
              <a:gd name="T21" fmla="*/ 63 h 198"/>
              <a:gd name="T22" fmla="*/ 117 w 186"/>
              <a:gd name="T23" fmla="*/ 69 h 198"/>
              <a:gd name="T24" fmla="*/ 131 w 186"/>
              <a:gd name="T25" fmla="*/ 70 h 198"/>
              <a:gd name="T26" fmla="*/ 140 w 186"/>
              <a:gd name="T27" fmla="*/ 68 h 198"/>
              <a:gd name="T28" fmla="*/ 153 w 186"/>
              <a:gd name="T29" fmla="*/ 65 h 198"/>
              <a:gd name="T30" fmla="*/ 154 w 186"/>
              <a:gd name="T31" fmla="*/ 67 h 198"/>
              <a:gd name="T32" fmla="*/ 155 w 186"/>
              <a:gd name="T33" fmla="*/ 77 h 198"/>
              <a:gd name="T34" fmla="*/ 160 w 186"/>
              <a:gd name="T35" fmla="*/ 84 h 198"/>
              <a:gd name="T36" fmla="*/ 156 w 186"/>
              <a:gd name="T37" fmla="*/ 96 h 198"/>
              <a:gd name="T38" fmla="*/ 155 w 186"/>
              <a:gd name="T39" fmla="*/ 112 h 198"/>
              <a:gd name="T40" fmla="*/ 168 w 186"/>
              <a:gd name="T41" fmla="*/ 126 h 198"/>
              <a:gd name="T42" fmla="*/ 182 w 186"/>
              <a:gd name="T43" fmla="*/ 136 h 198"/>
              <a:gd name="T44" fmla="*/ 178 w 186"/>
              <a:gd name="T45" fmla="*/ 151 h 198"/>
              <a:gd name="T46" fmla="*/ 170 w 186"/>
              <a:gd name="T47" fmla="*/ 159 h 198"/>
              <a:gd name="T48" fmla="*/ 170 w 186"/>
              <a:gd name="T49" fmla="*/ 175 h 198"/>
              <a:gd name="T50" fmla="*/ 173 w 186"/>
              <a:gd name="T51" fmla="*/ 185 h 198"/>
              <a:gd name="T52" fmla="*/ 160 w 186"/>
              <a:gd name="T53" fmla="*/ 190 h 198"/>
              <a:gd name="T54" fmla="*/ 150 w 186"/>
              <a:gd name="T55" fmla="*/ 193 h 198"/>
              <a:gd name="T56" fmla="*/ 139 w 186"/>
              <a:gd name="T57" fmla="*/ 197 h 198"/>
              <a:gd name="T58" fmla="*/ 139 w 186"/>
              <a:gd name="T59" fmla="*/ 186 h 198"/>
              <a:gd name="T60" fmla="*/ 144 w 186"/>
              <a:gd name="T61" fmla="*/ 175 h 198"/>
              <a:gd name="T62" fmla="*/ 128 w 186"/>
              <a:gd name="T63" fmla="*/ 172 h 198"/>
              <a:gd name="T64" fmla="*/ 116 w 186"/>
              <a:gd name="T65" fmla="*/ 160 h 198"/>
              <a:gd name="T66" fmla="*/ 101 w 186"/>
              <a:gd name="T67" fmla="*/ 151 h 198"/>
              <a:gd name="T68" fmla="*/ 93 w 186"/>
              <a:gd name="T69" fmla="*/ 157 h 198"/>
              <a:gd name="T70" fmla="*/ 89 w 186"/>
              <a:gd name="T71" fmla="*/ 173 h 198"/>
              <a:gd name="T72" fmla="*/ 81 w 186"/>
              <a:gd name="T73" fmla="*/ 172 h 198"/>
              <a:gd name="T74" fmla="*/ 75 w 186"/>
              <a:gd name="T75" fmla="*/ 168 h 198"/>
              <a:gd name="T76" fmla="*/ 65 w 186"/>
              <a:gd name="T77" fmla="*/ 162 h 198"/>
              <a:gd name="T78" fmla="*/ 57 w 186"/>
              <a:gd name="T79" fmla="*/ 164 h 198"/>
              <a:gd name="T80" fmla="*/ 50 w 186"/>
              <a:gd name="T81" fmla="*/ 161 h 198"/>
              <a:gd name="T82" fmla="*/ 45 w 186"/>
              <a:gd name="T83" fmla="*/ 157 h 198"/>
              <a:gd name="T84" fmla="*/ 40 w 186"/>
              <a:gd name="T85" fmla="*/ 152 h 198"/>
              <a:gd name="T86" fmla="*/ 32 w 186"/>
              <a:gd name="T87" fmla="*/ 148 h 198"/>
              <a:gd name="T88" fmla="*/ 34 w 186"/>
              <a:gd name="T89" fmla="*/ 144 h 198"/>
              <a:gd name="T90" fmla="*/ 43 w 186"/>
              <a:gd name="T91" fmla="*/ 140 h 198"/>
              <a:gd name="T92" fmla="*/ 35 w 186"/>
              <a:gd name="T93" fmla="*/ 127 h 198"/>
              <a:gd name="T94" fmla="*/ 32 w 186"/>
              <a:gd name="T95" fmla="*/ 120 h 198"/>
              <a:gd name="T96" fmla="*/ 43 w 186"/>
              <a:gd name="T97" fmla="*/ 118 h 198"/>
              <a:gd name="T98" fmla="*/ 37 w 186"/>
              <a:gd name="T99" fmla="*/ 111 h 198"/>
              <a:gd name="T100" fmla="*/ 28 w 186"/>
              <a:gd name="T101" fmla="*/ 106 h 198"/>
              <a:gd name="T102" fmla="*/ 22 w 186"/>
              <a:gd name="T103" fmla="*/ 98 h 198"/>
              <a:gd name="T104" fmla="*/ 24 w 186"/>
              <a:gd name="T105" fmla="*/ 87 h 198"/>
              <a:gd name="T106" fmla="*/ 27 w 186"/>
              <a:gd name="T107" fmla="*/ 73 h 198"/>
              <a:gd name="T108" fmla="*/ 15 w 186"/>
              <a:gd name="T109" fmla="*/ 74 h 198"/>
              <a:gd name="T110" fmla="*/ 14 w 186"/>
              <a:gd name="T111" fmla="*/ 63 h 198"/>
              <a:gd name="T112" fmla="*/ 16 w 186"/>
              <a:gd name="T113" fmla="*/ 57 h 198"/>
              <a:gd name="T114" fmla="*/ 24 w 186"/>
              <a:gd name="T115" fmla="*/ 53 h 198"/>
              <a:gd name="T116" fmla="*/ 13 w 186"/>
              <a:gd name="T117" fmla="*/ 51 h 198"/>
              <a:gd name="T118" fmla="*/ 7 w 186"/>
              <a:gd name="T119" fmla="*/ 43 h 198"/>
              <a:gd name="T120" fmla="*/ 5 w 186"/>
              <a:gd name="T121" fmla="*/ 40 h 198"/>
              <a:gd name="T122" fmla="*/ 3 w 186"/>
              <a:gd name="T123" fmla="*/ 31 h 198"/>
              <a:gd name="T124" fmla="*/ 4 w 186"/>
              <a:gd name="T125" fmla="*/ 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198">
                <a:moveTo>
                  <a:pt x="11" y="14"/>
                </a:moveTo>
                <a:cubicBezTo>
                  <a:pt x="11" y="14"/>
                  <a:pt x="11" y="14"/>
                  <a:pt x="11" y="14"/>
                </a:cubicBezTo>
                <a:cubicBezTo>
                  <a:pt x="11" y="14"/>
                  <a:pt x="11" y="14"/>
                  <a:pt x="11" y="14"/>
                </a:cubicBezTo>
                <a:cubicBezTo>
                  <a:pt x="12" y="14"/>
                  <a:pt x="12" y="14"/>
                  <a:pt x="13" y="14"/>
                </a:cubicBezTo>
                <a:cubicBezTo>
                  <a:pt x="15" y="14"/>
                  <a:pt x="16" y="14"/>
                  <a:pt x="16" y="14"/>
                </a:cubicBezTo>
                <a:cubicBezTo>
                  <a:pt x="17" y="11"/>
                  <a:pt x="17" y="11"/>
                  <a:pt x="17" y="11"/>
                </a:cubicBezTo>
                <a:cubicBezTo>
                  <a:pt x="19" y="10"/>
                  <a:pt x="19" y="10"/>
                  <a:pt x="19" y="10"/>
                </a:cubicBezTo>
                <a:cubicBezTo>
                  <a:pt x="19" y="10"/>
                  <a:pt x="22" y="6"/>
                  <a:pt x="23" y="6"/>
                </a:cubicBezTo>
                <a:cubicBezTo>
                  <a:pt x="25" y="6"/>
                  <a:pt x="23" y="4"/>
                  <a:pt x="23" y="4"/>
                </a:cubicBezTo>
                <a:cubicBezTo>
                  <a:pt x="23" y="4"/>
                  <a:pt x="28" y="2"/>
                  <a:pt x="30" y="2"/>
                </a:cubicBezTo>
                <a:cubicBezTo>
                  <a:pt x="30" y="2"/>
                  <a:pt x="30" y="2"/>
                  <a:pt x="31" y="2"/>
                </a:cubicBezTo>
                <a:cubicBezTo>
                  <a:pt x="32" y="2"/>
                  <a:pt x="32" y="3"/>
                  <a:pt x="32" y="3"/>
                </a:cubicBezTo>
                <a:cubicBezTo>
                  <a:pt x="36" y="1"/>
                  <a:pt x="36" y="1"/>
                  <a:pt x="36" y="1"/>
                </a:cubicBezTo>
                <a:cubicBezTo>
                  <a:pt x="36" y="1"/>
                  <a:pt x="42" y="0"/>
                  <a:pt x="43" y="0"/>
                </a:cubicBezTo>
                <a:cubicBezTo>
                  <a:pt x="44" y="0"/>
                  <a:pt x="46" y="1"/>
                  <a:pt x="46" y="1"/>
                </a:cubicBezTo>
                <a:cubicBezTo>
                  <a:pt x="48" y="1"/>
                  <a:pt x="48" y="1"/>
                  <a:pt x="48" y="1"/>
                </a:cubicBezTo>
                <a:cubicBezTo>
                  <a:pt x="48" y="1"/>
                  <a:pt x="49" y="2"/>
                  <a:pt x="50" y="2"/>
                </a:cubicBezTo>
                <a:cubicBezTo>
                  <a:pt x="52" y="3"/>
                  <a:pt x="53" y="6"/>
                  <a:pt x="54" y="6"/>
                </a:cubicBezTo>
                <a:cubicBezTo>
                  <a:pt x="56" y="7"/>
                  <a:pt x="58" y="7"/>
                  <a:pt x="59" y="7"/>
                </a:cubicBezTo>
                <a:cubicBezTo>
                  <a:pt x="60" y="8"/>
                  <a:pt x="62" y="9"/>
                  <a:pt x="62" y="9"/>
                </a:cubicBezTo>
                <a:cubicBezTo>
                  <a:pt x="62" y="9"/>
                  <a:pt x="67" y="14"/>
                  <a:pt x="68" y="14"/>
                </a:cubicBezTo>
                <a:cubicBezTo>
                  <a:pt x="69" y="14"/>
                  <a:pt x="69" y="14"/>
                  <a:pt x="70" y="16"/>
                </a:cubicBezTo>
                <a:cubicBezTo>
                  <a:pt x="71" y="17"/>
                  <a:pt x="74" y="16"/>
                  <a:pt x="74" y="16"/>
                </a:cubicBezTo>
                <a:cubicBezTo>
                  <a:pt x="74" y="16"/>
                  <a:pt x="75" y="19"/>
                  <a:pt x="74" y="20"/>
                </a:cubicBezTo>
                <a:cubicBezTo>
                  <a:pt x="74" y="21"/>
                  <a:pt x="74" y="24"/>
                  <a:pt x="74" y="24"/>
                </a:cubicBezTo>
                <a:cubicBezTo>
                  <a:pt x="74" y="24"/>
                  <a:pt x="74" y="25"/>
                  <a:pt x="74" y="26"/>
                </a:cubicBezTo>
                <a:cubicBezTo>
                  <a:pt x="75" y="28"/>
                  <a:pt x="76" y="28"/>
                  <a:pt x="76" y="30"/>
                </a:cubicBezTo>
                <a:cubicBezTo>
                  <a:pt x="77" y="31"/>
                  <a:pt x="76" y="31"/>
                  <a:pt x="77" y="32"/>
                </a:cubicBezTo>
                <a:cubicBezTo>
                  <a:pt x="78" y="33"/>
                  <a:pt x="79" y="35"/>
                  <a:pt x="80" y="35"/>
                </a:cubicBezTo>
                <a:cubicBezTo>
                  <a:pt x="81" y="35"/>
                  <a:pt x="82" y="35"/>
                  <a:pt x="85" y="36"/>
                </a:cubicBezTo>
                <a:cubicBezTo>
                  <a:pt x="88" y="38"/>
                  <a:pt x="89" y="38"/>
                  <a:pt x="90" y="39"/>
                </a:cubicBezTo>
                <a:cubicBezTo>
                  <a:pt x="92" y="40"/>
                  <a:pt x="91" y="39"/>
                  <a:pt x="94" y="40"/>
                </a:cubicBezTo>
                <a:cubicBezTo>
                  <a:pt x="98" y="41"/>
                  <a:pt x="97" y="40"/>
                  <a:pt x="98" y="41"/>
                </a:cubicBezTo>
                <a:cubicBezTo>
                  <a:pt x="99" y="41"/>
                  <a:pt x="98" y="40"/>
                  <a:pt x="100" y="41"/>
                </a:cubicBezTo>
                <a:cubicBezTo>
                  <a:pt x="103" y="41"/>
                  <a:pt x="105" y="42"/>
                  <a:pt x="105" y="42"/>
                </a:cubicBezTo>
                <a:cubicBezTo>
                  <a:pt x="105" y="44"/>
                  <a:pt x="105" y="44"/>
                  <a:pt x="105" y="44"/>
                </a:cubicBezTo>
                <a:cubicBezTo>
                  <a:pt x="103" y="48"/>
                  <a:pt x="103" y="48"/>
                  <a:pt x="103" y="48"/>
                </a:cubicBezTo>
                <a:cubicBezTo>
                  <a:pt x="103" y="51"/>
                  <a:pt x="103" y="51"/>
                  <a:pt x="103" y="51"/>
                </a:cubicBezTo>
                <a:cubicBezTo>
                  <a:pt x="103" y="51"/>
                  <a:pt x="101" y="51"/>
                  <a:pt x="103" y="52"/>
                </a:cubicBezTo>
                <a:cubicBezTo>
                  <a:pt x="105" y="53"/>
                  <a:pt x="109" y="54"/>
                  <a:pt x="109" y="54"/>
                </a:cubicBezTo>
                <a:cubicBezTo>
                  <a:pt x="112" y="56"/>
                  <a:pt x="112" y="56"/>
                  <a:pt x="112" y="56"/>
                </a:cubicBezTo>
                <a:cubicBezTo>
                  <a:pt x="112" y="56"/>
                  <a:pt x="110" y="59"/>
                  <a:pt x="109" y="60"/>
                </a:cubicBezTo>
                <a:cubicBezTo>
                  <a:pt x="108" y="60"/>
                  <a:pt x="105" y="60"/>
                  <a:pt x="105" y="60"/>
                </a:cubicBezTo>
                <a:cubicBezTo>
                  <a:pt x="105" y="60"/>
                  <a:pt x="104" y="63"/>
                  <a:pt x="106" y="63"/>
                </a:cubicBezTo>
                <a:cubicBezTo>
                  <a:pt x="107" y="64"/>
                  <a:pt x="109" y="64"/>
                  <a:pt x="110" y="64"/>
                </a:cubicBezTo>
                <a:cubicBezTo>
                  <a:pt x="111" y="64"/>
                  <a:pt x="113" y="65"/>
                  <a:pt x="113" y="65"/>
                </a:cubicBezTo>
                <a:cubicBezTo>
                  <a:pt x="113" y="65"/>
                  <a:pt x="114" y="65"/>
                  <a:pt x="115" y="66"/>
                </a:cubicBezTo>
                <a:cubicBezTo>
                  <a:pt x="115" y="68"/>
                  <a:pt x="116" y="69"/>
                  <a:pt x="117" y="69"/>
                </a:cubicBezTo>
                <a:cubicBezTo>
                  <a:pt x="118" y="69"/>
                  <a:pt x="120" y="69"/>
                  <a:pt x="121" y="69"/>
                </a:cubicBezTo>
                <a:cubicBezTo>
                  <a:pt x="122" y="69"/>
                  <a:pt x="122" y="68"/>
                  <a:pt x="123" y="68"/>
                </a:cubicBezTo>
                <a:cubicBezTo>
                  <a:pt x="124" y="69"/>
                  <a:pt x="130" y="68"/>
                  <a:pt x="130" y="68"/>
                </a:cubicBezTo>
                <a:cubicBezTo>
                  <a:pt x="130" y="68"/>
                  <a:pt x="130" y="68"/>
                  <a:pt x="131" y="70"/>
                </a:cubicBezTo>
                <a:cubicBezTo>
                  <a:pt x="133" y="73"/>
                  <a:pt x="136" y="74"/>
                  <a:pt x="136" y="74"/>
                </a:cubicBezTo>
                <a:cubicBezTo>
                  <a:pt x="136" y="74"/>
                  <a:pt x="137" y="75"/>
                  <a:pt x="137" y="74"/>
                </a:cubicBezTo>
                <a:cubicBezTo>
                  <a:pt x="137" y="73"/>
                  <a:pt x="138" y="72"/>
                  <a:pt x="138" y="72"/>
                </a:cubicBezTo>
                <a:cubicBezTo>
                  <a:pt x="138" y="72"/>
                  <a:pt x="140" y="69"/>
                  <a:pt x="140" y="68"/>
                </a:cubicBezTo>
                <a:cubicBezTo>
                  <a:pt x="141" y="67"/>
                  <a:pt x="142" y="64"/>
                  <a:pt x="143" y="64"/>
                </a:cubicBezTo>
                <a:cubicBezTo>
                  <a:pt x="144" y="63"/>
                  <a:pt x="147" y="61"/>
                  <a:pt x="147" y="61"/>
                </a:cubicBezTo>
                <a:cubicBezTo>
                  <a:pt x="147" y="61"/>
                  <a:pt x="147" y="60"/>
                  <a:pt x="149" y="61"/>
                </a:cubicBezTo>
                <a:cubicBezTo>
                  <a:pt x="150" y="63"/>
                  <a:pt x="153" y="65"/>
                  <a:pt x="153" y="65"/>
                </a:cubicBezTo>
                <a:cubicBezTo>
                  <a:pt x="158" y="65"/>
                  <a:pt x="158" y="65"/>
                  <a:pt x="158" y="65"/>
                </a:cubicBezTo>
                <a:cubicBezTo>
                  <a:pt x="158" y="65"/>
                  <a:pt x="161" y="66"/>
                  <a:pt x="161" y="67"/>
                </a:cubicBezTo>
                <a:cubicBezTo>
                  <a:pt x="161" y="68"/>
                  <a:pt x="160" y="68"/>
                  <a:pt x="158" y="69"/>
                </a:cubicBezTo>
                <a:cubicBezTo>
                  <a:pt x="157" y="69"/>
                  <a:pt x="154" y="66"/>
                  <a:pt x="154" y="67"/>
                </a:cubicBezTo>
                <a:cubicBezTo>
                  <a:pt x="153" y="68"/>
                  <a:pt x="153" y="70"/>
                  <a:pt x="153" y="70"/>
                </a:cubicBezTo>
                <a:cubicBezTo>
                  <a:pt x="149" y="72"/>
                  <a:pt x="149" y="72"/>
                  <a:pt x="149" y="72"/>
                </a:cubicBezTo>
                <a:cubicBezTo>
                  <a:pt x="150" y="74"/>
                  <a:pt x="150" y="74"/>
                  <a:pt x="150" y="74"/>
                </a:cubicBezTo>
                <a:cubicBezTo>
                  <a:pt x="150" y="74"/>
                  <a:pt x="155" y="76"/>
                  <a:pt x="155" y="77"/>
                </a:cubicBezTo>
                <a:cubicBezTo>
                  <a:pt x="155" y="78"/>
                  <a:pt x="155" y="80"/>
                  <a:pt x="155" y="80"/>
                </a:cubicBezTo>
                <a:cubicBezTo>
                  <a:pt x="158" y="81"/>
                  <a:pt x="158" y="81"/>
                  <a:pt x="158" y="81"/>
                </a:cubicBezTo>
                <a:cubicBezTo>
                  <a:pt x="160" y="80"/>
                  <a:pt x="160" y="80"/>
                  <a:pt x="160" y="80"/>
                </a:cubicBezTo>
                <a:cubicBezTo>
                  <a:pt x="160" y="84"/>
                  <a:pt x="160" y="84"/>
                  <a:pt x="160" y="84"/>
                </a:cubicBezTo>
                <a:cubicBezTo>
                  <a:pt x="160" y="88"/>
                  <a:pt x="160" y="88"/>
                  <a:pt x="160" y="88"/>
                </a:cubicBezTo>
                <a:cubicBezTo>
                  <a:pt x="160" y="91"/>
                  <a:pt x="160" y="91"/>
                  <a:pt x="160" y="91"/>
                </a:cubicBezTo>
                <a:cubicBezTo>
                  <a:pt x="160" y="91"/>
                  <a:pt x="161" y="94"/>
                  <a:pt x="160" y="94"/>
                </a:cubicBezTo>
                <a:cubicBezTo>
                  <a:pt x="159" y="94"/>
                  <a:pt x="156" y="96"/>
                  <a:pt x="156" y="96"/>
                </a:cubicBezTo>
                <a:cubicBezTo>
                  <a:pt x="154" y="99"/>
                  <a:pt x="154" y="99"/>
                  <a:pt x="154" y="99"/>
                </a:cubicBezTo>
                <a:cubicBezTo>
                  <a:pt x="154" y="99"/>
                  <a:pt x="154" y="103"/>
                  <a:pt x="154" y="104"/>
                </a:cubicBezTo>
                <a:cubicBezTo>
                  <a:pt x="155" y="106"/>
                  <a:pt x="154" y="109"/>
                  <a:pt x="154" y="109"/>
                </a:cubicBezTo>
                <a:cubicBezTo>
                  <a:pt x="154" y="109"/>
                  <a:pt x="154" y="111"/>
                  <a:pt x="155" y="112"/>
                </a:cubicBezTo>
                <a:cubicBezTo>
                  <a:pt x="156" y="113"/>
                  <a:pt x="157" y="115"/>
                  <a:pt x="157" y="115"/>
                </a:cubicBezTo>
                <a:cubicBezTo>
                  <a:pt x="157" y="115"/>
                  <a:pt x="158" y="116"/>
                  <a:pt x="159" y="118"/>
                </a:cubicBezTo>
                <a:cubicBezTo>
                  <a:pt x="160" y="120"/>
                  <a:pt x="164" y="125"/>
                  <a:pt x="164" y="125"/>
                </a:cubicBezTo>
                <a:cubicBezTo>
                  <a:pt x="164" y="125"/>
                  <a:pt x="167" y="126"/>
                  <a:pt x="168" y="126"/>
                </a:cubicBezTo>
                <a:cubicBezTo>
                  <a:pt x="168" y="126"/>
                  <a:pt x="172" y="128"/>
                  <a:pt x="172" y="128"/>
                </a:cubicBezTo>
                <a:cubicBezTo>
                  <a:pt x="172" y="128"/>
                  <a:pt x="174" y="128"/>
                  <a:pt x="174" y="129"/>
                </a:cubicBezTo>
                <a:cubicBezTo>
                  <a:pt x="174" y="129"/>
                  <a:pt x="178" y="135"/>
                  <a:pt x="178" y="135"/>
                </a:cubicBezTo>
                <a:cubicBezTo>
                  <a:pt x="182" y="136"/>
                  <a:pt x="182" y="136"/>
                  <a:pt x="182" y="136"/>
                </a:cubicBezTo>
                <a:cubicBezTo>
                  <a:pt x="186" y="136"/>
                  <a:pt x="186" y="136"/>
                  <a:pt x="186" y="136"/>
                </a:cubicBezTo>
                <a:cubicBezTo>
                  <a:pt x="186" y="136"/>
                  <a:pt x="185" y="141"/>
                  <a:pt x="184" y="142"/>
                </a:cubicBezTo>
                <a:cubicBezTo>
                  <a:pt x="183" y="143"/>
                  <a:pt x="180" y="147"/>
                  <a:pt x="180" y="147"/>
                </a:cubicBezTo>
                <a:cubicBezTo>
                  <a:pt x="180" y="147"/>
                  <a:pt x="178" y="149"/>
                  <a:pt x="178" y="151"/>
                </a:cubicBezTo>
                <a:cubicBezTo>
                  <a:pt x="179" y="152"/>
                  <a:pt x="179" y="155"/>
                  <a:pt x="179" y="155"/>
                </a:cubicBezTo>
                <a:cubicBezTo>
                  <a:pt x="179" y="155"/>
                  <a:pt x="177" y="157"/>
                  <a:pt x="176" y="157"/>
                </a:cubicBezTo>
                <a:cubicBezTo>
                  <a:pt x="175" y="157"/>
                  <a:pt x="173" y="157"/>
                  <a:pt x="172" y="158"/>
                </a:cubicBezTo>
                <a:cubicBezTo>
                  <a:pt x="171" y="158"/>
                  <a:pt x="170" y="159"/>
                  <a:pt x="170" y="159"/>
                </a:cubicBezTo>
                <a:cubicBezTo>
                  <a:pt x="169" y="160"/>
                  <a:pt x="167" y="162"/>
                  <a:pt x="167" y="162"/>
                </a:cubicBezTo>
                <a:cubicBezTo>
                  <a:pt x="169" y="165"/>
                  <a:pt x="169" y="165"/>
                  <a:pt x="169" y="165"/>
                </a:cubicBezTo>
                <a:cubicBezTo>
                  <a:pt x="170" y="170"/>
                  <a:pt x="170" y="170"/>
                  <a:pt x="170" y="170"/>
                </a:cubicBezTo>
                <a:cubicBezTo>
                  <a:pt x="170" y="175"/>
                  <a:pt x="170" y="175"/>
                  <a:pt x="170" y="175"/>
                </a:cubicBezTo>
                <a:cubicBezTo>
                  <a:pt x="170" y="175"/>
                  <a:pt x="173" y="176"/>
                  <a:pt x="173" y="177"/>
                </a:cubicBezTo>
                <a:cubicBezTo>
                  <a:pt x="174" y="177"/>
                  <a:pt x="175" y="180"/>
                  <a:pt x="175" y="180"/>
                </a:cubicBezTo>
                <a:cubicBezTo>
                  <a:pt x="174" y="182"/>
                  <a:pt x="174" y="182"/>
                  <a:pt x="174" y="182"/>
                </a:cubicBezTo>
                <a:cubicBezTo>
                  <a:pt x="173" y="185"/>
                  <a:pt x="173" y="185"/>
                  <a:pt x="173" y="185"/>
                </a:cubicBezTo>
                <a:cubicBezTo>
                  <a:pt x="173" y="185"/>
                  <a:pt x="172" y="187"/>
                  <a:pt x="171" y="188"/>
                </a:cubicBezTo>
                <a:cubicBezTo>
                  <a:pt x="169" y="188"/>
                  <a:pt x="166" y="188"/>
                  <a:pt x="166" y="188"/>
                </a:cubicBezTo>
                <a:cubicBezTo>
                  <a:pt x="166" y="188"/>
                  <a:pt x="166" y="187"/>
                  <a:pt x="164" y="188"/>
                </a:cubicBezTo>
                <a:cubicBezTo>
                  <a:pt x="162" y="188"/>
                  <a:pt x="160" y="190"/>
                  <a:pt x="160" y="190"/>
                </a:cubicBezTo>
                <a:cubicBezTo>
                  <a:pt x="160" y="190"/>
                  <a:pt x="160" y="190"/>
                  <a:pt x="159" y="191"/>
                </a:cubicBezTo>
                <a:cubicBezTo>
                  <a:pt x="157" y="191"/>
                  <a:pt x="156" y="191"/>
                  <a:pt x="155" y="191"/>
                </a:cubicBezTo>
                <a:cubicBezTo>
                  <a:pt x="154" y="191"/>
                  <a:pt x="152" y="190"/>
                  <a:pt x="152" y="190"/>
                </a:cubicBezTo>
                <a:cubicBezTo>
                  <a:pt x="150" y="193"/>
                  <a:pt x="150" y="193"/>
                  <a:pt x="150" y="193"/>
                </a:cubicBezTo>
                <a:cubicBezTo>
                  <a:pt x="150" y="193"/>
                  <a:pt x="148" y="194"/>
                  <a:pt x="147" y="194"/>
                </a:cubicBezTo>
                <a:cubicBezTo>
                  <a:pt x="147" y="194"/>
                  <a:pt x="144" y="198"/>
                  <a:pt x="144" y="198"/>
                </a:cubicBezTo>
                <a:cubicBezTo>
                  <a:pt x="144" y="198"/>
                  <a:pt x="144" y="198"/>
                  <a:pt x="143" y="198"/>
                </a:cubicBezTo>
                <a:cubicBezTo>
                  <a:pt x="141" y="198"/>
                  <a:pt x="139" y="197"/>
                  <a:pt x="139" y="197"/>
                </a:cubicBezTo>
                <a:cubicBezTo>
                  <a:pt x="136" y="194"/>
                  <a:pt x="136" y="194"/>
                  <a:pt x="136" y="194"/>
                </a:cubicBezTo>
                <a:cubicBezTo>
                  <a:pt x="136" y="194"/>
                  <a:pt x="137" y="194"/>
                  <a:pt x="139" y="192"/>
                </a:cubicBezTo>
                <a:cubicBezTo>
                  <a:pt x="140" y="191"/>
                  <a:pt x="140" y="191"/>
                  <a:pt x="140" y="190"/>
                </a:cubicBezTo>
                <a:cubicBezTo>
                  <a:pt x="139" y="188"/>
                  <a:pt x="138" y="186"/>
                  <a:pt x="139" y="186"/>
                </a:cubicBezTo>
                <a:cubicBezTo>
                  <a:pt x="140" y="185"/>
                  <a:pt x="141" y="186"/>
                  <a:pt x="142" y="184"/>
                </a:cubicBezTo>
                <a:cubicBezTo>
                  <a:pt x="142" y="183"/>
                  <a:pt x="142" y="182"/>
                  <a:pt x="142" y="180"/>
                </a:cubicBezTo>
                <a:cubicBezTo>
                  <a:pt x="142" y="179"/>
                  <a:pt x="142" y="177"/>
                  <a:pt x="143" y="177"/>
                </a:cubicBezTo>
                <a:cubicBezTo>
                  <a:pt x="144" y="176"/>
                  <a:pt x="144" y="175"/>
                  <a:pt x="144" y="175"/>
                </a:cubicBezTo>
                <a:cubicBezTo>
                  <a:pt x="139" y="174"/>
                  <a:pt x="139" y="174"/>
                  <a:pt x="139" y="174"/>
                </a:cubicBezTo>
                <a:cubicBezTo>
                  <a:pt x="136" y="175"/>
                  <a:pt x="136" y="175"/>
                  <a:pt x="136" y="175"/>
                </a:cubicBezTo>
                <a:cubicBezTo>
                  <a:pt x="136" y="175"/>
                  <a:pt x="136" y="173"/>
                  <a:pt x="134" y="173"/>
                </a:cubicBezTo>
                <a:cubicBezTo>
                  <a:pt x="132" y="172"/>
                  <a:pt x="128" y="172"/>
                  <a:pt x="128" y="172"/>
                </a:cubicBezTo>
                <a:cubicBezTo>
                  <a:pt x="127" y="168"/>
                  <a:pt x="127" y="168"/>
                  <a:pt x="127" y="168"/>
                </a:cubicBezTo>
                <a:cubicBezTo>
                  <a:pt x="119" y="166"/>
                  <a:pt x="119" y="166"/>
                  <a:pt x="119" y="166"/>
                </a:cubicBezTo>
                <a:cubicBezTo>
                  <a:pt x="119" y="166"/>
                  <a:pt x="118" y="162"/>
                  <a:pt x="117" y="161"/>
                </a:cubicBezTo>
                <a:cubicBezTo>
                  <a:pt x="116" y="160"/>
                  <a:pt x="116" y="160"/>
                  <a:pt x="116" y="160"/>
                </a:cubicBezTo>
                <a:cubicBezTo>
                  <a:pt x="111" y="156"/>
                  <a:pt x="111" y="156"/>
                  <a:pt x="111" y="156"/>
                </a:cubicBezTo>
                <a:cubicBezTo>
                  <a:pt x="108" y="156"/>
                  <a:pt x="108" y="156"/>
                  <a:pt x="108" y="156"/>
                </a:cubicBezTo>
                <a:cubicBezTo>
                  <a:pt x="108" y="156"/>
                  <a:pt x="107" y="156"/>
                  <a:pt x="105" y="155"/>
                </a:cubicBezTo>
                <a:cubicBezTo>
                  <a:pt x="102" y="154"/>
                  <a:pt x="101" y="151"/>
                  <a:pt x="101" y="151"/>
                </a:cubicBezTo>
                <a:cubicBezTo>
                  <a:pt x="101" y="151"/>
                  <a:pt x="101" y="149"/>
                  <a:pt x="99" y="150"/>
                </a:cubicBezTo>
                <a:cubicBezTo>
                  <a:pt x="97" y="152"/>
                  <a:pt x="95" y="152"/>
                  <a:pt x="94" y="153"/>
                </a:cubicBezTo>
                <a:cubicBezTo>
                  <a:pt x="94" y="153"/>
                  <a:pt x="93" y="153"/>
                  <a:pt x="92" y="154"/>
                </a:cubicBezTo>
                <a:cubicBezTo>
                  <a:pt x="92" y="155"/>
                  <a:pt x="91" y="155"/>
                  <a:pt x="93" y="157"/>
                </a:cubicBezTo>
                <a:cubicBezTo>
                  <a:pt x="94" y="158"/>
                  <a:pt x="95" y="159"/>
                  <a:pt x="95" y="159"/>
                </a:cubicBezTo>
                <a:cubicBezTo>
                  <a:pt x="94" y="164"/>
                  <a:pt x="94" y="164"/>
                  <a:pt x="94" y="164"/>
                </a:cubicBezTo>
                <a:cubicBezTo>
                  <a:pt x="88" y="170"/>
                  <a:pt x="88" y="170"/>
                  <a:pt x="88" y="170"/>
                </a:cubicBezTo>
                <a:cubicBezTo>
                  <a:pt x="89" y="173"/>
                  <a:pt x="89" y="173"/>
                  <a:pt x="89" y="173"/>
                </a:cubicBezTo>
                <a:cubicBezTo>
                  <a:pt x="89" y="173"/>
                  <a:pt x="91" y="173"/>
                  <a:pt x="88" y="174"/>
                </a:cubicBezTo>
                <a:cubicBezTo>
                  <a:pt x="86" y="175"/>
                  <a:pt x="86" y="176"/>
                  <a:pt x="85" y="176"/>
                </a:cubicBezTo>
                <a:cubicBezTo>
                  <a:pt x="85" y="175"/>
                  <a:pt x="84" y="174"/>
                  <a:pt x="82" y="173"/>
                </a:cubicBezTo>
                <a:cubicBezTo>
                  <a:pt x="81" y="172"/>
                  <a:pt x="81" y="172"/>
                  <a:pt x="81" y="172"/>
                </a:cubicBezTo>
                <a:cubicBezTo>
                  <a:pt x="81" y="172"/>
                  <a:pt x="81" y="172"/>
                  <a:pt x="80" y="171"/>
                </a:cubicBezTo>
                <a:cubicBezTo>
                  <a:pt x="80" y="171"/>
                  <a:pt x="80" y="171"/>
                  <a:pt x="80" y="171"/>
                </a:cubicBezTo>
                <a:cubicBezTo>
                  <a:pt x="80" y="171"/>
                  <a:pt x="80" y="170"/>
                  <a:pt x="78" y="170"/>
                </a:cubicBezTo>
                <a:cubicBezTo>
                  <a:pt x="77" y="170"/>
                  <a:pt x="75" y="168"/>
                  <a:pt x="75" y="168"/>
                </a:cubicBezTo>
                <a:cubicBezTo>
                  <a:pt x="72" y="168"/>
                  <a:pt x="72" y="168"/>
                  <a:pt x="72" y="168"/>
                </a:cubicBezTo>
                <a:cubicBezTo>
                  <a:pt x="72" y="168"/>
                  <a:pt x="69" y="165"/>
                  <a:pt x="69" y="165"/>
                </a:cubicBezTo>
                <a:cubicBezTo>
                  <a:pt x="68" y="165"/>
                  <a:pt x="65" y="164"/>
                  <a:pt x="65" y="164"/>
                </a:cubicBezTo>
                <a:cubicBezTo>
                  <a:pt x="65" y="162"/>
                  <a:pt x="65" y="162"/>
                  <a:pt x="65" y="162"/>
                </a:cubicBezTo>
                <a:cubicBezTo>
                  <a:pt x="65" y="162"/>
                  <a:pt x="64" y="162"/>
                  <a:pt x="64" y="162"/>
                </a:cubicBezTo>
                <a:cubicBezTo>
                  <a:pt x="63" y="162"/>
                  <a:pt x="62" y="163"/>
                  <a:pt x="62" y="163"/>
                </a:cubicBezTo>
                <a:cubicBezTo>
                  <a:pt x="59" y="164"/>
                  <a:pt x="59" y="164"/>
                  <a:pt x="59" y="164"/>
                </a:cubicBezTo>
                <a:cubicBezTo>
                  <a:pt x="59" y="164"/>
                  <a:pt x="57" y="164"/>
                  <a:pt x="57" y="164"/>
                </a:cubicBezTo>
                <a:cubicBezTo>
                  <a:pt x="56" y="163"/>
                  <a:pt x="55" y="161"/>
                  <a:pt x="55" y="161"/>
                </a:cubicBezTo>
                <a:cubicBezTo>
                  <a:pt x="55" y="161"/>
                  <a:pt x="55" y="161"/>
                  <a:pt x="54" y="161"/>
                </a:cubicBezTo>
                <a:cubicBezTo>
                  <a:pt x="53" y="162"/>
                  <a:pt x="55" y="163"/>
                  <a:pt x="53" y="162"/>
                </a:cubicBezTo>
                <a:cubicBezTo>
                  <a:pt x="50" y="161"/>
                  <a:pt x="50" y="161"/>
                  <a:pt x="50" y="161"/>
                </a:cubicBezTo>
                <a:cubicBezTo>
                  <a:pt x="48" y="159"/>
                  <a:pt x="48" y="159"/>
                  <a:pt x="48" y="159"/>
                </a:cubicBezTo>
                <a:cubicBezTo>
                  <a:pt x="47" y="159"/>
                  <a:pt x="47" y="159"/>
                  <a:pt x="47" y="159"/>
                </a:cubicBezTo>
                <a:cubicBezTo>
                  <a:pt x="46" y="159"/>
                  <a:pt x="46" y="159"/>
                  <a:pt x="46" y="159"/>
                </a:cubicBezTo>
                <a:cubicBezTo>
                  <a:pt x="46" y="159"/>
                  <a:pt x="45" y="157"/>
                  <a:pt x="45" y="157"/>
                </a:cubicBezTo>
                <a:cubicBezTo>
                  <a:pt x="45" y="157"/>
                  <a:pt x="45" y="155"/>
                  <a:pt x="45" y="155"/>
                </a:cubicBezTo>
                <a:cubicBezTo>
                  <a:pt x="44" y="155"/>
                  <a:pt x="41" y="154"/>
                  <a:pt x="41" y="154"/>
                </a:cubicBezTo>
                <a:cubicBezTo>
                  <a:pt x="40" y="152"/>
                  <a:pt x="40" y="152"/>
                  <a:pt x="40" y="152"/>
                </a:cubicBezTo>
                <a:cubicBezTo>
                  <a:pt x="40" y="152"/>
                  <a:pt x="40" y="152"/>
                  <a:pt x="40" y="152"/>
                </a:cubicBezTo>
                <a:cubicBezTo>
                  <a:pt x="39" y="152"/>
                  <a:pt x="37" y="151"/>
                  <a:pt x="37" y="151"/>
                </a:cubicBezTo>
                <a:cubicBezTo>
                  <a:pt x="36" y="150"/>
                  <a:pt x="36" y="150"/>
                  <a:pt x="36" y="150"/>
                </a:cubicBezTo>
                <a:cubicBezTo>
                  <a:pt x="33" y="150"/>
                  <a:pt x="33" y="150"/>
                  <a:pt x="33" y="150"/>
                </a:cubicBezTo>
                <a:cubicBezTo>
                  <a:pt x="32" y="148"/>
                  <a:pt x="32" y="148"/>
                  <a:pt x="32" y="148"/>
                </a:cubicBezTo>
                <a:cubicBezTo>
                  <a:pt x="32" y="148"/>
                  <a:pt x="31" y="147"/>
                  <a:pt x="31" y="147"/>
                </a:cubicBezTo>
                <a:cubicBezTo>
                  <a:pt x="32" y="147"/>
                  <a:pt x="32" y="145"/>
                  <a:pt x="32" y="145"/>
                </a:cubicBezTo>
                <a:cubicBezTo>
                  <a:pt x="31" y="145"/>
                  <a:pt x="31" y="145"/>
                  <a:pt x="31" y="145"/>
                </a:cubicBezTo>
                <a:cubicBezTo>
                  <a:pt x="32" y="144"/>
                  <a:pt x="34" y="144"/>
                  <a:pt x="34" y="144"/>
                </a:cubicBezTo>
                <a:cubicBezTo>
                  <a:pt x="36" y="141"/>
                  <a:pt x="36" y="141"/>
                  <a:pt x="36" y="141"/>
                </a:cubicBezTo>
                <a:cubicBezTo>
                  <a:pt x="36" y="141"/>
                  <a:pt x="36" y="141"/>
                  <a:pt x="37" y="141"/>
                </a:cubicBezTo>
                <a:cubicBezTo>
                  <a:pt x="39" y="142"/>
                  <a:pt x="40" y="142"/>
                  <a:pt x="41" y="142"/>
                </a:cubicBezTo>
                <a:cubicBezTo>
                  <a:pt x="42" y="142"/>
                  <a:pt x="43" y="144"/>
                  <a:pt x="43" y="140"/>
                </a:cubicBezTo>
                <a:cubicBezTo>
                  <a:pt x="43" y="137"/>
                  <a:pt x="43" y="136"/>
                  <a:pt x="43" y="136"/>
                </a:cubicBezTo>
                <a:cubicBezTo>
                  <a:pt x="38" y="132"/>
                  <a:pt x="38" y="132"/>
                  <a:pt x="38" y="132"/>
                </a:cubicBezTo>
                <a:cubicBezTo>
                  <a:pt x="38" y="132"/>
                  <a:pt x="38" y="131"/>
                  <a:pt x="37" y="129"/>
                </a:cubicBezTo>
                <a:cubicBezTo>
                  <a:pt x="36" y="128"/>
                  <a:pt x="35" y="127"/>
                  <a:pt x="35" y="127"/>
                </a:cubicBezTo>
                <a:cubicBezTo>
                  <a:pt x="34" y="127"/>
                  <a:pt x="32" y="125"/>
                  <a:pt x="32" y="125"/>
                </a:cubicBezTo>
                <a:cubicBezTo>
                  <a:pt x="31" y="124"/>
                  <a:pt x="30" y="123"/>
                  <a:pt x="30" y="123"/>
                </a:cubicBezTo>
                <a:cubicBezTo>
                  <a:pt x="30" y="123"/>
                  <a:pt x="30" y="121"/>
                  <a:pt x="30" y="120"/>
                </a:cubicBezTo>
                <a:cubicBezTo>
                  <a:pt x="31" y="120"/>
                  <a:pt x="31" y="120"/>
                  <a:pt x="32" y="120"/>
                </a:cubicBezTo>
                <a:cubicBezTo>
                  <a:pt x="33" y="121"/>
                  <a:pt x="34" y="121"/>
                  <a:pt x="35" y="121"/>
                </a:cubicBezTo>
                <a:cubicBezTo>
                  <a:pt x="36" y="121"/>
                  <a:pt x="37" y="121"/>
                  <a:pt x="38" y="121"/>
                </a:cubicBezTo>
                <a:cubicBezTo>
                  <a:pt x="38" y="121"/>
                  <a:pt x="41" y="120"/>
                  <a:pt x="41" y="120"/>
                </a:cubicBezTo>
                <a:cubicBezTo>
                  <a:pt x="42" y="120"/>
                  <a:pt x="42" y="118"/>
                  <a:pt x="43" y="118"/>
                </a:cubicBezTo>
                <a:cubicBezTo>
                  <a:pt x="43" y="118"/>
                  <a:pt x="44" y="117"/>
                  <a:pt x="43" y="116"/>
                </a:cubicBezTo>
                <a:cubicBezTo>
                  <a:pt x="43" y="116"/>
                  <a:pt x="41" y="115"/>
                  <a:pt x="41" y="115"/>
                </a:cubicBezTo>
                <a:cubicBezTo>
                  <a:pt x="40" y="115"/>
                  <a:pt x="39" y="114"/>
                  <a:pt x="39" y="113"/>
                </a:cubicBezTo>
                <a:cubicBezTo>
                  <a:pt x="38" y="113"/>
                  <a:pt x="37" y="112"/>
                  <a:pt x="37" y="111"/>
                </a:cubicBezTo>
                <a:cubicBezTo>
                  <a:pt x="36" y="111"/>
                  <a:pt x="36" y="112"/>
                  <a:pt x="35" y="112"/>
                </a:cubicBezTo>
                <a:cubicBezTo>
                  <a:pt x="34" y="111"/>
                  <a:pt x="33" y="110"/>
                  <a:pt x="32" y="109"/>
                </a:cubicBezTo>
                <a:cubicBezTo>
                  <a:pt x="32" y="108"/>
                  <a:pt x="32" y="108"/>
                  <a:pt x="31" y="107"/>
                </a:cubicBezTo>
                <a:cubicBezTo>
                  <a:pt x="30" y="107"/>
                  <a:pt x="29" y="106"/>
                  <a:pt x="28" y="106"/>
                </a:cubicBezTo>
                <a:cubicBezTo>
                  <a:pt x="27" y="106"/>
                  <a:pt x="27" y="107"/>
                  <a:pt x="25" y="106"/>
                </a:cubicBezTo>
                <a:cubicBezTo>
                  <a:pt x="23" y="106"/>
                  <a:pt x="21" y="105"/>
                  <a:pt x="21" y="104"/>
                </a:cubicBezTo>
                <a:cubicBezTo>
                  <a:pt x="22" y="103"/>
                  <a:pt x="21" y="103"/>
                  <a:pt x="22" y="102"/>
                </a:cubicBezTo>
                <a:cubicBezTo>
                  <a:pt x="22" y="101"/>
                  <a:pt x="22" y="99"/>
                  <a:pt x="22" y="98"/>
                </a:cubicBezTo>
                <a:cubicBezTo>
                  <a:pt x="22" y="97"/>
                  <a:pt x="21" y="98"/>
                  <a:pt x="21" y="95"/>
                </a:cubicBezTo>
                <a:cubicBezTo>
                  <a:pt x="20" y="92"/>
                  <a:pt x="22" y="93"/>
                  <a:pt x="22" y="93"/>
                </a:cubicBezTo>
                <a:cubicBezTo>
                  <a:pt x="22" y="93"/>
                  <a:pt x="23" y="91"/>
                  <a:pt x="23" y="90"/>
                </a:cubicBezTo>
                <a:cubicBezTo>
                  <a:pt x="23" y="90"/>
                  <a:pt x="24" y="87"/>
                  <a:pt x="24" y="87"/>
                </a:cubicBezTo>
                <a:cubicBezTo>
                  <a:pt x="27" y="83"/>
                  <a:pt x="27" y="83"/>
                  <a:pt x="27" y="83"/>
                </a:cubicBezTo>
                <a:cubicBezTo>
                  <a:pt x="27" y="80"/>
                  <a:pt x="27" y="80"/>
                  <a:pt x="27" y="80"/>
                </a:cubicBezTo>
                <a:cubicBezTo>
                  <a:pt x="27" y="76"/>
                  <a:pt x="27" y="76"/>
                  <a:pt x="27" y="76"/>
                </a:cubicBezTo>
                <a:cubicBezTo>
                  <a:pt x="27" y="73"/>
                  <a:pt x="27" y="73"/>
                  <a:pt x="27" y="73"/>
                </a:cubicBezTo>
                <a:cubicBezTo>
                  <a:pt x="24" y="72"/>
                  <a:pt x="24" y="72"/>
                  <a:pt x="24" y="72"/>
                </a:cubicBezTo>
                <a:cubicBezTo>
                  <a:pt x="18" y="71"/>
                  <a:pt x="18" y="71"/>
                  <a:pt x="18" y="71"/>
                </a:cubicBezTo>
                <a:cubicBezTo>
                  <a:pt x="18" y="71"/>
                  <a:pt x="18" y="73"/>
                  <a:pt x="17" y="73"/>
                </a:cubicBezTo>
                <a:cubicBezTo>
                  <a:pt x="17" y="73"/>
                  <a:pt x="16" y="74"/>
                  <a:pt x="15" y="74"/>
                </a:cubicBezTo>
                <a:cubicBezTo>
                  <a:pt x="14" y="73"/>
                  <a:pt x="14" y="73"/>
                  <a:pt x="14" y="73"/>
                </a:cubicBezTo>
                <a:cubicBezTo>
                  <a:pt x="16" y="71"/>
                  <a:pt x="16" y="71"/>
                  <a:pt x="16" y="71"/>
                </a:cubicBezTo>
                <a:cubicBezTo>
                  <a:pt x="16" y="67"/>
                  <a:pt x="16" y="67"/>
                  <a:pt x="16" y="67"/>
                </a:cubicBezTo>
                <a:cubicBezTo>
                  <a:pt x="16" y="67"/>
                  <a:pt x="15" y="65"/>
                  <a:pt x="14" y="63"/>
                </a:cubicBezTo>
                <a:cubicBezTo>
                  <a:pt x="13" y="62"/>
                  <a:pt x="12" y="61"/>
                  <a:pt x="12" y="61"/>
                </a:cubicBezTo>
                <a:cubicBezTo>
                  <a:pt x="15" y="59"/>
                  <a:pt x="15" y="59"/>
                  <a:pt x="15" y="59"/>
                </a:cubicBezTo>
                <a:cubicBezTo>
                  <a:pt x="16" y="58"/>
                  <a:pt x="16" y="58"/>
                  <a:pt x="16" y="58"/>
                </a:cubicBezTo>
                <a:cubicBezTo>
                  <a:pt x="16" y="57"/>
                  <a:pt x="16" y="57"/>
                  <a:pt x="16" y="57"/>
                </a:cubicBezTo>
                <a:cubicBezTo>
                  <a:pt x="16" y="57"/>
                  <a:pt x="18" y="59"/>
                  <a:pt x="20" y="59"/>
                </a:cubicBezTo>
                <a:cubicBezTo>
                  <a:pt x="21" y="59"/>
                  <a:pt x="20" y="59"/>
                  <a:pt x="22" y="58"/>
                </a:cubicBezTo>
                <a:cubicBezTo>
                  <a:pt x="24" y="58"/>
                  <a:pt x="27" y="55"/>
                  <a:pt x="27" y="55"/>
                </a:cubicBezTo>
                <a:cubicBezTo>
                  <a:pt x="27" y="55"/>
                  <a:pt x="25" y="53"/>
                  <a:pt x="24" y="53"/>
                </a:cubicBezTo>
                <a:cubicBezTo>
                  <a:pt x="23" y="54"/>
                  <a:pt x="24" y="54"/>
                  <a:pt x="21" y="54"/>
                </a:cubicBezTo>
                <a:cubicBezTo>
                  <a:pt x="18" y="53"/>
                  <a:pt x="17" y="52"/>
                  <a:pt x="17" y="52"/>
                </a:cubicBezTo>
                <a:cubicBezTo>
                  <a:pt x="17" y="52"/>
                  <a:pt x="16" y="52"/>
                  <a:pt x="15" y="52"/>
                </a:cubicBezTo>
                <a:cubicBezTo>
                  <a:pt x="14" y="52"/>
                  <a:pt x="14" y="52"/>
                  <a:pt x="13" y="51"/>
                </a:cubicBezTo>
                <a:cubicBezTo>
                  <a:pt x="11" y="49"/>
                  <a:pt x="9" y="47"/>
                  <a:pt x="9" y="47"/>
                </a:cubicBezTo>
                <a:cubicBezTo>
                  <a:pt x="9" y="47"/>
                  <a:pt x="7" y="48"/>
                  <a:pt x="7" y="47"/>
                </a:cubicBezTo>
                <a:cubicBezTo>
                  <a:pt x="7" y="46"/>
                  <a:pt x="8" y="45"/>
                  <a:pt x="8" y="45"/>
                </a:cubicBezTo>
                <a:cubicBezTo>
                  <a:pt x="7" y="43"/>
                  <a:pt x="7" y="43"/>
                  <a:pt x="7" y="43"/>
                </a:cubicBezTo>
                <a:cubicBezTo>
                  <a:pt x="7" y="43"/>
                  <a:pt x="9" y="43"/>
                  <a:pt x="10" y="42"/>
                </a:cubicBezTo>
                <a:cubicBezTo>
                  <a:pt x="11" y="42"/>
                  <a:pt x="11" y="39"/>
                  <a:pt x="10" y="39"/>
                </a:cubicBezTo>
                <a:cubicBezTo>
                  <a:pt x="9" y="39"/>
                  <a:pt x="8" y="38"/>
                  <a:pt x="7" y="39"/>
                </a:cubicBezTo>
                <a:cubicBezTo>
                  <a:pt x="6" y="39"/>
                  <a:pt x="5" y="40"/>
                  <a:pt x="5" y="40"/>
                </a:cubicBezTo>
                <a:cubicBezTo>
                  <a:pt x="4" y="40"/>
                  <a:pt x="2" y="39"/>
                  <a:pt x="2" y="38"/>
                </a:cubicBezTo>
                <a:cubicBezTo>
                  <a:pt x="2" y="37"/>
                  <a:pt x="1" y="37"/>
                  <a:pt x="3" y="36"/>
                </a:cubicBezTo>
                <a:cubicBezTo>
                  <a:pt x="4" y="36"/>
                  <a:pt x="5" y="34"/>
                  <a:pt x="5" y="34"/>
                </a:cubicBezTo>
                <a:cubicBezTo>
                  <a:pt x="3" y="31"/>
                  <a:pt x="3" y="31"/>
                  <a:pt x="3" y="31"/>
                </a:cubicBezTo>
                <a:cubicBezTo>
                  <a:pt x="4" y="25"/>
                  <a:pt x="4" y="25"/>
                  <a:pt x="4" y="25"/>
                </a:cubicBezTo>
                <a:cubicBezTo>
                  <a:pt x="0" y="24"/>
                  <a:pt x="0" y="24"/>
                  <a:pt x="0" y="24"/>
                </a:cubicBezTo>
                <a:cubicBezTo>
                  <a:pt x="0" y="22"/>
                  <a:pt x="0" y="22"/>
                  <a:pt x="0" y="22"/>
                </a:cubicBezTo>
                <a:cubicBezTo>
                  <a:pt x="4" y="20"/>
                  <a:pt x="4" y="20"/>
                  <a:pt x="4" y="20"/>
                </a:cubicBezTo>
                <a:cubicBezTo>
                  <a:pt x="8" y="14"/>
                  <a:pt x="8" y="14"/>
                  <a:pt x="8" y="14"/>
                </a:cubicBezTo>
                <a:cubicBezTo>
                  <a:pt x="9" y="15"/>
                  <a:pt x="9" y="15"/>
                  <a:pt x="9" y="15"/>
                </a:cubicBezTo>
                <a:cubicBezTo>
                  <a:pt x="9" y="15"/>
                  <a:pt x="10" y="15"/>
                  <a:pt x="11" y="14"/>
                </a:cubicBez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15" name="Freeform 25">
            <a:extLst>
              <a:ext uri="{FF2B5EF4-FFF2-40B4-BE49-F238E27FC236}">
                <a16:creationId xmlns:a16="http://schemas.microsoft.com/office/drawing/2014/main" id="{741E2DD3-BC25-F642-9246-ACE9098337EA}"/>
              </a:ext>
            </a:extLst>
          </p:cNvPr>
          <p:cNvSpPr>
            <a:spLocks/>
          </p:cNvSpPr>
          <p:nvPr/>
        </p:nvSpPr>
        <p:spPr bwMode="auto">
          <a:xfrm>
            <a:off x="6060675" y="2972325"/>
            <a:ext cx="493984" cy="299221"/>
          </a:xfrm>
          <a:custGeom>
            <a:avLst/>
            <a:gdLst>
              <a:gd name="T0" fmla="*/ 33 w 173"/>
              <a:gd name="T1" fmla="*/ 82 h 109"/>
              <a:gd name="T2" fmla="*/ 34 w 173"/>
              <a:gd name="T3" fmla="*/ 96 h 109"/>
              <a:gd name="T4" fmla="*/ 43 w 173"/>
              <a:gd name="T5" fmla="*/ 106 h 109"/>
              <a:gd name="T6" fmla="*/ 57 w 173"/>
              <a:gd name="T7" fmla="*/ 101 h 109"/>
              <a:gd name="T8" fmla="*/ 68 w 173"/>
              <a:gd name="T9" fmla="*/ 103 h 109"/>
              <a:gd name="T10" fmla="*/ 78 w 173"/>
              <a:gd name="T11" fmla="*/ 97 h 109"/>
              <a:gd name="T12" fmla="*/ 81 w 173"/>
              <a:gd name="T13" fmla="*/ 85 h 109"/>
              <a:gd name="T14" fmla="*/ 88 w 173"/>
              <a:gd name="T15" fmla="*/ 77 h 109"/>
              <a:gd name="T16" fmla="*/ 94 w 173"/>
              <a:gd name="T17" fmla="*/ 85 h 109"/>
              <a:gd name="T18" fmla="*/ 103 w 173"/>
              <a:gd name="T19" fmla="*/ 92 h 109"/>
              <a:gd name="T20" fmla="*/ 110 w 173"/>
              <a:gd name="T21" fmla="*/ 96 h 109"/>
              <a:gd name="T22" fmla="*/ 113 w 173"/>
              <a:gd name="T23" fmla="*/ 108 h 109"/>
              <a:gd name="T24" fmla="*/ 117 w 173"/>
              <a:gd name="T25" fmla="*/ 101 h 109"/>
              <a:gd name="T26" fmla="*/ 121 w 173"/>
              <a:gd name="T27" fmla="*/ 89 h 109"/>
              <a:gd name="T28" fmla="*/ 126 w 173"/>
              <a:gd name="T29" fmla="*/ 80 h 109"/>
              <a:gd name="T30" fmla="*/ 130 w 173"/>
              <a:gd name="T31" fmla="*/ 72 h 109"/>
              <a:gd name="T32" fmla="*/ 136 w 173"/>
              <a:gd name="T33" fmla="*/ 81 h 109"/>
              <a:gd name="T34" fmla="*/ 147 w 173"/>
              <a:gd name="T35" fmla="*/ 78 h 109"/>
              <a:gd name="T36" fmla="*/ 156 w 173"/>
              <a:gd name="T37" fmla="*/ 84 h 109"/>
              <a:gd name="T38" fmla="*/ 158 w 173"/>
              <a:gd name="T39" fmla="*/ 79 h 109"/>
              <a:gd name="T40" fmla="*/ 156 w 173"/>
              <a:gd name="T41" fmla="*/ 71 h 109"/>
              <a:gd name="T42" fmla="*/ 161 w 173"/>
              <a:gd name="T43" fmla="*/ 64 h 109"/>
              <a:gd name="T44" fmla="*/ 170 w 173"/>
              <a:gd name="T45" fmla="*/ 67 h 109"/>
              <a:gd name="T46" fmla="*/ 170 w 173"/>
              <a:gd name="T47" fmla="*/ 58 h 109"/>
              <a:gd name="T48" fmla="*/ 170 w 173"/>
              <a:gd name="T49" fmla="*/ 45 h 109"/>
              <a:gd name="T50" fmla="*/ 163 w 173"/>
              <a:gd name="T51" fmla="*/ 46 h 109"/>
              <a:gd name="T52" fmla="*/ 152 w 173"/>
              <a:gd name="T53" fmla="*/ 48 h 109"/>
              <a:gd name="T54" fmla="*/ 138 w 173"/>
              <a:gd name="T55" fmla="*/ 40 h 109"/>
              <a:gd name="T56" fmla="*/ 133 w 173"/>
              <a:gd name="T57" fmla="*/ 40 h 109"/>
              <a:gd name="T58" fmla="*/ 133 w 173"/>
              <a:gd name="T59" fmla="*/ 35 h 109"/>
              <a:gd name="T60" fmla="*/ 137 w 173"/>
              <a:gd name="T61" fmla="*/ 24 h 109"/>
              <a:gd name="T62" fmla="*/ 136 w 173"/>
              <a:gd name="T63" fmla="*/ 15 h 109"/>
              <a:gd name="T64" fmla="*/ 125 w 173"/>
              <a:gd name="T65" fmla="*/ 8 h 109"/>
              <a:gd name="T66" fmla="*/ 110 w 173"/>
              <a:gd name="T67" fmla="*/ 7 h 109"/>
              <a:gd name="T68" fmla="*/ 102 w 173"/>
              <a:gd name="T69" fmla="*/ 6 h 109"/>
              <a:gd name="T70" fmla="*/ 103 w 173"/>
              <a:gd name="T71" fmla="*/ 1 h 109"/>
              <a:gd name="T72" fmla="*/ 95 w 173"/>
              <a:gd name="T73" fmla="*/ 2 h 109"/>
              <a:gd name="T74" fmla="*/ 100 w 173"/>
              <a:gd name="T75" fmla="*/ 8 h 109"/>
              <a:gd name="T76" fmla="*/ 92 w 173"/>
              <a:gd name="T77" fmla="*/ 12 h 109"/>
              <a:gd name="T78" fmla="*/ 76 w 173"/>
              <a:gd name="T79" fmla="*/ 13 h 109"/>
              <a:gd name="T80" fmla="*/ 65 w 173"/>
              <a:gd name="T81" fmla="*/ 13 h 109"/>
              <a:gd name="T82" fmla="*/ 59 w 173"/>
              <a:gd name="T83" fmla="*/ 14 h 109"/>
              <a:gd name="T84" fmla="*/ 56 w 173"/>
              <a:gd name="T85" fmla="*/ 20 h 109"/>
              <a:gd name="T86" fmla="*/ 46 w 173"/>
              <a:gd name="T87" fmla="*/ 16 h 109"/>
              <a:gd name="T88" fmla="*/ 39 w 173"/>
              <a:gd name="T89" fmla="*/ 20 h 109"/>
              <a:gd name="T90" fmla="*/ 42 w 173"/>
              <a:gd name="T91" fmla="*/ 23 h 109"/>
              <a:gd name="T92" fmla="*/ 37 w 173"/>
              <a:gd name="T93" fmla="*/ 33 h 109"/>
              <a:gd name="T94" fmla="*/ 29 w 173"/>
              <a:gd name="T95" fmla="*/ 41 h 109"/>
              <a:gd name="T96" fmla="*/ 19 w 173"/>
              <a:gd name="T97" fmla="*/ 47 h 109"/>
              <a:gd name="T98" fmla="*/ 19 w 173"/>
              <a:gd name="T99" fmla="*/ 56 h 109"/>
              <a:gd name="T100" fmla="*/ 7 w 173"/>
              <a:gd name="T101" fmla="*/ 67 h 109"/>
              <a:gd name="T102" fmla="*/ 7 w 173"/>
              <a:gd name="T103" fmla="*/ 77 h 109"/>
              <a:gd name="T104" fmla="*/ 0 w 173"/>
              <a:gd name="T105" fmla="*/ 87 h 109"/>
              <a:gd name="T106" fmla="*/ 10 w 173"/>
              <a:gd name="T107" fmla="*/ 87 h 109"/>
              <a:gd name="T108" fmla="*/ 12 w 173"/>
              <a:gd name="T109" fmla="*/ 77 h 109"/>
              <a:gd name="T110" fmla="*/ 31 w 173"/>
              <a:gd name="T111"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3" h="109">
                <a:moveTo>
                  <a:pt x="31" y="75"/>
                </a:moveTo>
                <a:cubicBezTo>
                  <a:pt x="33" y="76"/>
                  <a:pt x="33" y="76"/>
                  <a:pt x="33" y="76"/>
                </a:cubicBezTo>
                <a:cubicBezTo>
                  <a:pt x="33" y="78"/>
                  <a:pt x="33" y="78"/>
                  <a:pt x="33" y="78"/>
                </a:cubicBezTo>
                <a:cubicBezTo>
                  <a:pt x="33" y="78"/>
                  <a:pt x="33" y="77"/>
                  <a:pt x="32" y="79"/>
                </a:cubicBezTo>
                <a:cubicBezTo>
                  <a:pt x="31" y="80"/>
                  <a:pt x="31" y="80"/>
                  <a:pt x="31" y="80"/>
                </a:cubicBezTo>
                <a:cubicBezTo>
                  <a:pt x="32" y="80"/>
                  <a:pt x="33" y="81"/>
                  <a:pt x="33" y="81"/>
                </a:cubicBezTo>
                <a:cubicBezTo>
                  <a:pt x="33" y="81"/>
                  <a:pt x="34" y="81"/>
                  <a:pt x="33" y="82"/>
                </a:cubicBezTo>
                <a:cubicBezTo>
                  <a:pt x="33" y="84"/>
                  <a:pt x="33" y="85"/>
                  <a:pt x="33" y="85"/>
                </a:cubicBezTo>
                <a:cubicBezTo>
                  <a:pt x="33" y="85"/>
                  <a:pt x="33" y="86"/>
                  <a:pt x="33" y="87"/>
                </a:cubicBezTo>
                <a:cubicBezTo>
                  <a:pt x="32" y="87"/>
                  <a:pt x="31" y="90"/>
                  <a:pt x="31" y="90"/>
                </a:cubicBezTo>
                <a:cubicBezTo>
                  <a:pt x="31" y="90"/>
                  <a:pt x="31" y="90"/>
                  <a:pt x="31" y="91"/>
                </a:cubicBezTo>
                <a:cubicBezTo>
                  <a:pt x="32" y="91"/>
                  <a:pt x="35" y="91"/>
                  <a:pt x="35" y="91"/>
                </a:cubicBezTo>
                <a:cubicBezTo>
                  <a:pt x="35" y="91"/>
                  <a:pt x="35" y="93"/>
                  <a:pt x="35" y="94"/>
                </a:cubicBezTo>
                <a:cubicBezTo>
                  <a:pt x="34" y="94"/>
                  <a:pt x="33" y="96"/>
                  <a:pt x="34" y="96"/>
                </a:cubicBezTo>
                <a:cubicBezTo>
                  <a:pt x="35" y="96"/>
                  <a:pt x="36" y="97"/>
                  <a:pt x="36" y="97"/>
                </a:cubicBezTo>
                <a:cubicBezTo>
                  <a:pt x="36" y="97"/>
                  <a:pt x="37" y="98"/>
                  <a:pt x="37" y="98"/>
                </a:cubicBezTo>
                <a:cubicBezTo>
                  <a:pt x="38" y="98"/>
                  <a:pt x="39" y="99"/>
                  <a:pt x="39" y="99"/>
                </a:cubicBezTo>
                <a:cubicBezTo>
                  <a:pt x="39" y="99"/>
                  <a:pt x="41" y="101"/>
                  <a:pt x="41" y="101"/>
                </a:cubicBezTo>
                <a:cubicBezTo>
                  <a:pt x="41" y="102"/>
                  <a:pt x="40" y="103"/>
                  <a:pt x="40" y="103"/>
                </a:cubicBezTo>
                <a:cubicBezTo>
                  <a:pt x="40" y="103"/>
                  <a:pt x="42" y="105"/>
                  <a:pt x="42" y="105"/>
                </a:cubicBezTo>
                <a:cubicBezTo>
                  <a:pt x="42" y="105"/>
                  <a:pt x="42" y="106"/>
                  <a:pt x="43" y="106"/>
                </a:cubicBezTo>
                <a:cubicBezTo>
                  <a:pt x="44" y="106"/>
                  <a:pt x="45" y="105"/>
                  <a:pt x="45" y="105"/>
                </a:cubicBezTo>
                <a:cubicBezTo>
                  <a:pt x="45" y="105"/>
                  <a:pt x="47" y="104"/>
                  <a:pt x="47" y="104"/>
                </a:cubicBezTo>
                <a:cubicBezTo>
                  <a:pt x="47" y="104"/>
                  <a:pt x="48" y="103"/>
                  <a:pt x="49" y="103"/>
                </a:cubicBezTo>
                <a:cubicBezTo>
                  <a:pt x="50" y="103"/>
                  <a:pt x="51" y="104"/>
                  <a:pt x="52" y="104"/>
                </a:cubicBezTo>
                <a:cubicBezTo>
                  <a:pt x="53" y="104"/>
                  <a:pt x="56" y="104"/>
                  <a:pt x="56" y="104"/>
                </a:cubicBezTo>
                <a:cubicBezTo>
                  <a:pt x="56" y="102"/>
                  <a:pt x="56" y="102"/>
                  <a:pt x="56" y="102"/>
                </a:cubicBezTo>
                <a:cubicBezTo>
                  <a:pt x="56" y="102"/>
                  <a:pt x="56" y="101"/>
                  <a:pt x="57" y="101"/>
                </a:cubicBezTo>
                <a:cubicBezTo>
                  <a:pt x="58" y="101"/>
                  <a:pt x="59" y="101"/>
                  <a:pt x="59" y="101"/>
                </a:cubicBezTo>
                <a:cubicBezTo>
                  <a:pt x="59" y="101"/>
                  <a:pt x="58" y="100"/>
                  <a:pt x="59" y="100"/>
                </a:cubicBezTo>
                <a:cubicBezTo>
                  <a:pt x="59" y="100"/>
                  <a:pt x="61" y="100"/>
                  <a:pt x="62" y="101"/>
                </a:cubicBezTo>
                <a:cubicBezTo>
                  <a:pt x="62" y="101"/>
                  <a:pt x="64" y="100"/>
                  <a:pt x="64" y="101"/>
                </a:cubicBezTo>
                <a:cubicBezTo>
                  <a:pt x="64" y="101"/>
                  <a:pt x="65" y="102"/>
                  <a:pt x="65" y="102"/>
                </a:cubicBezTo>
                <a:cubicBezTo>
                  <a:pt x="65" y="102"/>
                  <a:pt x="66" y="104"/>
                  <a:pt x="66" y="103"/>
                </a:cubicBezTo>
                <a:cubicBezTo>
                  <a:pt x="67" y="103"/>
                  <a:pt x="67" y="103"/>
                  <a:pt x="68" y="103"/>
                </a:cubicBezTo>
                <a:cubicBezTo>
                  <a:pt x="68" y="104"/>
                  <a:pt x="70" y="104"/>
                  <a:pt x="71" y="104"/>
                </a:cubicBezTo>
                <a:cubicBezTo>
                  <a:pt x="71" y="103"/>
                  <a:pt x="71" y="103"/>
                  <a:pt x="71" y="103"/>
                </a:cubicBezTo>
                <a:cubicBezTo>
                  <a:pt x="71" y="102"/>
                  <a:pt x="70" y="101"/>
                  <a:pt x="72" y="101"/>
                </a:cubicBezTo>
                <a:cubicBezTo>
                  <a:pt x="73" y="101"/>
                  <a:pt x="73" y="100"/>
                  <a:pt x="74" y="100"/>
                </a:cubicBezTo>
                <a:cubicBezTo>
                  <a:pt x="75" y="100"/>
                  <a:pt x="76" y="100"/>
                  <a:pt x="76" y="100"/>
                </a:cubicBezTo>
                <a:cubicBezTo>
                  <a:pt x="76" y="100"/>
                  <a:pt x="76" y="100"/>
                  <a:pt x="77" y="99"/>
                </a:cubicBezTo>
                <a:cubicBezTo>
                  <a:pt x="78" y="98"/>
                  <a:pt x="78" y="97"/>
                  <a:pt x="78" y="97"/>
                </a:cubicBezTo>
                <a:cubicBezTo>
                  <a:pt x="78" y="96"/>
                  <a:pt x="78" y="95"/>
                  <a:pt x="78" y="95"/>
                </a:cubicBezTo>
                <a:cubicBezTo>
                  <a:pt x="79" y="94"/>
                  <a:pt x="79" y="94"/>
                  <a:pt x="79" y="94"/>
                </a:cubicBezTo>
                <a:cubicBezTo>
                  <a:pt x="80" y="93"/>
                  <a:pt x="80" y="93"/>
                  <a:pt x="80" y="93"/>
                </a:cubicBezTo>
                <a:cubicBezTo>
                  <a:pt x="80" y="93"/>
                  <a:pt x="80" y="93"/>
                  <a:pt x="81" y="91"/>
                </a:cubicBezTo>
                <a:cubicBezTo>
                  <a:pt x="81" y="90"/>
                  <a:pt x="81" y="90"/>
                  <a:pt x="81" y="90"/>
                </a:cubicBezTo>
                <a:cubicBezTo>
                  <a:pt x="82" y="88"/>
                  <a:pt x="82" y="88"/>
                  <a:pt x="82" y="88"/>
                </a:cubicBezTo>
                <a:cubicBezTo>
                  <a:pt x="81" y="85"/>
                  <a:pt x="81" y="85"/>
                  <a:pt x="81" y="85"/>
                </a:cubicBezTo>
                <a:cubicBezTo>
                  <a:pt x="80" y="84"/>
                  <a:pt x="80" y="84"/>
                  <a:pt x="80" y="84"/>
                </a:cubicBezTo>
                <a:cubicBezTo>
                  <a:pt x="81" y="83"/>
                  <a:pt x="81" y="83"/>
                  <a:pt x="81" y="83"/>
                </a:cubicBezTo>
                <a:cubicBezTo>
                  <a:pt x="81" y="83"/>
                  <a:pt x="82" y="82"/>
                  <a:pt x="83" y="82"/>
                </a:cubicBezTo>
                <a:cubicBezTo>
                  <a:pt x="84" y="82"/>
                  <a:pt x="84" y="82"/>
                  <a:pt x="84" y="81"/>
                </a:cubicBezTo>
                <a:cubicBezTo>
                  <a:pt x="85" y="81"/>
                  <a:pt x="87" y="79"/>
                  <a:pt x="87" y="79"/>
                </a:cubicBezTo>
                <a:cubicBezTo>
                  <a:pt x="87" y="79"/>
                  <a:pt x="87" y="79"/>
                  <a:pt x="88" y="79"/>
                </a:cubicBezTo>
                <a:cubicBezTo>
                  <a:pt x="88" y="78"/>
                  <a:pt x="88" y="77"/>
                  <a:pt x="88" y="77"/>
                </a:cubicBezTo>
                <a:cubicBezTo>
                  <a:pt x="88" y="77"/>
                  <a:pt x="88" y="76"/>
                  <a:pt x="89" y="76"/>
                </a:cubicBezTo>
                <a:cubicBezTo>
                  <a:pt x="90" y="75"/>
                  <a:pt x="94" y="74"/>
                  <a:pt x="94" y="74"/>
                </a:cubicBezTo>
                <a:cubicBezTo>
                  <a:pt x="94" y="74"/>
                  <a:pt x="93" y="76"/>
                  <a:pt x="93" y="77"/>
                </a:cubicBezTo>
                <a:cubicBezTo>
                  <a:pt x="93" y="78"/>
                  <a:pt x="94" y="80"/>
                  <a:pt x="94" y="80"/>
                </a:cubicBezTo>
                <a:cubicBezTo>
                  <a:pt x="94" y="80"/>
                  <a:pt x="93" y="82"/>
                  <a:pt x="93" y="82"/>
                </a:cubicBezTo>
                <a:cubicBezTo>
                  <a:pt x="93" y="83"/>
                  <a:pt x="93" y="84"/>
                  <a:pt x="93" y="84"/>
                </a:cubicBezTo>
                <a:cubicBezTo>
                  <a:pt x="94" y="85"/>
                  <a:pt x="94" y="85"/>
                  <a:pt x="94" y="85"/>
                </a:cubicBezTo>
                <a:cubicBezTo>
                  <a:pt x="94" y="85"/>
                  <a:pt x="94" y="86"/>
                  <a:pt x="94" y="86"/>
                </a:cubicBezTo>
                <a:cubicBezTo>
                  <a:pt x="95" y="86"/>
                  <a:pt x="96" y="88"/>
                  <a:pt x="96" y="88"/>
                </a:cubicBezTo>
                <a:cubicBezTo>
                  <a:pt x="97" y="88"/>
                  <a:pt x="97" y="88"/>
                  <a:pt x="97" y="88"/>
                </a:cubicBezTo>
                <a:cubicBezTo>
                  <a:pt x="97" y="88"/>
                  <a:pt x="98" y="89"/>
                  <a:pt x="98" y="90"/>
                </a:cubicBezTo>
                <a:cubicBezTo>
                  <a:pt x="98" y="90"/>
                  <a:pt x="99" y="91"/>
                  <a:pt x="100" y="92"/>
                </a:cubicBezTo>
                <a:cubicBezTo>
                  <a:pt x="100" y="92"/>
                  <a:pt x="101" y="92"/>
                  <a:pt x="101" y="92"/>
                </a:cubicBezTo>
                <a:cubicBezTo>
                  <a:pt x="102" y="92"/>
                  <a:pt x="103" y="92"/>
                  <a:pt x="103" y="92"/>
                </a:cubicBezTo>
                <a:cubicBezTo>
                  <a:pt x="103" y="93"/>
                  <a:pt x="105" y="93"/>
                  <a:pt x="106" y="93"/>
                </a:cubicBezTo>
                <a:cubicBezTo>
                  <a:pt x="106" y="94"/>
                  <a:pt x="108" y="93"/>
                  <a:pt x="108" y="93"/>
                </a:cubicBezTo>
                <a:cubicBezTo>
                  <a:pt x="109" y="94"/>
                  <a:pt x="109" y="94"/>
                  <a:pt x="109" y="94"/>
                </a:cubicBezTo>
                <a:cubicBezTo>
                  <a:pt x="110" y="94"/>
                  <a:pt x="110" y="94"/>
                  <a:pt x="110" y="94"/>
                </a:cubicBezTo>
                <a:cubicBezTo>
                  <a:pt x="110" y="94"/>
                  <a:pt x="111" y="94"/>
                  <a:pt x="111" y="95"/>
                </a:cubicBezTo>
                <a:cubicBezTo>
                  <a:pt x="110" y="96"/>
                  <a:pt x="110" y="96"/>
                  <a:pt x="110" y="96"/>
                </a:cubicBezTo>
                <a:cubicBezTo>
                  <a:pt x="110" y="96"/>
                  <a:pt x="110" y="96"/>
                  <a:pt x="110" y="96"/>
                </a:cubicBezTo>
                <a:cubicBezTo>
                  <a:pt x="109" y="97"/>
                  <a:pt x="108" y="99"/>
                  <a:pt x="108" y="99"/>
                </a:cubicBezTo>
                <a:cubicBezTo>
                  <a:pt x="111" y="101"/>
                  <a:pt x="111" y="101"/>
                  <a:pt x="111" y="101"/>
                </a:cubicBezTo>
                <a:cubicBezTo>
                  <a:pt x="111" y="101"/>
                  <a:pt x="112" y="101"/>
                  <a:pt x="112" y="102"/>
                </a:cubicBezTo>
                <a:cubicBezTo>
                  <a:pt x="113" y="103"/>
                  <a:pt x="113" y="104"/>
                  <a:pt x="113" y="104"/>
                </a:cubicBezTo>
                <a:cubicBezTo>
                  <a:pt x="113" y="104"/>
                  <a:pt x="113" y="104"/>
                  <a:pt x="113" y="104"/>
                </a:cubicBezTo>
                <a:cubicBezTo>
                  <a:pt x="113" y="105"/>
                  <a:pt x="113" y="107"/>
                  <a:pt x="113" y="107"/>
                </a:cubicBezTo>
                <a:cubicBezTo>
                  <a:pt x="113" y="107"/>
                  <a:pt x="111" y="108"/>
                  <a:pt x="113" y="108"/>
                </a:cubicBezTo>
                <a:cubicBezTo>
                  <a:pt x="115" y="108"/>
                  <a:pt x="115" y="108"/>
                  <a:pt x="115" y="108"/>
                </a:cubicBezTo>
                <a:cubicBezTo>
                  <a:pt x="116" y="108"/>
                  <a:pt x="117" y="109"/>
                  <a:pt x="117" y="109"/>
                </a:cubicBezTo>
                <a:cubicBezTo>
                  <a:pt x="118" y="108"/>
                  <a:pt x="118" y="108"/>
                  <a:pt x="118" y="108"/>
                </a:cubicBezTo>
                <a:cubicBezTo>
                  <a:pt x="118" y="108"/>
                  <a:pt x="117" y="106"/>
                  <a:pt x="119" y="105"/>
                </a:cubicBezTo>
                <a:cubicBezTo>
                  <a:pt x="120" y="104"/>
                  <a:pt x="120" y="104"/>
                  <a:pt x="120" y="104"/>
                </a:cubicBezTo>
                <a:cubicBezTo>
                  <a:pt x="120" y="104"/>
                  <a:pt x="117" y="103"/>
                  <a:pt x="117" y="102"/>
                </a:cubicBezTo>
                <a:cubicBezTo>
                  <a:pt x="117" y="102"/>
                  <a:pt x="116" y="102"/>
                  <a:pt x="117" y="101"/>
                </a:cubicBezTo>
                <a:cubicBezTo>
                  <a:pt x="117" y="100"/>
                  <a:pt x="116" y="100"/>
                  <a:pt x="117" y="99"/>
                </a:cubicBezTo>
                <a:cubicBezTo>
                  <a:pt x="117" y="99"/>
                  <a:pt x="118" y="99"/>
                  <a:pt x="118" y="98"/>
                </a:cubicBezTo>
                <a:cubicBezTo>
                  <a:pt x="118" y="98"/>
                  <a:pt x="117" y="96"/>
                  <a:pt x="117" y="96"/>
                </a:cubicBezTo>
                <a:cubicBezTo>
                  <a:pt x="119" y="95"/>
                  <a:pt x="119" y="95"/>
                  <a:pt x="119" y="95"/>
                </a:cubicBezTo>
                <a:cubicBezTo>
                  <a:pt x="119" y="95"/>
                  <a:pt x="119" y="94"/>
                  <a:pt x="119" y="94"/>
                </a:cubicBezTo>
                <a:cubicBezTo>
                  <a:pt x="119" y="93"/>
                  <a:pt x="119" y="91"/>
                  <a:pt x="119" y="91"/>
                </a:cubicBezTo>
                <a:cubicBezTo>
                  <a:pt x="120" y="91"/>
                  <a:pt x="121" y="89"/>
                  <a:pt x="121" y="89"/>
                </a:cubicBezTo>
                <a:cubicBezTo>
                  <a:pt x="121" y="89"/>
                  <a:pt x="123" y="89"/>
                  <a:pt x="123" y="89"/>
                </a:cubicBezTo>
                <a:cubicBezTo>
                  <a:pt x="123" y="88"/>
                  <a:pt x="124" y="87"/>
                  <a:pt x="124" y="87"/>
                </a:cubicBezTo>
                <a:cubicBezTo>
                  <a:pt x="124" y="87"/>
                  <a:pt x="124" y="87"/>
                  <a:pt x="125" y="86"/>
                </a:cubicBezTo>
                <a:cubicBezTo>
                  <a:pt x="125" y="85"/>
                  <a:pt x="125" y="84"/>
                  <a:pt x="125" y="84"/>
                </a:cubicBezTo>
                <a:cubicBezTo>
                  <a:pt x="125" y="83"/>
                  <a:pt x="126" y="82"/>
                  <a:pt x="126" y="82"/>
                </a:cubicBezTo>
                <a:cubicBezTo>
                  <a:pt x="126" y="81"/>
                  <a:pt x="126" y="81"/>
                  <a:pt x="126" y="81"/>
                </a:cubicBezTo>
                <a:cubicBezTo>
                  <a:pt x="126" y="81"/>
                  <a:pt x="126" y="80"/>
                  <a:pt x="126" y="80"/>
                </a:cubicBezTo>
                <a:cubicBezTo>
                  <a:pt x="126" y="79"/>
                  <a:pt x="126" y="78"/>
                  <a:pt x="126" y="78"/>
                </a:cubicBezTo>
                <a:cubicBezTo>
                  <a:pt x="126" y="76"/>
                  <a:pt x="126" y="76"/>
                  <a:pt x="126" y="76"/>
                </a:cubicBezTo>
                <a:cubicBezTo>
                  <a:pt x="125" y="74"/>
                  <a:pt x="125" y="74"/>
                  <a:pt x="125" y="74"/>
                </a:cubicBezTo>
                <a:cubicBezTo>
                  <a:pt x="125" y="73"/>
                  <a:pt x="125" y="73"/>
                  <a:pt x="125" y="73"/>
                </a:cubicBezTo>
                <a:cubicBezTo>
                  <a:pt x="127" y="71"/>
                  <a:pt x="127" y="71"/>
                  <a:pt x="127" y="71"/>
                </a:cubicBezTo>
                <a:cubicBezTo>
                  <a:pt x="127" y="71"/>
                  <a:pt x="128" y="70"/>
                  <a:pt x="128" y="71"/>
                </a:cubicBezTo>
                <a:cubicBezTo>
                  <a:pt x="129" y="71"/>
                  <a:pt x="130" y="72"/>
                  <a:pt x="130" y="72"/>
                </a:cubicBezTo>
                <a:cubicBezTo>
                  <a:pt x="131" y="72"/>
                  <a:pt x="131" y="72"/>
                  <a:pt x="131" y="72"/>
                </a:cubicBezTo>
                <a:cubicBezTo>
                  <a:pt x="133" y="71"/>
                  <a:pt x="133" y="71"/>
                  <a:pt x="133" y="71"/>
                </a:cubicBezTo>
                <a:cubicBezTo>
                  <a:pt x="133" y="71"/>
                  <a:pt x="134" y="71"/>
                  <a:pt x="134" y="72"/>
                </a:cubicBezTo>
                <a:cubicBezTo>
                  <a:pt x="133" y="72"/>
                  <a:pt x="132" y="73"/>
                  <a:pt x="133" y="74"/>
                </a:cubicBezTo>
                <a:cubicBezTo>
                  <a:pt x="133" y="74"/>
                  <a:pt x="134" y="75"/>
                  <a:pt x="134" y="76"/>
                </a:cubicBezTo>
                <a:cubicBezTo>
                  <a:pt x="134" y="77"/>
                  <a:pt x="134" y="77"/>
                  <a:pt x="134" y="79"/>
                </a:cubicBezTo>
                <a:cubicBezTo>
                  <a:pt x="134" y="80"/>
                  <a:pt x="136" y="80"/>
                  <a:pt x="136" y="81"/>
                </a:cubicBezTo>
                <a:cubicBezTo>
                  <a:pt x="137" y="81"/>
                  <a:pt x="135" y="82"/>
                  <a:pt x="138" y="82"/>
                </a:cubicBezTo>
                <a:cubicBezTo>
                  <a:pt x="140" y="82"/>
                  <a:pt x="142" y="83"/>
                  <a:pt x="142" y="82"/>
                </a:cubicBezTo>
                <a:cubicBezTo>
                  <a:pt x="143" y="82"/>
                  <a:pt x="143" y="82"/>
                  <a:pt x="143" y="81"/>
                </a:cubicBezTo>
                <a:cubicBezTo>
                  <a:pt x="142" y="80"/>
                  <a:pt x="143" y="79"/>
                  <a:pt x="143" y="79"/>
                </a:cubicBezTo>
                <a:cubicBezTo>
                  <a:pt x="143" y="79"/>
                  <a:pt x="144" y="79"/>
                  <a:pt x="144" y="79"/>
                </a:cubicBezTo>
                <a:cubicBezTo>
                  <a:pt x="145" y="79"/>
                  <a:pt x="145" y="80"/>
                  <a:pt x="146" y="79"/>
                </a:cubicBezTo>
                <a:cubicBezTo>
                  <a:pt x="146" y="79"/>
                  <a:pt x="147" y="78"/>
                  <a:pt x="147" y="78"/>
                </a:cubicBezTo>
                <a:cubicBezTo>
                  <a:pt x="149" y="78"/>
                  <a:pt x="149" y="78"/>
                  <a:pt x="149" y="78"/>
                </a:cubicBezTo>
                <a:cubicBezTo>
                  <a:pt x="149" y="78"/>
                  <a:pt x="148" y="77"/>
                  <a:pt x="150" y="77"/>
                </a:cubicBezTo>
                <a:cubicBezTo>
                  <a:pt x="151" y="77"/>
                  <a:pt x="153" y="77"/>
                  <a:pt x="153" y="77"/>
                </a:cubicBezTo>
                <a:cubicBezTo>
                  <a:pt x="153" y="77"/>
                  <a:pt x="153" y="78"/>
                  <a:pt x="153" y="79"/>
                </a:cubicBezTo>
                <a:cubicBezTo>
                  <a:pt x="154" y="80"/>
                  <a:pt x="154" y="80"/>
                  <a:pt x="154" y="80"/>
                </a:cubicBezTo>
                <a:cubicBezTo>
                  <a:pt x="154" y="80"/>
                  <a:pt x="153" y="80"/>
                  <a:pt x="154" y="82"/>
                </a:cubicBezTo>
                <a:cubicBezTo>
                  <a:pt x="155" y="83"/>
                  <a:pt x="156" y="83"/>
                  <a:pt x="156" y="84"/>
                </a:cubicBezTo>
                <a:cubicBezTo>
                  <a:pt x="157" y="84"/>
                  <a:pt x="156" y="86"/>
                  <a:pt x="156" y="86"/>
                </a:cubicBezTo>
                <a:cubicBezTo>
                  <a:pt x="156" y="86"/>
                  <a:pt x="158" y="86"/>
                  <a:pt x="158" y="86"/>
                </a:cubicBezTo>
                <a:cubicBezTo>
                  <a:pt x="158" y="85"/>
                  <a:pt x="158" y="85"/>
                  <a:pt x="159" y="85"/>
                </a:cubicBezTo>
                <a:cubicBezTo>
                  <a:pt x="159" y="85"/>
                  <a:pt x="159" y="85"/>
                  <a:pt x="159" y="85"/>
                </a:cubicBezTo>
                <a:cubicBezTo>
                  <a:pt x="159" y="85"/>
                  <a:pt x="160" y="84"/>
                  <a:pt x="160" y="83"/>
                </a:cubicBezTo>
                <a:cubicBezTo>
                  <a:pt x="160" y="83"/>
                  <a:pt x="160" y="80"/>
                  <a:pt x="159" y="80"/>
                </a:cubicBezTo>
                <a:cubicBezTo>
                  <a:pt x="159" y="80"/>
                  <a:pt x="158" y="80"/>
                  <a:pt x="158" y="79"/>
                </a:cubicBezTo>
                <a:cubicBezTo>
                  <a:pt x="157" y="78"/>
                  <a:pt x="157" y="78"/>
                  <a:pt x="158" y="78"/>
                </a:cubicBezTo>
                <a:cubicBezTo>
                  <a:pt x="158" y="78"/>
                  <a:pt x="159" y="77"/>
                  <a:pt x="159" y="77"/>
                </a:cubicBezTo>
                <a:cubicBezTo>
                  <a:pt x="159" y="77"/>
                  <a:pt x="160" y="76"/>
                  <a:pt x="159" y="76"/>
                </a:cubicBezTo>
                <a:cubicBezTo>
                  <a:pt x="159" y="75"/>
                  <a:pt x="158" y="74"/>
                  <a:pt x="158" y="74"/>
                </a:cubicBezTo>
                <a:cubicBezTo>
                  <a:pt x="158" y="74"/>
                  <a:pt x="157" y="75"/>
                  <a:pt x="156" y="74"/>
                </a:cubicBezTo>
                <a:cubicBezTo>
                  <a:pt x="156" y="74"/>
                  <a:pt x="156" y="74"/>
                  <a:pt x="156" y="73"/>
                </a:cubicBezTo>
                <a:cubicBezTo>
                  <a:pt x="156" y="73"/>
                  <a:pt x="156" y="71"/>
                  <a:pt x="156" y="71"/>
                </a:cubicBezTo>
                <a:cubicBezTo>
                  <a:pt x="155" y="71"/>
                  <a:pt x="155" y="71"/>
                  <a:pt x="155" y="71"/>
                </a:cubicBezTo>
                <a:cubicBezTo>
                  <a:pt x="156" y="69"/>
                  <a:pt x="156" y="69"/>
                  <a:pt x="156" y="69"/>
                </a:cubicBezTo>
                <a:cubicBezTo>
                  <a:pt x="156" y="68"/>
                  <a:pt x="156" y="68"/>
                  <a:pt x="156" y="68"/>
                </a:cubicBezTo>
                <a:cubicBezTo>
                  <a:pt x="156" y="68"/>
                  <a:pt x="156" y="67"/>
                  <a:pt x="157" y="67"/>
                </a:cubicBezTo>
                <a:cubicBezTo>
                  <a:pt x="157" y="66"/>
                  <a:pt x="157" y="66"/>
                  <a:pt x="157" y="65"/>
                </a:cubicBezTo>
                <a:cubicBezTo>
                  <a:pt x="158" y="65"/>
                  <a:pt x="158" y="64"/>
                  <a:pt x="158" y="64"/>
                </a:cubicBezTo>
                <a:cubicBezTo>
                  <a:pt x="159" y="64"/>
                  <a:pt x="160" y="64"/>
                  <a:pt x="161" y="64"/>
                </a:cubicBezTo>
                <a:cubicBezTo>
                  <a:pt x="161" y="64"/>
                  <a:pt x="161" y="63"/>
                  <a:pt x="162" y="63"/>
                </a:cubicBezTo>
                <a:cubicBezTo>
                  <a:pt x="162" y="63"/>
                  <a:pt x="163" y="64"/>
                  <a:pt x="163" y="64"/>
                </a:cubicBezTo>
                <a:cubicBezTo>
                  <a:pt x="163" y="64"/>
                  <a:pt x="163" y="64"/>
                  <a:pt x="163" y="65"/>
                </a:cubicBezTo>
                <a:cubicBezTo>
                  <a:pt x="163" y="65"/>
                  <a:pt x="166" y="67"/>
                  <a:pt x="166" y="67"/>
                </a:cubicBezTo>
                <a:cubicBezTo>
                  <a:pt x="166" y="67"/>
                  <a:pt x="166" y="67"/>
                  <a:pt x="167" y="67"/>
                </a:cubicBezTo>
                <a:cubicBezTo>
                  <a:pt x="167" y="67"/>
                  <a:pt x="166" y="67"/>
                  <a:pt x="167" y="67"/>
                </a:cubicBezTo>
                <a:cubicBezTo>
                  <a:pt x="167" y="68"/>
                  <a:pt x="170" y="67"/>
                  <a:pt x="170" y="67"/>
                </a:cubicBezTo>
                <a:cubicBezTo>
                  <a:pt x="171" y="67"/>
                  <a:pt x="171" y="67"/>
                  <a:pt x="171" y="67"/>
                </a:cubicBezTo>
                <a:cubicBezTo>
                  <a:pt x="171" y="67"/>
                  <a:pt x="171" y="67"/>
                  <a:pt x="171" y="66"/>
                </a:cubicBezTo>
                <a:cubicBezTo>
                  <a:pt x="172" y="66"/>
                  <a:pt x="172" y="65"/>
                  <a:pt x="172" y="64"/>
                </a:cubicBezTo>
                <a:cubicBezTo>
                  <a:pt x="172" y="64"/>
                  <a:pt x="173" y="64"/>
                  <a:pt x="172" y="63"/>
                </a:cubicBezTo>
                <a:cubicBezTo>
                  <a:pt x="170" y="62"/>
                  <a:pt x="169" y="62"/>
                  <a:pt x="169" y="62"/>
                </a:cubicBezTo>
                <a:cubicBezTo>
                  <a:pt x="169" y="62"/>
                  <a:pt x="167" y="60"/>
                  <a:pt x="168" y="60"/>
                </a:cubicBezTo>
                <a:cubicBezTo>
                  <a:pt x="169" y="59"/>
                  <a:pt x="170" y="58"/>
                  <a:pt x="170" y="58"/>
                </a:cubicBezTo>
                <a:cubicBezTo>
                  <a:pt x="169" y="56"/>
                  <a:pt x="169" y="56"/>
                  <a:pt x="169" y="56"/>
                </a:cubicBezTo>
                <a:cubicBezTo>
                  <a:pt x="170" y="55"/>
                  <a:pt x="170" y="55"/>
                  <a:pt x="170" y="55"/>
                </a:cubicBezTo>
                <a:cubicBezTo>
                  <a:pt x="169" y="53"/>
                  <a:pt x="169" y="53"/>
                  <a:pt x="169" y="53"/>
                </a:cubicBezTo>
                <a:cubicBezTo>
                  <a:pt x="169" y="53"/>
                  <a:pt x="170" y="52"/>
                  <a:pt x="170" y="52"/>
                </a:cubicBezTo>
                <a:cubicBezTo>
                  <a:pt x="170" y="51"/>
                  <a:pt x="171" y="48"/>
                  <a:pt x="171" y="48"/>
                </a:cubicBezTo>
                <a:cubicBezTo>
                  <a:pt x="171" y="48"/>
                  <a:pt x="171" y="47"/>
                  <a:pt x="171" y="46"/>
                </a:cubicBezTo>
                <a:cubicBezTo>
                  <a:pt x="171" y="46"/>
                  <a:pt x="170" y="45"/>
                  <a:pt x="170" y="45"/>
                </a:cubicBezTo>
                <a:cubicBezTo>
                  <a:pt x="169" y="44"/>
                  <a:pt x="169" y="44"/>
                  <a:pt x="169" y="44"/>
                </a:cubicBezTo>
                <a:cubicBezTo>
                  <a:pt x="169" y="44"/>
                  <a:pt x="168" y="42"/>
                  <a:pt x="168" y="42"/>
                </a:cubicBezTo>
                <a:cubicBezTo>
                  <a:pt x="167" y="43"/>
                  <a:pt x="166" y="43"/>
                  <a:pt x="166" y="43"/>
                </a:cubicBezTo>
                <a:cubicBezTo>
                  <a:pt x="166" y="43"/>
                  <a:pt x="166" y="45"/>
                  <a:pt x="166" y="45"/>
                </a:cubicBezTo>
                <a:cubicBezTo>
                  <a:pt x="165" y="46"/>
                  <a:pt x="164" y="46"/>
                  <a:pt x="164" y="46"/>
                </a:cubicBezTo>
                <a:cubicBezTo>
                  <a:pt x="164" y="46"/>
                  <a:pt x="164" y="46"/>
                  <a:pt x="164" y="46"/>
                </a:cubicBezTo>
                <a:cubicBezTo>
                  <a:pt x="163" y="46"/>
                  <a:pt x="163" y="46"/>
                  <a:pt x="163" y="46"/>
                </a:cubicBezTo>
                <a:cubicBezTo>
                  <a:pt x="162" y="48"/>
                  <a:pt x="162" y="48"/>
                  <a:pt x="162" y="48"/>
                </a:cubicBezTo>
                <a:cubicBezTo>
                  <a:pt x="161" y="49"/>
                  <a:pt x="161" y="49"/>
                  <a:pt x="161" y="49"/>
                </a:cubicBezTo>
                <a:cubicBezTo>
                  <a:pt x="161" y="49"/>
                  <a:pt x="159" y="50"/>
                  <a:pt x="158" y="50"/>
                </a:cubicBezTo>
                <a:cubicBezTo>
                  <a:pt x="158" y="50"/>
                  <a:pt x="156" y="50"/>
                  <a:pt x="156" y="50"/>
                </a:cubicBezTo>
                <a:cubicBezTo>
                  <a:pt x="155" y="49"/>
                  <a:pt x="155" y="49"/>
                  <a:pt x="155" y="49"/>
                </a:cubicBezTo>
                <a:cubicBezTo>
                  <a:pt x="152" y="48"/>
                  <a:pt x="152" y="48"/>
                  <a:pt x="152" y="48"/>
                </a:cubicBezTo>
                <a:cubicBezTo>
                  <a:pt x="152" y="48"/>
                  <a:pt x="152" y="48"/>
                  <a:pt x="152" y="48"/>
                </a:cubicBezTo>
                <a:cubicBezTo>
                  <a:pt x="150" y="47"/>
                  <a:pt x="150" y="47"/>
                  <a:pt x="150" y="47"/>
                </a:cubicBezTo>
                <a:cubicBezTo>
                  <a:pt x="149" y="46"/>
                  <a:pt x="149" y="46"/>
                  <a:pt x="149" y="46"/>
                </a:cubicBezTo>
                <a:cubicBezTo>
                  <a:pt x="149" y="44"/>
                  <a:pt x="149" y="44"/>
                  <a:pt x="149" y="44"/>
                </a:cubicBezTo>
                <a:cubicBezTo>
                  <a:pt x="147" y="42"/>
                  <a:pt x="147" y="42"/>
                  <a:pt x="147" y="42"/>
                </a:cubicBezTo>
                <a:cubicBezTo>
                  <a:pt x="143" y="41"/>
                  <a:pt x="143" y="41"/>
                  <a:pt x="143" y="41"/>
                </a:cubicBezTo>
                <a:cubicBezTo>
                  <a:pt x="140" y="40"/>
                  <a:pt x="140" y="40"/>
                  <a:pt x="140" y="40"/>
                </a:cubicBezTo>
                <a:cubicBezTo>
                  <a:pt x="138" y="40"/>
                  <a:pt x="138" y="40"/>
                  <a:pt x="138" y="40"/>
                </a:cubicBezTo>
                <a:cubicBezTo>
                  <a:pt x="138" y="40"/>
                  <a:pt x="134" y="40"/>
                  <a:pt x="134" y="40"/>
                </a:cubicBezTo>
                <a:cubicBezTo>
                  <a:pt x="134"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2" y="40"/>
                  <a:pt x="132" y="40"/>
                  <a:pt x="132" y="40"/>
                </a:cubicBezTo>
                <a:cubicBezTo>
                  <a:pt x="133" y="38"/>
                  <a:pt x="133" y="38"/>
                  <a:pt x="133" y="38"/>
                </a:cubicBezTo>
                <a:cubicBezTo>
                  <a:pt x="134" y="38"/>
                  <a:pt x="134" y="38"/>
                  <a:pt x="134" y="38"/>
                </a:cubicBezTo>
                <a:cubicBezTo>
                  <a:pt x="134" y="37"/>
                  <a:pt x="134" y="37"/>
                  <a:pt x="134" y="37"/>
                </a:cubicBezTo>
                <a:cubicBezTo>
                  <a:pt x="134" y="37"/>
                  <a:pt x="133" y="36"/>
                  <a:pt x="133" y="36"/>
                </a:cubicBezTo>
                <a:cubicBezTo>
                  <a:pt x="133" y="36"/>
                  <a:pt x="133" y="35"/>
                  <a:pt x="133" y="35"/>
                </a:cubicBezTo>
                <a:cubicBezTo>
                  <a:pt x="133" y="35"/>
                  <a:pt x="133" y="35"/>
                  <a:pt x="133" y="35"/>
                </a:cubicBezTo>
                <a:cubicBezTo>
                  <a:pt x="133" y="35"/>
                  <a:pt x="133" y="34"/>
                  <a:pt x="133" y="34"/>
                </a:cubicBezTo>
                <a:cubicBezTo>
                  <a:pt x="133" y="34"/>
                  <a:pt x="133" y="34"/>
                  <a:pt x="133" y="34"/>
                </a:cubicBezTo>
                <a:cubicBezTo>
                  <a:pt x="133" y="33"/>
                  <a:pt x="133" y="33"/>
                  <a:pt x="133" y="33"/>
                </a:cubicBezTo>
                <a:cubicBezTo>
                  <a:pt x="134" y="30"/>
                  <a:pt x="134" y="30"/>
                  <a:pt x="134" y="30"/>
                </a:cubicBezTo>
                <a:cubicBezTo>
                  <a:pt x="136" y="28"/>
                  <a:pt x="136" y="28"/>
                  <a:pt x="136" y="28"/>
                </a:cubicBezTo>
                <a:cubicBezTo>
                  <a:pt x="136" y="28"/>
                  <a:pt x="136" y="26"/>
                  <a:pt x="137" y="26"/>
                </a:cubicBezTo>
                <a:cubicBezTo>
                  <a:pt x="137" y="25"/>
                  <a:pt x="137" y="24"/>
                  <a:pt x="137" y="24"/>
                </a:cubicBezTo>
                <a:cubicBezTo>
                  <a:pt x="139" y="23"/>
                  <a:pt x="139" y="23"/>
                  <a:pt x="139" y="23"/>
                </a:cubicBezTo>
                <a:cubicBezTo>
                  <a:pt x="139" y="23"/>
                  <a:pt x="140" y="22"/>
                  <a:pt x="140" y="22"/>
                </a:cubicBezTo>
                <a:cubicBezTo>
                  <a:pt x="140" y="21"/>
                  <a:pt x="139" y="20"/>
                  <a:pt x="139" y="20"/>
                </a:cubicBezTo>
                <a:cubicBezTo>
                  <a:pt x="139" y="19"/>
                  <a:pt x="140" y="18"/>
                  <a:pt x="140" y="18"/>
                </a:cubicBezTo>
                <a:cubicBezTo>
                  <a:pt x="139" y="18"/>
                  <a:pt x="139" y="17"/>
                  <a:pt x="138" y="17"/>
                </a:cubicBezTo>
                <a:cubicBezTo>
                  <a:pt x="138" y="17"/>
                  <a:pt x="137" y="17"/>
                  <a:pt x="137" y="16"/>
                </a:cubicBezTo>
                <a:cubicBezTo>
                  <a:pt x="137" y="16"/>
                  <a:pt x="136" y="15"/>
                  <a:pt x="136" y="15"/>
                </a:cubicBezTo>
                <a:cubicBezTo>
                  <a:pt x="136" y="15"/>
                  <a:pt x="136" y="13"/>
                  <a:pt x="135" y="13"/>
                </a:cubicBezTo>
                <a:cubicBezTo>
                  <a:pt x="135" y="13"/>
                  <a:pt x="134" y="13"/>
                  <a:pt x="133" y="12"/>
                </a:cubicBezTo>
                <a:cubicBezTo>
                  <a:pt x="132" y="12"/>
                  <a:pt x="131" y="11"/>
                  <a:pt x="131" y="11"/>
                </a:cubicBezTo>
                <a:cubicBezTo>
                  <a:pt x="130" y="11"/>
                  <a:pt x="128" y="9"/>
                  <a:pt x="128" y="9"/>
                </a:cubicBezTo>
                <a:cubicBezTo>
                  <a:pt x="128" y="9"/>
                  <a:pt x="128" y="9"/>
                  <a:pt x="127" y="9"/>
                </a:cubicBezTo>
                <a:cubicBezTo>
                  <a:pt x="127" y="9"/>
                  <a:pt x="126" y="8"/>
                  <a:pt x="126" y="8"/>
                </a:cubicBezTo>
                <a:cubicBezTo>
                  <a:pt x="125" y="8"/>
                  <a:pt x="125" y="8"/>
                  <a:pt x="125" y="8"/>
                </a:cubicBezTo>
                <a:cubicBezTo>
                  <a:pt x="125" y="8"/>
                  <a:pt x="125" y="8"/>
                  <a:pt x="125" y="8"/>
                </a:cubicBezTo>
                <a:cubicBezTo>
                  <a:pt x="124" y="8"/>
                  <a:pt x="124" y="8"/>
                  <a:pt x="123" y="7"/>
                </a:cubicBezTo>
                <a:cubicBezTo>
                  <a:pt x="121" y="7"/>
                  <a:pt x="122" y="7"/>
                  <a:pt x="120" y="7"/>
                </a:cubicBezTo>
                <a:cubicBezTo>
                  <a:pt x="119" y="7"/>
                  <a:pt x="118" y="7"/>
                  <a:pt x="118" y="7"/>
                </a:cubicBezTo>
                <a:cubicBezTo>
                  <a:pt x="118" y="7"/>
                  <a:pt x="117" y="6"/>
                  <a:pt x="115" y="6"/>
                </a:cubicBezTo>
                <a:cubicBezTo>
                  <a:pt x="114" y="7"/>
                  <a:pt x="112" y="8"/>
                  <a:pt x="111" y="8"/>
                </a:cubicBezTo>
                <a:cubicBezTo>
                  <a:pt x="111" y="8"/>
                  <a:pt x="110" y="7"/>
                  <a:pt x="110" y="7"/>
                </a:cubicBezTo>
                <a:cubicBezTo>
                  <a:pt x="110" y="7"/>
                  <a:pt x="110" y="6"/>
                  <a:pt x="110" y="6"/>
                </a:cubicBezTo>
                <a:cubicBezTo>
                  <a:pt x="110" y="6"/>
                  <a:pt x="109" y="5"/>
                  <a:pt x="108" y="4"/>
                </a:cubicBezTo>
                <a:cubicBezTo>
                  <a:pt x="108" y="4"/>
                  <a:pt x="107" y="4"/>
                  <a:pt x="107" y="4"/>
                </a:cubicBezTo>
                <a:cubicBezTo>
                  <a:pt x="107" y="4"/>
                  <a:pt x="107" y="4"/>
                  <a:pt x="107" y="5"/>
                </a:cubicBezTo>
                <a:cubicBezTo>
                  <a:pt x="107" y="6"/>
                  <a:pt x="109" y="6"/>
                  <a:pt x="107" y="6"/>
                </a:cubicBezTo>
                <a:cubicBezTo>
                  <a:pt x="106" y="5"/>
                  <a:pt x="105" y="5"/>
                  <a:pt x="105" y="5"/>
                </a:cubicBezTo>
                <a:cubicBezTo>
                  <a:pt x="102" y="6"/>
                  <a:pt x="102" y="6"/>
                  <a:pt x="102" y="6"/>
                </a:cubicBezTo>
                <a:cubicBezTo>
                  <a:pt x="103" y="5"/>
                  <a:pt x="103" y="5"/>
                  <a:pt x="103" y="5"/>
                </a:cubicBezTo>
                <a:cubicBezTo>
                  <a:pt x="103" y="5"/>
                  <a:pt x="104" y="5"/>
                  <a:pt x="104" y="5"/>
                </a:cubicBezTo>
                <a:cubicBezTo>
                  <a:pt x="104" y="4"/>
                  <a:pt x="104" y="4"/>
                  <a:pt x="104" y="4"/>
                </a:cubicBezTo>
                <a:cubicBezTo>
                  <a:pt x="104" y="4"/>
                  <a:pt x="104" y="3"/>
                  <a:pt x="104" y="3"/>
                </a:cubicBezTo>
                <a:cubicBezTo>
                  <a:pt x="105" y="3"/>
                  <a:pt x="106" y="2"/>
                  <a:pt x="105" y="2"/>
                </a:cubicBezTo>
                <a:cubicBezTo>
                  <a:pt x="104" y="2"/>
                  <a:pt x="103" y="2"/>
                  <a:pt x="103" y="2"/>
                </a:cubicBezTo>
                <a:cubicBezTo>
                  <a:pt x="103" y="1"/>
                  <a:pt x="103" y="1"/>
                  <a:pt x="103" y="1"/>
                </a:cubicBezTo>
                <a:cubicBezTo>
                  <a:pt x="103" y="1"/>
                  <a:pt x="102" y="0"/>
                  <a:pt x="102" y="0"/>
                </a:cubicBezTo>
                <a:cubicBezTo>
                  <a:pt x="102" y="1"/>
                  <a:pt x="102" y="2"/>
                  <a:pt x="102" y="2"/>
                </a:cubicBezTo>
                <a:cubicBezTo>
                  <a:pt x="101" y="2"/>
                  <a:pt x="101" y="2"/>
                  <a:pt x="101" y="1"/>
                </a:cubicBezTo>
                <a:cubicBezTo>
                  <a:pt x="101" y="0"/>
                  <a:pt x="101" y="0"/>
                  <a:pt x="101" y="0"/>
                </a:cubicBezTo>
                <a:cubicBezTo>
                  <a:pt x="100" y="0"/>
                  <a:pt x="99" y="0"/>
                  <a:pt x="99" y="0"/>
                </a:cubicBezTo>
                <a:cubicBezTo>
                  <a:pt x="99" y="0"/>
                  <a:pt x="100" y="1"/>
                  <a:pt x="98" y="1"/>
                </a:cubicBezTo>
                <a:cubicBezTo>
                  <a:pt x="97" y="1"/>
                  <a:pt x="96" y="2"/>
                  <a:pt x="95" y="2"/>
                </a:cubicBezTo>
                <a:cubicBezTo>
                  <a:pt x="94" y="3"/>
                  <a:pt x="94" y="4"/>
                  <a:pt x="94" y="4"/>
                </a:cubicBezTo>
                <a:cubicBezTo>
                  <a:pt x="94" y="5"/>
                  <a:pt x="92" y="5"/>
                  <a:pt x="92" y="6"/>
                </a:cubicBezTo>
                <a:cubicBezTo>
                  <a:pt x="93" y="6"/>
                  <a:pt x="92" y="6"/>
                  <a:pt x="94" y="7"/>
                </a:cubicBezTo>
                <a:cubicBezTo>
                  <a:pt x="95" y="7"/>
                  <a:pt x="95" y="7"/>
                  <a:pt x="96" y="7"/>
                </a:cubicBezTo>
                <a:cubicBezTo>
                  <a:pt x="97" y="8"/>
                  <a:pt x="98" y="7"/>
                  <a:pt x="98" y="7"/>
                </a:cubicBezTo>
                <a:cubicBezTo>
                  <a:pt x="98" y="7"/>
                  <a:pt x="98" y="7"/>
                  <a:pt x="99" y="8"/>
                </a:cubicBezTo>
                <a:cubicBezTo>
                  <a:pt x="99" y="8"/>
                  <a:pt x="100" y="7"/>
                  <a:pt x="100" y="8"/>
                </a:cubicBezTo>
                <a:cubicBezTo>
                  <a:pt x="100" y="9"/>
                  <a:pt x="101" y="10"/>
                  <a:pt x="100" y="10"/>
                </a:cubicBezTo>
                <a:cubicBezTo>
                  <a:pt x="99" y="10"/>
                  <a:pt x="98" y="11"/>
                  <a:pt x="98" y="10"/>
                </a:cubicBezTo>
                <a:cubicBezTo>
                  <a:pt x="98" y="10"/>
                  <a:pt x="98" y="9"/>
                  <a:pt x="97" y="9"/>
                </a:cubicBezTo>
                <a:cubicBezTo>
                  <a:pt x="97" y="9"/>
                  <a:pt x="96" y="9"/>
                  <a:pt x="96" y="9"/>
                </a:cubicBezTo>
                <a:cubicBezTo>
                  <a:pt x="95" y="11"/>
                  <a:pt x="95" y="11"/>
                  <a:pt x="95" y="11"/>
                </a:cubicBezTo>
                <a:cubicBezTo>
                  <a:pt x="95" y="11"/>
                  <a:pt x="95" y="12"/>
                  <a:pt x="94" y="12"/>
                </a:cubicBezTo>
                <a:cubicBezTo>
                  <a:pt x="93" y="12"/>
                  <a:pt x="94" y="12"/>
                  <a:pt x="92" y="12"/>
                </a:cubicBezTo>
                <a:cubicBezTo>
                  <a:pt x="90" y="12"/>
                  <a:pt x="90" y="11"/>
                  <a:pt x="89" y="11"/>
                </a:cubicBezTo>
                <a:cubicBezTo>
                  <a:pt x="89" y="11"/>
                  <a:pt x="89" y="11"/>
                  <a:pt x="88" y="11"/>
                </a:cubicBezTo>
                <a:cubicBezTo>
                  <a:pt x="88" y="11"/>
                  <a:pt x="86" y="9"/>
                  <a:pt x="85" y="11"/>
                </a:cubicBezTo>
                <a:cubicBezTo>
                  <a:pt x="84" y="12"/>
                  <a:pt x="83" y="13"/>
                  <a:pt x="83" y="13"/>
                </a:cubicBezTo>
                <a:cubicBezTo>
                  <a:pt x="80" y="13"/>
                  <a:pt x="80" y="13"/>
                  <a:pt x="80" y="13"/>
                </a:cubicBezTo>
                <a:cubicBezTo>
                  <a:pt x="80" y="13"/>
                  <a:pt x="79" y="13"/>
                  <a:pt x="78" y="13"/>
                </a:cubicBezTo>
                <a:cubicBezTo>
                  <a:pt x="77" y="13"/>
                  <a:pt x="76" y="13"/>
                  <a:pt x="76" y="13"/>
                </a:cubicBezTo>
                <a:cubicBezTo>
                  <a:pt x="75" y="14"/>
                  <a:pt x="74" y="11"/>
                  <a:pt x="74" y="11"/>
                </a:cubicBezTo>
                <a:cubicBezTo>
                  <a:pt x="74" y="11"/>
                  <a:pt x="75" y="9"/>
                  <a:pt x="72" y="11"/>
                </a:cubicBezTo>
                <a:cubicBezTo>
                  <a:pt x="69" y="13"/>
                  <a:pt x="68" y="13"/>
                  <a:pt x="68" y="13"/>
                </a:cubicBezTo>
                <a:cubicBezTo>
                  <a:pt x="67" y="13"/>
                  <a:pt x="66" y="14"/>
                  <a:pt x="66" y="14"/>
                </a:cubicBezTo>
                <a:cubicBezTo>
                  <a:pt x="65" y="13"/>
                  <a:pt x="65" y="13"/>
                  <a:pt x="65" y="13"/>
                </a:cubicBezTo>
                <a:cubicBezTo>
                  <a:pt x="65" y="13"/>
                  <a:pt x="65" y="13"/>
                  <a:pt x="65" y="13"/>
                </a:cubicBezTo>
                <a:cubicBezTo>
                  <a:pt x="65" y="13"/>
                  <a:pt x="65" y="13"/>
                  <a:pt x="65" y="13"/>
                </a:cubicBezTo>
                <a:cubicBezTo>
                  <a:pt x="66" y="13"/>
                  <a:pt x="66" y="12"/>
                  <a:pt x="66" y="12"/>
                </a:cubicBezTo>
                <a:cubicBezTo>
                  <a:pt x="65" y="11"/>
                  <a:pt x="65" y="11"/>
                  <a:pt x="65" y="11"/>
                </a:cubicBezTo>
                <a:cubicBezTo>
                  <a:pt x="62" y="12"/>
                  <a:pt x="62" y="12"/>
                  <a:pt x="62" y="12"/>
                </a:cubicBezTo>
                <a:cubicBezTo>
                  <a:pt x="62" y="12"/>
                  <a:pt x="63" y="12"/>
                  <a:pt x="62" y="12"/>
                </a:cubicBezTo>
                <a:cubicBezTo>
                  <a:pt x="62" y="12"/>
                  <a:pt x="60" y="12"/>
                  <a:pt x="60" y="12"/>
                </a:cubicBezTo>
                <a:cubicBezTo>
                  <a:pt x="60" y="14"/>
                  <a:pt x="60" y="14"/>
                  <a:pt x="60" y="14"/>
                </a:cubicBezTo>
                <a:cubicBezTo>
                  <a:pt x="60" y="14"/>
                  <a:pt x="59" y="14"/>
                  <a:pt x="59" y="14"/>
                </a:cubicBezTo>
                <a:cubicBezTo>
                  <a:pt x="59" y="14"/>
                  <a:pt x="59" y="15"/>
                  <a:pt x="59" y="15"/>
                </a:cubicBezTo>
                <a:cubicBezTo>
                  <a:pt x="59" y="15"/>
                  <a:pt x="59" y="16"/>
                  <a:pt x="59" y="16"/>
                </a:cubicBezTo>
                <a:cubicBezTo>
                  <a:pt x="59" y="16"/>
                  <a:pt x="58" y="16"/>
                  <a:pt x="58" y="16"/>
                </a:cubicBezTo>
                <a:cubicBezTo>
                  <a:pt x="58" y="16"/>
                  <a:pt x="57" y="16"/>
                  <a:pt x="57" y="16"/>
                </a:cubicBezTo>
                <a:cubicBezTo>
                  <a:pt x="57" y="16"/>
                  <a:pt x="56" y="18"/>
                  <a:pt x="56" y="18"/>
                </a:cubicBezTo>
                <a:cubicBezTo>
                  <a:pt x="56" y="18"/>
                  <a:pt x="56" y="19"/>
                  <a:pt x="56" y="19"/>
                </a:cubicBezTo>
                <a:cubicBezTo>
                  <a:pt x="56" y="19"/>
                  <a:pt x="56" y="19"/>
                  <a:pt x="56" y="20"/>
                </a:cubicBezTo>
                <a:cubicBezTo>
                  <a:pt x="55" y="20"/>
                  <a:pt x="54" y="20"/>
                  <a:pt x="54" y="20"/>
                </a:cubicBezTo>
                <a:cubicBezTo>
                  <a:pt x="54" y="20"/>
                  <a:pt x="53" y="20"/>
                  <a:pt x="52" y="20"/>
                </a:cubicBezTo>
                <a:cubicBezTo>
                  <a:pt x="52" y="20"/>
                  <a:pt x="51" y="20"/>
                  <a:pt x="51" y="20"/>
                </a:cubicBezTo>
                <a:cubicBezTo>
                  <a:pt x="50" y="20"/>
                  <a:pt x="50" y="21"/>
                  <a:pt x="50" y="21"/>
                </a:cubicBezTo>
                <a:cubicBezTo>
                  <a:pt x="50" y="21"/>
                  <a:pt x="48" y="20"/>
                  <a:pt x="48" y="20"/>
                </a:cubicBezTo>
                <a:cubicBezTo>
                  <a:pt x="47" y="20"/>
                  <a:pt x="47" y="19"/>
                  <a:pt x="47" y="18"/>
                </a:cubicBezTo>
                <a:cubicBezTo>
                  <a:pt x="47" y="18"/>
                  <a:pt x="46" y="16"/>
                  <a:pt x="46" y="16"/>
                </a:cubicBezTo>
                <a:cubicBezTo>
                  <a:pt x="45" y="17"/>
                  <a:pt x="45" y="17"/>
                  <a:pt x="45" y="17"/>
                </a:cubicBezTo>
                <a:cubicBezTo>
                  <a:pt x="42" y="17"/>
                  <a:pt x="42" y="17"/>
                  <a:pt x="42" y="17"/>
                </a:cubicBezTo>
                <a:cubicBezTo>
                  <a:pt x="40" y="16"/>
                  <a:pt x="40" y="16"/>
                  <a:pt x="40" y="16"/>
                </a:cubicBezTo>
                <a:cubicBezTo>
                  <a:pt x="40" y="18"/>
                  <a:pt x="40" y="18"/>
                  <a:pt x="40" y="18"/>
                </a:cubicBezTo>
                <a:cubicBezTo>
                  <a:pt x="40" y="18"/>
                  <a:pt x="41" y="19"/>
                  <a:pt x="41" y="19"/>
                </a:cubicBezTo>
                <a:cubicBezTo>
                  <a:pt x="41" y="19"/>
                  <a:pt x="40" y="19"/>
                  <a:pt x="40" y="19"/>
                </a:cubicBezTo>
                <a:cubicBezTo>
                  <a:pt x="39" y="20"/>
                  <a:pt x="39" y="20"/>
                  <a:pt x="39" y="20"/>
                </a:cubicBezTo>
                <a:cubicBezTo>
                  <a:pt x="38" y="20"/>
                  <a:pt x="38" y="20"/>
                  <a:pt x="38" y="20"/>
                </a:cubicBezTo>
                <a:cubicBezTo>
                  <a:pt x="38" y="20"/>
                  <a:pt x="37" y="22"/>
                  <a:pt x="37" y="22"/>
                </a:cubicBezTo>
                <a:cubicBezTo>
                  <a:pt x="37" y="23"/>
                  <a:pt x="36" y="23"/>
                  <a:pt x="36" y="23"/>
                </a:cubicBezTo>
                <a:cubicBezTo>
                  <a:pt x="36" y="23"/>
                  <a:pt x="35" y="23"/>
                  <a:pt x="36" y="24"/>
                </a:cubicBezTo>
                <a:cubicBezTo>
                  <a:pt x="37" y="24"/>
                  <a:pt x="38" y="24"/>
                  <a:pt x="38" y="24"/>
                </a:cubicBezTo>
                <a:cubicBezTo>
                  <a:pt x="39" y="24"/>
                  <a:pt x="40" y="24"/>
                  <a:pt x="40" y="24"/>
                </a:cubicBezTo>
                <a:cubicBezTo>
                  <a:pt x="40" y="24"/>
                  <a:pt x="42" y="23"/>
                  <a:pt x="42" y="23"/>
                </a:cubicBezTo>
                <a:cubicBezTo>
                  <a:pt x="42" y="24"/>
                  <a:pt x="42" y="24"/>
                  <a:pt x="42" y="24"/>
                </a:cubicBezTo>
                <a:cubicBezTo>
                  <a:pt x="42" y="26"/>
                  <a:pt x="42" y="26"/>
                  <a:pt x="42" y="26"/>
                </a:cubicBezTo>
                <a:cubicBezTo>
                  <a:pt x="41" y="26"/>
                  <a:pt x="41" y="26"/>
                  <a:pt x="41" y="26"/>
                </a:cubicBezTo>
                <a:cubicBezTo>
                  <a:pt x="41" y="26"/>
                  <a:pt x="41" y="27"/>
                  <a:pt x="41" y="27"/>
                </a:cubicBezTo>
                <a:cubicBezTo>
                  <a:pt x="40" y="28"/>
                  <a:pt x="39" y="28"/>
                  <a:pt x="39" y="28"/>
                </a:cubicBezTo>
                <a:cubicBezTo>
                  <a:pt x="38" y="29"/>
                  <a:pt x="38" y="29"/>
                  <a:pt x="38" y="30"/>
                </a:cubicBezTo>
                <a:cubicBezTo>
                  <a:pt x="38" y="31"/>
                  <a:pt x="37" y="33"/>
                  <a:pt x="37" y="33"/>
                </a:cubicBezTo>
                <a:cubicBezTo>
                  <a:pt x="35" y="34"/>
                  <a:pt x="35" y="34"/>
                  <a:pt x="35" y="34"/>
                </a:cubicBezTo>
                <a:cubicBezTo>
                  <a:pt x="33" y="36"/>
                  <a:pt x="33" y="36"/>
                  <a:pt x="33" y="36"/>
                </a:cubicBezTo>
                <a:cubicBezTo>
                  <a:pt x="32" y="36"/>
                  <a:pt x="32" y="36"/>
                  <a:pt x="32" y="36"/>
                </a:cubicBezTo>
                <a:cubicBezTo>
                  <a:pt x="31" y="37"/>
                  <a:pt x="31" y="37"/>
                  <a:pt x="31" y="37"/>
                </a:cubicBezTo>
                <a:cubicBezTo>
                  <a:pt x="31" y="38"/>
                  <a:pt x="31" y="38"/>
                  <a:pt x="31" y="38"/>
                </a:cubicBezTo>
                <a:cubicBezTo>
                  <a:pt x="29" y="39"/>
                  <a:pt x="29" y="39"/>
                  <a:pt x="29" y="39"/>
                </a:cubicBezTo>
                <a:cubicBezTo>
                  <a:pt x="29" y="41"/>
                  <a:pt x="29" y="41"/>
                  <a:pt x="29" y="41"/>
                </a:cubicBezTo>
                <a:cubicBezTo>
                  <a:pt x="28" y="42"/>
                  <a:pt x="28" y="42"/>
                  <a:pt x="28" y="42"/>
                </a:cubicBezTo>
                <a:cubicBezTo>
                  <a:pt x="27" y="42"/>
                  <a:pt x="27" y="42"/>
                  <a:pt x="27" y="42"/>
                </a:cubicBezTo>
                <a:cubicBezTo>
                  <a:pt x="26" y="44"/>
                  <a:pt x="26" y="44"/>
                  <a:pt x="26" y="44"/>
                </a:cubicBezTo>
                <a:cubicBezTo>
                  <a:pt x="26" y="44"/>
                  <a:pt x="25" y="45"/>
                  <a:pt x="25" y="45"/>
                </a:cubicBezTo>
                <a:cubicBezTo>
                  <a:pt x="24" y="45"/>
                  <a:pt x="23" y="46"/>
                  <a:pt x="23" y="46"/>
                </a:cubicBezTo>
                <a:cubicBezTo>
                  <a:pt x="21" y="46"/>
                  <a:pt x="21" y="46"/>
                  <a:pt x="21" y="46"/>
                </a:cubicBezTo>
                <a:cubicBezTo>
                  <a:pt x="21" y="46"/>
                  <a:pt x="20" y="46"/>
                  <a:pt x="19" y="47"/>
                </a:cubicBezTo>
                <a:cubicBezTo>
                  <a:pt x="19" y="48"/>
                  <a:pt x="19" y="48"/>
                  <a:pt x="19" y="48"/>
                </a:cubicBezTo>
                <a:cubicBezTo>
                  <a:pt x="19" y="49"/>
                  <a:pt x="20" y="50"/>
                  <a:pt x="20" y="50"/>
                </a:cubicBezTo>
                <a:cubicBezTo>
                  <a:pt x="20" y="52"/>
                  <a:pt x="20" y="52"/>
                  <a:pt x="20" y="52"/>
                </a:cubicBezTo>
                <a:cubicBezTo>
                  <a:pt x="20" y="52"/>
                  <a:pt x="19" y="52"/>
                  <a:pt x="19" y="53"/>
                </a:cubicBezTo>
                <a:cubicBezTo>
                  <a:pt x="19" y="53"/>
                  <a:pt x="19" y="54"/>
                  <a:pt x="19" y="54"/>
                </a:cubicBezTo>
                <a:cubicBezTo>
                  <a:pt x="19" y="54"/>
                  <a:pt x="19" y="55"/>
                  <a:pt x="19" y="55"/>
                </a:cubicBezTo>
                <a:cubicBezTo>
                  <a:pt x="19" y="55"/>
                  <a:pt x="19" y="56"/>
                  <a:pt x="19" y="56"/>
                </a:cubicBezTo>
                <a:cubicBezTo>
                  <a:pt x="19" y="56"/>
                  <a:pt x="19" y="57"/>
                  <a:pt x="18" y="58"/>
                </a:cubicBezTo>
                <a:cubicBezTo>
                  <a:pt x="18" y="58"/>
                  <a:pt x="17" y="59"/>
                  <a:pt x="17" y="59"/>
                </a:cubicBezTo>
                <a:cubicBezTo>
                  <a:pt x="17" y="59"/>
                  <a:pt x="15" y="59"/>
                  <a:pt x="15" y="59"/>
                </a:cubicBezTo>
                <a:cubicBezTo>
                  <a:pt x="15" y="60"/>
                  <a:pt x="13" y="60"/>
                  <a:pt x="13" y="60"/>
                </a:cubicBezTo>
                <a:cubicBezTo>
                  <a:pt x="11" y="62"/>
                  <a:pt x="11" y="62"/>
                  <a:pt x="11" y="62"/>
                </a:cubicBezTo>
                <a:cubicBezTo>
                  <a:pt x="7" y="66"/>
                  <a:pt x="7" y="66"/>
                  <a:pt x="7" y="66"/>
                </a:cubicBezTo>
                <a:cubicBezTo>
                  <a:pt x="7" y="66"/>
                  <a:pt x="7" y="67"/>
                  <a:pt x="7" y="67"/>
                </a:cubicBezTo>
                <a:cubicBezTo>
                  <a:pt x="7" y="67"/>
                  <a:pt x="7" y="69"/>
                  <a:pt x="7" y="69"/>
                </a:cubicBezTo>
                <a:cubicBezTo>
                  <a:pt x="7" y="70"/>
                  <a:pt x="6" y="71"/>
                  <a:pt x="6" y="71"/>
                </a:cubicBezTo>
                <a:cubicBezTo>
                  <a:pt x="5" y="72"/>
                  <a:pt x="5" y="72"/>
                  <a:pt x="5" y="72"/>
                </a:cubicBezTo>
                <a:cubicBezTo>
                  <a:pt x="5" y="74"/>
                  <a:pt x="5" y="74"/>
                  <a:pt x="5" y="74"/>
                </a:cubicBezTo>
                <a:cubicBezTo>
                  <a:pt x="5" y="75"/>
                  <a:pt x="5" y="75"/>
                  <a:pt x="5" y="75"/>
                </a:cubicBezTo>
                <a:cubicBezTo>
                  <a:pt x="6" y="76"/>
                  <a:pt x="6" y="76"/>
                  <a:pt x="6" y="76"/>
                </a:cubicBezTo>
                <a:cubicBezTo>
                  <a:pt x="7" y="77"/>
                  <a:pt x="7" y="77"/>
                  <a:pt x="7" y="77"/>
                </a:cubicBezTo>
                <a:cubicBezTo>
                  <a:pt x="7" y="80"/>
                  <a:pt x="7" y="80"/>
                  <a:pt x="7" y="80"/>
                </a:cubicBezTo>
                <a:cubicBezTo>
                  <a:pt x="6" y="82"/>
                  <a:pt x="6" y="82"/>
                  <a:pt x="6" y="82"/>
                </a:cubicBezTo>
                <a:cubicBezTo>
                  <a:pt x="6" y="84"/>
                  <a:pt x="6" y="84"/>
                  <a:pt x="6" y="84"/>
                </a:cubicBezTo>
                <a:cubicBezTo>
                  <a:pt x="4" y="84"/>
                  <a:pt x="4" y="84"/>
                  <a:pt x="4" y="84"/>
                </a:cubicBezTo>
                <a:cubicBezTo>
                  <a:pt x="4" y="84"/>
                  <a:pt x="3" y="85"/>
                  <a:pt x="2" y="85"/>
                </a:cubicBezTo>
                <a:cubicBezTo>
                  <a:pt x="2" y="85"/>
                  <a:pt x="1" y="86"/>
                  <a:pt x="1" y="86"/>
                </a:cubicBezTo>
                <a:cubicBezTo>
                  <a:pt x="0" y="87"/>
                  <a:pt x="0" y="87"/>
                  <a:pt x="0" y="87"/>
                </a:cubicBezTo>
                <a:cubicBezTo>
                  <a:pt x="1" y="88"/>
                  <a:pt x="1" y="88"/>
                  <a:pt x="1" y="88"/>
                </a:cubicBezTo>
                <a:cubicBezTo>
                  <a:pt x="1" y="90"/>
                  <a:pt x="1" y="90"/>
                  <a:pt x="1" y="90"/>
                </a:cubicBezTo>
                <a:cubicBezTo>
                  <a:pt x="2" y="90"/>
                  <a:pt x="2" y="90"/>
                  <a:pt x="2" y="90"/>
                </a:cubicBezTo>
                <a:cubicBezTo>
                  <a:pt x="4" y="89"/>
                  <a:pt x="4" y="89"/>
                  <a:pt x="4" y="89"/>
                </a:cubicBezTo>
                <a:cubicBezTo>
                  <a:pt x="6" y="90"/>
                  <a:pt x="6" y="90"/>
                  <a:pt x="6" y="90"/>
                </a:cubicBezTo>
                <a:cubicBezTo>
                  <a:pt x="9" y="89"/>
                  <a:pt x="9" y="89"/>
                  <a:pt x="9" y="89"/>
                </a:cubicBezTo>
                <a:cubicBezTo>
                  <a:pt x="9" y="89"/>
                  <a:pt x="9" y="88"/>
                  <a:pt x="10" y="87"/>
                </a:cubicBezTo>
                <a:cubicBezTo>
                  <a:pt x="11" y="86"/>
                  <a:pt x="12" y="86"/>
                  <a:pt x="12" y="86"/>
                </a:cubicBezTo>
                <a:cubicBezTo>
                  <a:pt x="13" y="84"/>
                  <a:pt x="13" y="84"/>
                  <a:pt x="13" y="84"/>
                </a:cubicBezTo>
                <a:cubicBezTo>
                  <a:pt x="12" y="84"/>
                  <a:pt x="12" y="84"/>
                  <a:pt x="12" y="84"/>
                </a:cubicBezTo>
                <a:cubicBezTo>
                  <a:pt x="12" y="82"/>
                  <a:pt x="12" y="82"/>
                  <a:pt x="12" y="82"/>
                </a:cubicBezTo>
                <a:cubicBezTo>
                  <a:pt x="10" y="81"/>
                  <a:pt x="10" y="81"/>
                  <a:pt x="10" y="81"/>
                </a:cubicBezTo>
                <a:cubicBezTo>
                  <a:pt x="10" y="81"/>
                  <a:pt x="10" y="80"/>
                  <a:pt x="10" y="80"/>
                </a:cubicBezTo>
                <a:cubicBezTo>
                  <a:pt x="11" y="79"/>
                  <a:pt x="12" y="77"/>
                  <a:pt x="12" y="77"/>
                </a:cubicBezTo>
                <a:cubicBezTo>
                  <a:pt x="15" y="76"/>
                  <a:pt x="15" y="76"/>
                  <a:pt x="15" y="76"/>
                </a:cubicBezTo>
                <a:cubicBezTo>
                  <a:pt x="18" y="75"/>
                  <a:pt x="18" y="75"/>
                  <a:pt x="18" y="75"/>
                </a:cubicBezTo>
                <a:cubicBezTo>
                  <a:pt x="19" y="74"/>
                  <a:pt x="19" y="74"/>
                  <a:pt x="19" y="74"/>
                </a:cubicBezTo>
                <a:cubicBezTo>
                  <a:pt x="21" y="73"/>
                  <a:pt x="21" y="73"/>
                  <a:pt x="21" y="73"/>
                </a:cubicBezTo>
                <a:cubicBezTo>
                  <a:pt x="21" y="73"/>
                  <a:pt x="24" y="73"/>
                  <a:pt x="24" y="73"/>
                </a:cubicBezTo>
                <a:cubicBezTo>
                  <a:pt x="24" y="73"/>
                  <a:pt x="28" y="73"/>
                  <a:pt x="28" y="73"/>
                </a:cubicBezTo>
                <a:lnTo>
                  <a:pt x="31" y="75"/>
                </a:ln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16" name="Freeform 51">
            <a:extLst>
              <a:ext uri="{FF2B5EF4-FFF2-40B4-BE49-F238E27FC236}">
                <a16:creationId xmlns:a16="http://schemas.microsoft.com/office/drawing/2014/main" id="{DEFA79F0-A992-404C-9283-24ACA9AF2679}"/>
              </a:ext>
            </a:extLst>
          </p:cNvPr>
          <p:cNvSpPr>
            <a:spLocks/>
          </p:cNvSpPr>
          <p:nvPr/>
        </p:nvSpPr>
        <p:spPr bwMode="auto">
          <a:xfrm>
            <a:off x="7402276" y="1318666"/>
            <a:ext cx="619201" cy="368068"/>
          </a:xfrm>
          <a:custGeom>
            <a:avLst/>
            <a:gdLst>
              <a:gd name="T0" fmla="*/ 31 w 217"/>
              <a:gd name="T1" fmla="*/ 35 h 134"/>
              <a:gd name="T2" fmla="*/ 42 w 217"/>
              <a:gd name="T3" fmla="*/ 43 h 134"/>
              <a:gd name="T4" fmla="*/ 55 w 217"/>
              <a:gd name="T5" fmla="*/ 53 h 134"/>
              <a:gd name="T6" fmla="*/ 66 w 217"/>
              <a:gd name="T7" fmla="*/ 68 h 134"/>
              <a:gd name="T8" fmla="*/ 83 w 217"/>
              <a:gd name="T9" fmla="*/ 64 h 134"/>
              <a:gd name="T10" fmla="*/ 87 w 217"/>
              <a:gd name="T11" fmla="*/ 37 h 134"/>
              <a:gd name="T12" fmla="*/ 83 w 217"/>
              <a:gd name="T13" fmla="*/ 16 h 134"/>
              <a:gd name="T14" fmla="*/ 99 w 217"/>
              <a:gd name="T15" fmla="*/ 3 h 134"/>
              <a:gd name="T16" fmla="*/ 112 w 217"/>
              <a:gd name="T17" fmla="*/ 2 h 134"/>
              <a:gd name="T18" fmla="*/ 125 w 217"/>
              <a:gd name="T19" fmla="*/ 5 h 134"/>
              <a:gd name="T20" fmla="*/ 142 w 217"/>
              <a:gd name="T21" fmla="*/ 17 h 134"/>
              <a:gd name="T22" fmla="*/ 152 w 217"/>
              <a:gd name="T23" fmla="*/ 17 h 134"/>
              <a:gd name="T24" fmla="*/ 159 w 217"/>
              <a:gd name="T25" fmla="*/ 11 h 134"/>
              <a:gd name="T26" fmla="*/ 177 w 217"/>
              <a:gd name="T27" fmla="*/ 11 h 134"/>
              <a:gd name="T28" fmla="*/ 184 w 217"/>
              <a:gd name="T29" fmla="*/ 18 h 134"/>
              <a:gd name="T30" fmla="*/ 192 w 217"/>
              <a:gd name="T31" fmla="*/ 31 h 134"/>
              <a:gd name="T32" fmla="*/ 192 w 217"/>
              <a:gd name="T33" fmla="*/ 46 h 134"/>
              <a:gd name="T34" fmla="*/ 198 w 217"/>
              <a:gd name="T35" fmla="*/ 49 h 134"/>
              <a:gd name="T36" fmla="*/ 206 w 217"/>
              <a:gd name="T37" fmla="*/ 58 h 134"/>
              <a:gd name="T38" fmla="*/ 212 w 217"/>
              <a:gd name="T39" fmla="*/ 66 h 134"/>
              <a:gd name="T40" fmla="*/ 216 w 217"/>
              <a:gd name="T41" fmla="*/ 78 h 134"/>
              <a:gd name="T42" fmla="*/ 211 w 217"/>
              <a:gd name="T43" fmla="*/ 83 h 134"/>
              <a:gd name="T44" fmla="*/ 207 w 217"/>
              <a:gd name="T45" fmla="*/ 100 h 134"/>
              <a:gd name="T46" fmla="*/ 192 w 217"/>
              <a:gd name="T47" fmla="*/ 103 h 134"/>
              <a:gd name="T48" fmla="*/ 185 w 217"/>
              <a:gd name="T49" fmla="*/ 112 h 134"/>
              <a:gd name="T50" fmla="*/ 177 w 217"/>
              <a:gd name="T51" fmla="*/ 115 h 134"/>
              <a:gd name="T52" fmla="*/ 165 w 217"/>
              <a:gd name="T53" fmla="*/ 114 h 134"/>
              <a:gd name="T54" fmla="*/ 157 w 217"/>
              <a:gd name="T55" fmla="*/ 105 h 134"/>
              <a:gd name="T56" fmla="*/ 146 w 217"/>
              <a:gd name="T57" fmla="*/ 101 h 134"/>
              <a:gd name="T58" fmla="*/ 139 w 217"/>
              <a:gd name="T59" fmla="*/ 97 h 134"/>
              <a:gd name="T60" fmla="*/ 124 w 217"/>
              <a:gd name="T61" fmla="*/ 97 h 134"/>
              <a:gd name="T62" fmla="*/ 117 w 217"/>
              <a:gd name="T63" fmla="*/ 87 h 134"/>
              <a:gd name="T64" fmla="*/ 108 w 217"/>
              <a:gd name="T65" fmla="*/ 99 h 134"/>
              <a:gd name="T66" fmla="*/ 94 w 217"/>
              <a:gd name="T67" fmla="*/ 100 h 134"/>
              <a:gd name="T68" fmla="*/ 80 w 217"/>
              <a:gd name="T69" fmla="*/ 100 h 134"/>
              <a:gd name="T70" fmla="*/ 67 w 217"/>
              <a:gd name="T71" fmla="*/ 107 h 134"/>
              <a:gd name="T72" fmla="*/ 55 w 217"/>
              <a:gd name="T73" fmla="*/ 104 h 134"/>
              <a:gd name="T74" fmla="*/ 34 w 217"/>
              <a:gd name="T75" fmla="*/ 106 h 134"/>
              <a:gd name="T76" fmla="*/ 21 w 217"/>
              <a:gd name="T77" fmla="*/ 113 h 134"/>
              <a:gd name="T78" fmla="*/ 14 w 217"/>
              <a:gd name="T79" fmla="*/ 122 h 134"/>
              <a:gd name="T80" fmla="*/ 9 w 217"/>
              <a:gd name="T81" fmla="*/ 131 h 134"/>
              <a:gd name="T82" fmla="*/ 5 w 217"/>
              <a:gd name="T83" fmla="*/ 128 h 134"/>
              <a:gd name="T84" fmla="*/ 3 w 217"/>
              <a:gd name="T85" fmla="*/ 108 h 134"/>
              <a:gd name="T86" fmla="*/ 7 w 217"/>
              <a:gd name="T87" fmla="*/ 83 h 134"/>
              <a:gd name="T88" fmla="*/ 8 w 217"/>
              <a:gd name="T89" fmla="*/ 60 h 134"/>
              <a:gd name="T90" fmla="*/ 19 w 217"/>
              <a:gd name="T9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34">
                <a:moveTo>
                  <a:pt x="19" y="45"/>
                </a:moveTo>
                <a:cubicBezTo>
                  <a:pt x="24" y="40"/>
                  <a:pt x="24" y="40"/>
                  <a:pt x="24" y="40"/>
                </a:cubicBezTo>
                <a:cubicBezTo>
                  <a:pt x="24" y="40"/>
                  <a:pt x="30" y="35"/>
                  <a:pt x="31" y="35"/>
                </a:cubicBezTo>
                <a:cubicBezTo>
                  <a:pt x="33" y="34"/>
                  <a:pt x="36" y="32"/>
                  <a:pt x="36" y="33"/>
                </a:cubicBezTo>
                <a:cubicBezTo>
                  <a:pt x="36" y="34"/>
                  <a:pt x="37" y="41"/>
                  <a:pt x="37" y="41"/>
                </a:cubicBezTo>
                <a:cubicBezTo>
                  <a:pt x="42" y="43"/>
                  <a:pt x="42" y="43"/>
                  <a:pt x="42" y="43"/>
                </a:cubicBezTo>
                <a:cubicBezTo>
                  <a:pt x="46" y="46"/>
                  <a:pt x="46" y="46"/>
                  <a:pt x="46" y="46"/>
                </a:cubicBezTo>
                <a:cubicBezTo>
                  <a:pt x="54" y="50"/>
                  <a:pt x="54" y="50"/>
                  <a:pt x="54" y="50"/>
                </a:cubicBezTo>
                <a:cubicBezTo>
                  <a:pt x="55" y="53"/>
                  <a:pt x="55" y="53"/>
                  <a:pt x="55" y="53"/>
                </a:cubicBezTo>
                <a:cubicBezTo>
                  <a:pt x="55" y="53"/>
                  <a:pt x="54" y="55"/>
                  <a:pt x="56" y="58"/>
                </a:cubicBezTo>
                <a:cubicBezTo>
                  <a:pt x="59" y="61"/>
                  <a:pt x="60" y="61"/>
                  <a:pt x="61" y="64"/>
                </a:cubicBezTo>
                <a:cubicBezTo>
                  <a:pt x="62" y="66"/>
                  <a:pt x="66" y="68"/>
                  <a:pt x="66" y="68"/>
                </a:cubicBezTo>
                <a:cubicBezTo>
                  <a:pt x="71" y="69"/>
                  <a:pt x="71" y="69"/>
                  <a:pt x="71" y="69"/>
                </a:cubicBezTo>
                <a:cubicBezTo>
                  <a:pt x="71" y="69"/>
                  <a:pt x="76" y="71"/>
                  <a:pt x="77" y="70"/>
                </a:cubicBezTo>
                <a:cubicBezTo>
                  <a:pt x="78" y="69"/>
                  <a:pt x="83" y="65"/>
                  <a:pt x="83" y="64"/>
                </a:cubicBezTo>
                <a:cubicBezTo>
                  <a:pt x="84" y="63"/>
                  <a:pt x="87" y="59"/>
                  <a:pt x="88" y="58"/>
                </a:cubicBezTo>
                <a:cubicBezTo>
                  <a:pt x="89" y="57"/>
                  <a:pt x="92" y="50"/>
                  <a:pt x="92" y="49"/>
                </a:cubicBezTo>
                <a:cubicBezTo>
                  <a:pt x="92" y="47"/>
                  <a:pt x="88" y="39"/>
                  <a:pt x="87" y="37"/>
                </a:cubicBezTo>
                <a:cubicBezTo>
                  <a:pt x="87" y="35"/>
                  <a:pt x="86" y="29"/>
                  <a:pt x="86" y="29"/>
                </a:cubicBezTo>
                <a:cubicBezTo>
                  <a:pt x="82" y="21"/>
                  <a:pt x="82" y="21"/>
                  <a:pt x="82" y="21"/>
                </a:cubicBezTo>
                <a:cubicBezTo>
                  <a:pt x="82" y="21"/>
                  <a:pt x="82" y="16"/>
                  <a:pt x="83" y="16"/>
                </a:cubicBezTo>
                <a:cubicBezTo>
                  <a:pt x="84" y="15"/>
                  <a:pt x="89" y="11"/>
                  <a:pt x="89" y="11"/>
                </a:cubicBezTo>
                <a:cubicBezTo>
                  <a:pt x="94" y="6"/>
                  <a:pt x="94" y="6"/>
                  <a:pt x="94" y="6"/>
                </a:cubicBezTo>
                <a:cubicBezTo>
                  <a:pt x="99" y="3"/>
                  <a:pt x="99" y="3"/>
                  <a:pt x="99" y="3"/>
                </a:cubicBezTo>
                <a:cubicBezTo>
                  <a:pt x="103" y="0"/>
                  <a:pt x="103" y="0"/>
                  <a:pt x="103" y="0"/>
                </a:cubicBezTo>
                <a:cubicBezTo>
                  <a:pt x="108" y="2"/>
                  <a:pt x="108" y="2"/>
                  <a:pt x="108" y="2"/>
                </a:cubicBezTo>
                <a:cubicBezTo>
                  <a:pt x="112" y="2"/>
                  <a:pt x="112" y="2"/>
                  <a:pt x="112" y="2"/>
                </a:cubicBezTo>
                <a:cubicBezTo>
                  <a:pt x="116" y="4"/>
                  <a:pt x="116" y="4"/>
                  <a:pt x="116" y="4"/>
                </a:cubicBezTo>
                <a:cubicBezTo>
                  <a:pt x="121" y="4"/>
                  <a:pt x="121" y="4"/>
                  <a:pt x="121" y="4"/>
                </a:cubicBezTo>
                <a:cubicBezTo>
                  <a:pt x="125" y="5"/>
                  <a:pt x="125" y="5"/>
                  <a:pt x="125" y="5"/>
                </a:cubicBezTo>
                <a:cubicBezTo>
                  <a:pt x="130" y="7"/>
                  <a:pt x="130" y="7"/>
                  <a:pt x="130" y="7"/>
                </a:cubicBezTo>
                <a:cubicBezTo>
                  <a:pt x="139" y="13"/>
                  <a:pt x="139" y="13"/>
                  <a:pt x="139" y="13"/>
                </a:cubicBezTo>
                <a:cubicBezTo>
                  <a:pt x="142" y="17"/>
                  <a:pt x="142" y="17"/>
                  <a:pt x="142" y="17"/>
                </a:cubicBezTo>
                <a:cubicBezTo>
                  <a:pt x="145" y="18"/>
                  <a:pt x="145" y="18"/>
                  <a:pt x="145" y="18"/>
                </a:cubicBezTo>
                <a:cubicBezTo>
                  <a:pt x="145" y="18"/>
                  <a:pt x="147" y="20"/>
                  <a:pt x="149" y="19"/>
                </a:cubicBezTo>
                <a:cubicBezTo>
                  <a:pt x="150" y="19"/>
                  <a:pt x="151" y="18"/>
                  <a:pt x="152" y="17"/>
                </a:cubicBezTo>
                <a:cubicBezTo>
                  <a:pt x="154" y="16"/>
                  <a:pt x="155" y="14"/>
                  <a:pt x="155" y="14"/>
                </a:cubicBezTo>
                <a:cubicBezTo>
                  <a:pt x="157" y="14"/>
                  <a:pt x="157" y="14"/>
                  <a:pt x="157" y="14"/>
                </a:cubicBezTo>
                <a:cubicBezTo>
                  <a:pt x="159" y="11"/>
                  <a:pt x="159" y="11"/>
                  <a:pt x="159" y="11"/>
                </a:cubicBezTo>
                <a:cubicBezTo>
                  <a:pt x="167" y="13"/>
                  <a:pt x="167" y="13"/>
                  <a:pt x="167" y="13"/>
                </a:cubicBezTo>
                <a:cubicBezTo>
                  <a:pt x="171" y="13"/>
                  <a:pt x="171" y="13"/>
                  <a:pt x="171" y="13"/>
                </a:cubicBezTo>
                <a:cubicBezTo>
                  <a:pt x="177" y="11"/>
                  <a:pt x="177" y="11"/>
                  <a:pt x="177" y="11"/>
                </a:cubicBezTo>
                <a:cubicBezTo>
                  <a:pt x="180" y="14"/>
                  <a:pt x="180" y="14"/>
                  <a:pt x="180" y="14"/>
                </a:cubicBezTo>
                <a:cubicBezTo>
                  <a:pt x="180" y="17"/>
                  <a:pt x="180" y="17"/>
                  <a:pt x="180" y="17"/>
                </a:cubicBezTo>
                <a:cubicBezTo>
                  <a:pt x="184" y="18"/>
                  <a:pt x="184" y="18"/>
                  <a:pt x="184" y="18"/>
                </a:cubicBezTo>
                <a:cubicBezTo>
                  <a:pt x="184" y="18"/>
                  <a:pt x="187" y="20"/>
                  <a:pt x="188" y="20"/>
                </a:cubicBezTo>
                <a:cubicBezTo>
                  <a:pt x="189" y="20"/>
                  <a:pt x="191" y="21"/>
                  <a:pt x="191" y="21"/>
                </a:cubicBezTo>
                <a:cubicBezTo>
                  <a:pt x="192" y="31"/>
                  <a:pt x="192" y="31"/>
                  <a:pt x="192" y="31"/>
                </a:cubicBezTo>
                <a:cubicBezTo>
                  <a:pt x="190" y="34"/>
                  <a:pt x="190" y="34"/>
                  <a:pt x="190" y="34"/>
                </a:cubicBezTo>
                <a:cubicBezTo>
                  <a:pt x="192" y="42"/>
                  <a:pt x="192" y="42"/>
                  <a:pt x="192" y="42"/>
                </a:cubicBezTo>
                <a:cubicBezTo>
                  <a:pt x="192" y="46"/>
                  <a:pt x="192" y="46"/>
                  <a:pt x="192" y="46"/>
                </a:cubicBezTo>
                <a:cubicBezTo>
                  <a:pt x="196" y="43"/>
                  <a:pt x="196" y="43"/>
                  <a:pt x="196" y="43"/>
                </a:cubicBezTo>
                <a:cubicBezTo>
                  <a:pt x="200" y="46"/>
                  <a:pt x="200" y="46"/>
                  <a:pt x="200" y="46"/>
                </a:cubicBezTo>
                <a:cubicBezTo>
                  <a:pt x="198" y="49"/>
                  <a:pt x="198" y="49"/>
                  <a:pt x="198" y="49"/>
                </a:cubicBezTo>
                <a:cubicBezTo>
                  <a:pt x="203" y="53"/>
                  <a:pt x="203" y="53"/>
                  <a:pt x="203" y="53"/>
                </a:cubicBezTo>
                <a:cubicBezTo>
                  <a:pt x="207" y="55"/>
                  <a:pt x="207" y="55"/>
                  <a:pt x="207" y="55"/>
                </a:cubicBezTo>
                <a:cubicBezTo>
                  <a:pt x="206" y="58"/>
                  <a:pt x="206" y="58"/>
                  <a:pt x="206" y="58"/>
                </a:cubicBezTo>
                <a:cubicBezTo>
                  <a:pt x="206" y="58"/>
                  <a:pt x="207" y="59"/>
                  <a:pt x="208" y="59"/>
                </a:cubicBezTo>
                <a:cubicBezTo>
                  <a:pt x="209" y="60"/>
                  <a:pt x="211" y="61"/>
                  <a:pt x="211" y="61"/>
                </a:cubicBezTo>
                <a:cubicBezTo>
                  <a:pt x="211" y="61"/>
                  <a:pt x="212" y="64"/>
                  <a:pt x="212" y="66"/>
                </a:cubicBezTo>
                <a:cubicBezTo>
                  <a:pt x="213" y="67"/>
                  <a:pt x="217" y="70"/>
                  <a:pt x="217" y="70"/>
                </a:cubicBezTo>
                <a:cubicBezTo>
                  <a:pt x="216" y="75"/>
                  <a:pt x="216" y="75"/>
                  <a:pt x="216" y="75"/>
                </a:cubicBezTo>
                <a:cubicBezTo>
                  <a:pt x="216" y="75"/>
                  <a:pt x="216" y="77"/>
                  <a:pt x="216" y="78"/>
                </a:cubicBezTo>
                <a:cubicBezTo>
                  <a:pt x="216" y="79"/>
                  <a:pt x="216" y="80"/>
                  <a:pt x="216" y="81"/>
                </a:cubicBezTo>
                <a:cubicBezTo>
                  <a:pt x="216" y="80"/>
                  <a:pt x="216" y="80"/>
                  <a:pt x="216" y="80"/>
                </a:cubicBezTo>
                <a:cubicBezTo>
                  <a:pt x="211" y="83"/>
                  <a:pt x="211" y="83"/>
                  <a:pt x="211" y="83"/>
                </a:cubicBezTo>
                <a:cubicBezTo>
                  <a:pt x="210" y="90"/>
                  <a:pt x="210" y="90"/>
                  <a:pt x="210" y="90"/>
                </a:cubicBezTo>
                <a:cubicBezTo>
                  <a:pt x="205" y="95"/>
                  <a:pt x="205" y="95"/>
                  <a:pt x="205" y="95"/>
                </a:cubicBezTo>
                <a:cubicBezTo>
                  <a:pt x="207" y="100"/>
                  <a:pt x="207" y="100"/>
                  <a:pt x="207" y="100"/>
                </a:cubicBezTo>
                <a:cubicBezTo>
                  <a:pt x="205" y="103"/>
                  <a:pt x="205" y="103"/>
                  <a:pt x="205" y="103"/>
                </a:cubicBezTo>
                <a:cubicBezTo>
                  <a:pt x="197" y="103"/>
                  <a:pt x="197" y="103"/>
                  <a:pt x="197" y="103"/>
                </a:cubicBezTo>
                <a:cubicBezTo>
                  <a:pt x="197" y="103"/>
                  <a:pt x="196" y="103"/>
                  <a:pt x="192" y="103"/>
                </a:cubicBezTo>
                <a:cubicBezTo>
                  <a:pt x="188" y="103"/>
                  <a:pt x="189" y="103"/>
                  <a:pt x="189" y="103"/>
                </a:cubicBezTo>
                <a:cubicBezTo>
                  <a:pt x="186" y="106"/>
                  <a:pt x="186" y="106"/>
                  <a:pt x="186" y="106"/>
                </a:cubicBezTo>
                <a:cubicBezTo>
                  <a:pt x="185" y="112"/>
                  <a:pt x="185" y="112"/>
                  <a:pt x="185" y="112"/>
                </a:cubicBezTo>
                <a:cubicBezTo>
                  <a:pt x="185" y="112"/>
                  <a:pt x="183" y="112"/>
                  <a:pt x="179" y="113"/>
                </a:cubicBezTo>
                <a:cubicBezTo>
                  <a:pt x="177" y="114"/>
                  <a:pt x="177" y="115"/>
                  <a:pt x="177" y="115"/>
                </a:cubicBezTo>
                <a:cubicBezTo>
                  <a:pt x="177" y="115"/>
                  <a:pt x="177" y="115"/>
                  <a:pt x="177" y="115"/>
                </a:cubicBezTo>
                <a:cubicBezTo>
                  <a:pt x="174" y="115"/>
                  <a:pt x="174" y="115"/>
                  <a:pt x="174" y="115"/>
                </a:cubicBezTo>
                <a:cubicBezTo>
                  <a:pt x="169" y="114"/>
                  <a:pt x="169" y="114"/>
                  <a:pt x="169" y="114"/>
                </a:cubicBezTo>
                <a:cubicBezTo>
                  <a:pt x="165" y="114"/>
                  <a:pt x="165" y="114"/>
                  <a:pt x="165" y="114"/>
                </a:cubicBezTo>
                <a:cubicBezTo>
                  <a:pt x="163" y="110"/>
                  <a:pt x="163" y="110"/>
                  <a:pt x="163" y="110"/>
                </a:cubicBezTo>
                <a:cubicBezTo>
                  <a:pt x="160" y="109"/>
                  <a:pt x="160" y="109"/>
                  <a:pt x="160" y="109"/>
                </a:cubicBezTo>
                <a:cubicBezTo>
                  <a:pt x="157" y="105"/>
                  <a:pt x="157" y="105"/>
                  <a:pt x="157" y="105"/>
                </a:cubicBezTo>
                <a:cubicBezTo>
                  <a:pt x="153" y="104"/>
                  <a:pt x="153" y="104"/>
                  <a:pt x="153" y="104"/>
                </a:cubicBezTo>
                <a:cubicBezTo>
                  <a:pt x="151" y="101"/>
                  <a:pt x="151" y="101"/>
                  <a:pt x="151" y="101"/>
                </a:cubicBezTo>
                <a:cubicBezTo>
                  <a:pt x="146" y="101"/>
                  <a:pt x="146" y="101"/>
                  <a:pt x="146" y="101"/>
                </a:cubicBezTo>
                <a:cubicBezTo>
                  <a:pt x="143" y="99"/>
                  <a:pt x="143" y="99"/>
                  <a:pt x="143" y="99"/>
                </a:cubicBezTo>
                <a:cubicBezTo>
                  <a:pt x="142" y="97"/>
                  <a:pt x="142" y="97"/>
                  <a:pt x="142" y="97"/>
                </a:cubicBezTo>
                <a:cubicBezTo>
                  <a:pt x="139" y="97"/>
                  <a:pt x="139" y="97"/>
                  <a:pt x="139" y="97"/>
                </a:cubicBezTo>
                <a:cubicBezTo>
                  <a:pt x="135" y="98"/>
                  <a:pt x="135" y="98"/>
                  <a:pt x="135" y="98"/>
                </a:cubicBezTo>
                <a:cubicBezTo>
                  <a:pt x="128" y="100"/>
                  <a:pt x="128" y="100"/>
                  <a:pt x="128" y="100"/>
                </a:cubicBezTo>
                <a:cubicBezTo>
                  <a:pt x="124" y="97"/>
                  <a:pt x="124" y="97"/>
                  <a:pt x="124" y="97"/>
                </a:cubicBezTo>
                <a:cubicBezTo>
                  <a:pt x="123" y="96"/>
                  <a:pt x="123" y="96"/>
                  <a:pt x="123" y="96"/>
                </a:cubicBezTo>
                <a:cubicBezTo>
                  <a:pt x="119" y="93"/>
                  <a:pt x="119" y="93"/>
                  <a:pt x="119" y="93"/>
                </a:cubicBezTo>
                <a:cubicBezTo>
                  <a:pt x="117" y="87"/>
                  <a:pt x="117" y="87"/>
                  <a:pt x="117" y="87"/>
                </a:cubicBezTo>
                <a:cubicBezTo>
                  <a:pt x="117" y="87"/>
                  <a:pt x="113" y="90"/>
                  <a:pt x="112" y="90"/>
                </a:cubicBezTo>
                <a:cubicBezTo>
                  <a:pt x="112" y="90"/>
                  <a:pt x="109" y="95"/>
                  <a:pt x="109" y="95"/>
                </a:cubicBezTo>
                <a:cubicBezTo>
                  <a:pt x="108" y="99"/>
                  <a:pt x="108" y="99"/>
                  <a:pt x="108" y="99"/>
                </a:cubicBezTo>
                <a:cubicBezTo>
                  <a:pt x="102" y="97"/>
                  <a:pt x="102" y="97"/>
                  <a:pt x="102" y="97"/>
                </a:cubicBezTo>
                <a:cubicBezTo>
                  <a:pt x="102" y="97"/>
                  <a:pt x="99" y="101"/>
                  <a:pt x="99" y="102"/>
                </a:cubicBezTo>
                <a:cubicBezTo>
                  <a:pt x="98" y="102"/>
                  <a:pt x="94" y="100"/>
                  <a:pt x="94" y="100"/>
                </a:cubicBezTo>
                <a:cubicBezTo>
                  <a:pt x="88" y="100"/>
                  <a:pt x="88" y="100"/>
                  <a:pt x="88" y="100"/>
                </a:cubicBezTo>
                <a:cubicBezTo>
                  <a:pt x="88" y="100"/>
                  <a:pt x="82" y="100"/>
                  <a:pt x="81" y="99"/>
                </a:cubicBezTo>
                <a:cubicBezTo>
                  <a:pt x="80" y="99"/>
                  <a:pt x="80" y="100"/>
                  <a:pt x="80" y="100"/>
                </a:cubicBezTo>
                <a:cubicBezTo>
                  <a:pt x="75" y="101"/>
                  <a:pt x="75" y="101"/>
                  <a:pt x="75" y="101"/>
                </a:cubicBezTo>
                <a:cubicBezTo>
                  <a:pt x="69" y="102"/>
                  <a:pt x="69" y="102"/>
                  <a:pt x="69" y="102"/>
                </a:cubicBezTo>
                <a:cubicBezTo>
                  <a:pt x="69" y="102"/>
                  <a:pt x="68" y="106"/>
                  <a:pt x="67" y="107"/>
                </a:cubicBezTo>
                <a:cubicBezTo>
                  <a:pt x="66" y="107"/>
                  <a:pt x="63" y="104"/>
                  <a:pt x="62" y="103"/>
                </a:cubicBezTo>
                <a:cubicBezTo>
                  <a:pt x="62" y="102"/>
                  <a:pt x="59" y="101"/>
                  <a:pt x="59" y="101"/>
                </a:cubicBezTo>
                <a:cubicBezTo>
                  <a:pt x="55" y="104"/>
                  <a:pt x="55" y="104"/>
                  <a:pt x="55" y="104"/>
                </a:cubicBezTo>
                <a:cubicBezTo>
                  <a:pt x="55" y="104"/>
                  <a:pt x="48" y="105"/>
                  <a:pt x="47" y="105"/>
                </a:cubicBezTo>
                <a:cubicBezTo>
                  <a:pt x="46" y="105"/>
                  <a:pt x="41" y="107"/>
                  <a:pt x="41" y="107"/>
                </a:cubicBezTo>
                <a:cubicBezTo>
                  <a:pt x="34" y="106"/>
                  <a:pt x="34" y="106"/>
                  <a:pt x="34" y="106"/>
                </a:cubicBezTo>
                <a:cubicBezTo>
                  <a:pt x="31" y="109"/>
                  <a:pt x="31" y="109"/>
                  <a:pt x="31" y="109"/>
                </a:cubicBezTo>
                <a:cubicBezTo>
                  <a:pt x="25" y="113"/>
                  <a:pt x="25" y="113"/>
                  <a:pt x="25" y="113"/>
                </a:cubicBezTo>
                <a:cubicBezTo>
                  <a:pt x="21" y="113"/>
                  <a:pt x="21" y="113"/>
                  <a:pt x="21" y="113"/>
                </a:cubicBezTo>
                <a:cubicBezTo>
                  <a:pt x="19" y="118"/>
                  <a:pt x="19" y="118"/>
                  <a:pt x="19" y="118"/>
                </a:cubicBezTo>
                <a:cubicBezTo>
                  <a:pt x="15" y="120"/>
                  <a:pt x="15" y="120"/>
                  <a:pt x="15" y="120"/>
                </a:cubicBezTo>
                <a:cubicBezTo>
                  <a:pt x="14" y="122"/>
                  <a:pt x="14" y="122"/>
                  <a:pt x="14" y="122"/>
                </a:cubicBezTo>
                <a:cubicBezTo>
                  <a:pt x="13" y="128"/>
                  <a:pt x="13" y="128"/>
                  <a:pt x="13" y="128"/>
                </a:cubicBezTo>
                <a:cubicBezTo>
                  <a:pt x="13" y="128"/>
                  <a:pt x="10" y="129"/>
                  <a:pt x="8" y="129"/>
                </a:cubicBezTo>
                <a:cubicBezTo>
                  <a:pt x="7" y="130"/>
                  <a:pt x="9" y="131"/>
                  <a:pt x="9" y="131"/>
                </a:cubicBezTo>
                <a:cubicBezTo>
                  <a:pt x="8" y="134"/>
                  <a:pt x="8" y="134"/>
                  <a:pt x="8" y="134"/>
                </a:cubicBezTo>
                <a:cubicBezTo>
                  <a:pt x="8" y="134"/>
                  <a:pt x="7" y="133"/>
                  <a:pt x="7" y="133"/>
                </a:cubicBezTo>
                <a:cubicBezTo>
                  <a:pt x="7" y="133"/>
                  <a:pt x="6" y="130"/>
                  <a:pt x="5" y="128"/>
                </a:cubicBezTo>
                <a:cubicBezTo>
                  <a:pt x="3" y="126"/>
                  <a:pt x="1" y="117"/>
                  <a:pt x="1" y="117"/>
                </a:cubicBezTo>
                <a:cubicBezTo>
                  <a:pt x="3" y="113"/>
                  <a:pt x="3" y="113"/>
                  <a:pt x="3" y="113"/>
                </a:cubicBezTo>
                <a:cubicBezTo>
                  <a:pt x="3" y="113"/>
                  <a:pt x="3" y="109"/>
                  <a:pt x="3" y="108"/>
                </a:cubicBezTo>
                <a:cubicBezTo>
                  <a:pt x="2" y="106"/>
                  <a:pt x="1" y="97"/>
                  <a:pt x="1" y="97"/>
                </a:cubicBezTo>
                <a:cubicBezTo>
                  <a:pt x="1" y="97"/>
                  <a:pt x="0" y="93"/>
                  <a:pt x="0" y="92"/>
                </a:cubicBezTo>
                <a:cubicBezTo>
                  <a:pt x="0" y="91"/>
                  <a:pt x="7" y="83"/>
                  <a:pt x="7" y="83"/>
                </a:cubicBezTo>
                <a:cubicBezTo>
                  <a:pt x="7" y="82"/>
                  <a:pt x="8" y="74"/>
                  <a:pt x="8" y="74"/>
                </a:cubicBezTo>
                <a:cubicBezTo>
                  <a:pt x="6" y="68"/>
                  <a:pt x="6" y="68"/>
                  <a:pt x="6" y="68"/>
                </a:cubicBezTo>
                <a:cubicBezTo>
                  <a:pt x="8" y="60"/>
                  <a:pt x="8" y="60"/>
                  <a:pt x="8" y="60"/>
                </a:cubicBezTo>
                <a:cubicBezTo>
                  <a:pt x="10" y="51"/>
                  <a:pt x="10" y="51"/>
                  <a:pt x="10" y="51"/>
                </a:cubicBezTo>
                <a:cubicBezTo>
                  <a:pt x="10" y="51"/>
                  <a:pt x="11" y="47"/>
                  <a:pt x="12" y="47"/>
                </a:cubicBezTo>
                <a:cubicBezTo>
                  <a:pt x="13" y="46"/>
                  <a:pt x="19" y="45"/>
                  <a:pt x="19" y="45"/>
                </a:cubicBez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17" name="Freeform 61">
            <a:extLst>
              <a:ext uri="{FF2B5EF4-FFF2-40B4-BE49-F238E27FC236}">
                <a16:creationId xmlns:a16="http://schemas.microsoft.com/office/drawing/2014/main" id="{3EC3CD80-A99E-144A-81DC-628F79DBE5F9}"/>
              </a:ext>
            </a:extLst>
          </p:cNvPr>
          <p:cNvSpPr>
            <a:spLocks noEditPoints="1"/>
          </p:cNvSpPr>
          <p:nvPr/>
        </p:nvSpPr>
        <p:spPr bwMode="auto">
          <a:xfrm>
            <a:off x="7128453" y="3307293"/>
            <a:ext cx="449953" cy="382632"/>
          </a:xfrm>
          <a:custGeom>
            <a:avLst/>
            <a:gdLst>
              <a:gd name="T0" fmla="*/ 132 w 158"/>
              <a:gd name="T1" fmla="*/ 9 h 139"/>
              <a:gd name="T2" fmla="*/ 138 w 158"/>
              <a:gd name="T3" fmla="*/ 25 h 139"/>
              <a:gd name="T4" fmla="*/ 135 w 158"/>
              <a:gd name="T5" fmla="*/ 42 h 139"/>
              <a:gd name="T6" fmla="*/ 151 w 158"/>
              <a:gd name="T7" fmla="*/ 49 h 139"/>
              <a:gd name="T8" fmla="*/ 152 w 158"/>
              <a:gd name="T9" fmla="*/ 59 h 139"/>
              <a:gd name="T10" fmla="*/ 149 w 158"/>
              <a:gd name="T11" fmla="*/ 65 h 139"/>
              <a:gd name="T12" fmla="*/ 151 w 158"/>
              <a:gd name="T13" fmla="*/ 79 h 139"/>
              <a:gd name="T14" fmla="*/ 141 w 158"/>
              <a:gd name="T15" fmla="*/ 85 h 139"/>
              <a:gd name="T16" fmla="*/ 135 w 158"/>
              <a:gd name="T17" fmla="*/ 87 h 139"/>
              <a:gd name="T18" fmla="*/ 140 w 158"/>
              <a:gd name="T19" fmla="*/ 93 h 139"/>
              <a:gd name="T20" fmla="*/ 138 w 158"/>
              <a:gd name="T21" fmla="*/ 97 h 139"/>
              <a:gd name="T22" fmla="*/ 129 w 158"/>
              <a:gd name="T23" fmla="*/ 103 h 139"/>
              <a:gd name="T24" fmla="*/ 121 w 158"/>
              <a:gd name="T25" fmla="*/ 115 h 139"/>
              <a:gd name="T26" fmla="*/ 125 w 158"/>
              <a:gd name="T27" fmla="*/ 129 h 139"/>
              <a:gd name="T28" fmla="*/ 126 w 158"/>
              <a:gd name="T29" fmla="*/ 137 h 139"/>
              <a:gd name="T30" fmla="*/ 118 w 158"/>
              <a:gd name="T31" fmla="*/ 139 h 139"/>
              <a:gd name="T32" fmla="*/ 114 w 158"/>
              <a:gd name="T33" fmla="*/ 138 h 139"/>
              <a:gd name="T34" fmla="*/ 113 w 158"/>
              <a:gd name="T35" fmla="*/ 137 h 139"/>
              <a:gd name="T36" fmla="*/ 113 w 158"/>
              <a:gd name="T37" fmla="*/ 137 h 139"/>
              <a:gd name="T38" fmla="*/ 113 w 158"/>
              <a:gd name="T39" fmla="*/ 137 h 139"/>
              <a:gd name="T40" fmla="*/ 112 w 158"/>
              <a:gd name="T41" fmla="*/ 137 h 139"/>
              <a:gd name="T42" fmla="*/ 99 w 158"/>
              <a:gd name="T43" fmla="*/ 129 h 139"/>
              <a:gd name="T44" fmla="*/ 87 w 158"/>
              <a:gd name="T45" fmla="*/ 116 h 139"/>
              <a:gd name="T46" fmla="*/ 68 w 158"/>
              <a:gd name="T47" fmla="*/ 100 h 139"/>
              <a:gd name="T48" fmla="*/ 56 w 158"/>
              <a:gd name="T49" fmla="*/ 89 h 139"/>
              <a:gd name="T50" fmla="*/ 43 w 158"/>
              <a:gd name="T51" fmla="*/ 79 h 139"/>
              <a:gd name="T52" fmla="*/ 31 w 158"/>
              <a:gd name="T53" fmla="*/ 68 h 139"/>
              <a:gd name="T54" fmla="*/ 23 w 158"/>
              <a:gd name="T55" fmla="*/ 54 h 139"/>
              <a:gd name="T56" fmla="*/ 14 w 158"/>
              <a:gd name="T57" fmla="*/ 43 h 139"/>
              <a:gd name="T58" fmla="*/ 5 w 158"/>
              <a:gd name="T59" fmla="*/ 36 h 139"/>
              <a:gd name="T60" fmla="*/ 1 w 158"/>
              <a:gd name="T61" fmla="*/ 20 h 139"/>
              <a:gd name="T62" fmla="*/ 2 w 158"/>
              <a:gd name="T63" fmla="*/ 10 h 139"/>
              <a:gd name="T64" fmla="*/ 8 w 158"/>
              <a:gd name="T65" fmla="*/ 7 h 139"/>
              <a:gd name="T66" fmla="*/ 23 w 158"/>
              <a:gd name="T67" fmla="*/ 13 h 139"/>
              <a:gd name="T68" fmla="*/ 35 w 158"/>
              <a:gd name="T69" fmla="*/ 4 h 139"/>
              <a:gd name="T70" fmla="*/ 48 w 158"/>
              <a:gd name="T71" fmla="*/ 2 h 139"/>
              <a:gd name="T72" fmla="*/ 61 w 158"/>
              <a:gd name="T73" fmla="*/ 4 h 139"/>
              <a:gd name="T74" fmla="*/ 80 w 158"/>
              <a:gd name="T75" fmla="*/ 6 h 139"/>
              <a:gd name="T76" fmla="*/ 90 w 158"/>
              <a:gd name="T77" fmla="*/ 3 h 139"/>
              <a:gd name="T78" fmla="*/ 97 w 158"/>
              <a:gd name="T79" fmla="*/ 2 h 139"/>
              <a:gd name="T80" fmla="*/ 98 w 158"/>
              <a:gd name="T81" fmla="*/ 2 h 139"/>
              <a:gd name="T82" fmla="*/ 98 w 158"/>
              <a:gd name="T83" fmla="*/ 2 h 139"/>
              <a:gd name="T84" fmla="*/ 99 w 158"/>
              <a:gd name="T85" fmla="*/ 2 h 139"/>
              <a:gd name="T86" fmla="*/ 99 w 158"/>
              <a:gd name="T87" fmla="*/ 2 h 139"/>
              <a:gd name="T88" fmla="*/ 99 w 158"/>
              <a:gd name="T89" fmla="*/ 2 h 139"/>
              <a:gd name="T90" fmla="*/ 100 w 158"/>
              <a:gd name="T91" fmla="*/ 1 h 139"/>
              <a:gd name="T92" fmla="*/ 100 w 158"/>
              <a:gd name="T93" fmla="*/ 1 h 139"/>
              <a:gd name="T94" fmla="*/ 100 w 158"/>
              <a:gd name="T95" fmla="*/ 1 h 139"/>
              <a:gd name="T96" fmla="*/ 100 w 158"/>
              <a:gd name="T97" fmla="*/ 1 h 139"/>
              <a:gd name="T98" fmla="*/ 100 w 158"/>
              <a:gd name="T99" fmla="*/ 1 h 139"/>
              <a:gd name="T100" fmla="*/ 103 w 158"/>
              <a:gd name="T101" fmla="*/ 4 h 139"/>
              <a:gd name="T102" fmla="*/ 117 w 158"/>
              <a:gd name="T103" fmla="*/ 8 h 139"/>
              <a:gd name="T104" fmla="*/ 130 w 158"/>
              <a:gd name="T105"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8" h="139">
                <a:moveTo>
                  <a:pt x="145" y="83"/>
                </a:moveTo>
                <a:cubicBezTo>
                  <a:pt x="146" y="83"/>
                  <a:pt x="146" y="83"/>
                  <a:pt x="146" y="83"/>
                </a:cubicBezTo>
                <a:cubicBezTo>
                  <a:pt x="146" y="83"/>
                  <a:pt x="146" y="83"/>
                  <a:pt x="146" y="83"/>
                </a:cubicBezTo>
                <a:cubicBezTo>
                  <a:pt x="145" y="83"/>
                  <a:pt x="145" y="83"/>
                  <a:pt x="145" y="83"/>
                </a:cubicBezTo>
                <a:close/>
                <a:moveTo>
                  <a:pt x="132" y="9"/>
                </a:moveTo>
                <a:cubicBezTo>
                  <a:pt x="132" y="9"/>
                  <a:pt x="132" y="9"/>
                  <a:pt x="132" y="9"/>
                </a:cubicBezTo>
                <a:cubicBezTo>
                  <a:pt x="138" y="10"/>
                  <a:pt x="138" y="10"/>
                  <a:pt x="138" y="10"/>
                </a:cubicBezTo>
                <a:cubicBezTo>
                  <a:pt x="141" y="11"/>
                  <a:pt x="141" y="11"/>
                  <a:pt x="141" y="11"/>
                </a:cubicBezTo>
                <a:cubicBezTo>
                  <a:pt x="141" y="14"/>
                  <a:pt x="141" y="14"/>
                  <a:pt x="141" y="14"/>
                </a:cubicBezTo>
                <a:cubicBezTo>
                  <a:pt x="141" y="18"/>
                  <a:pt x="141" y="18"/>
                  <a:pt x="141" y="18"/>
                </a:cubicBezTo>
                <a:cubicBezTo>
                  <a:pt x="141" y="21"/>
                  <a:pt x="141" y="21"/>
                  <a:pt x="141" y="21"/>
                </a:cubicBezTo>
                <a:cubicBezTo>
                  <a:pt x="138" y="25"/>
                  <a:pt x="138" y="25"/>
                  <a:pt x="138" y="25"/>
                </a:cubicBezTo>
                <a:cubicBezTo>
                  <a:pt x="138" y="25"/>
                  <a:pt x="137" y="28"/>
                  <a:pt x="137" y="28"/>
                </a:cubicBezTo>
                <a:cubicBezTo>
                  <a:pt x="137" y="29"/>
                  <a:pt x="136" y="31"/>
                  <a:pt x="136" y="31"/>
                </a:cubicBezTo>
                <a:cubicBezTo>
                  <a:pt x="136" y="31"/>
                  <a:pt x="134" y="30"/>
                  <a:pt x="135" y="33"/>
                </a:cubicBezTo>
                <a:cubicBezTo>
                  <a:pt x="135" y="36"/>
                  <a:pt x="136" y="35"/>
                  <a:pt x="136" y="36"/>
                </a:cubicBezTo>
                <a:cubicBezTo>
                  <a:pt x="136" y="37"/>
                  <a:pt x="136" y="39"/>
                  <a:pt x="136" y="40"/>
                </a:cubicBezTo>
                <a:cubicBezTo>
                  <a:pt x="135" y="41"/>
                  <a:pt x="136" y="41"/>
                  <a:pt x="135" y="42"/>
                </a:cubicBezTo>
                <a:cubicBezTo>
                  <a:pt x="135" y="43"/>
                  <a:pt x="137" y="44"/>
                  <a:pt x="139" y="44"/>
                </a:cubicBezTo>
                <a:cubicBezTo>
                  <a:pt x="141" y="45"/>
                  <a:pt x="141" y="44"/>
                  <a:pt x="142" y="44"/>
                </a:cubicBezTo>
                <a:cubicBezTo>
                  <a:pt x="143" y="44"/>
                  <a:pt x="144" y="45"/>
                  <a:pt x="145" y="45"/>
                </a:cubicBezTo>
                <a:cubicBezTo>
                  <a:pt x="146" y="46"/>
                  <a:pt x="146" y="46"/>
                  <a:pt x="146" y="47"/>
                </a:cubicBezTo>
                <a:cubicBezTo>
                  <a:pt x="147" y="48"/>
                  <a:pt x="148" y="49"/>
                  <a:pt x="149" y="50"/>
                </a:cubicBezTo>
                <a:cubicBezTo>
                  <a:pt x="150" y="50"/>
                  <a:pt x="150" y="49"/>
                  <a:pt x="151" y="49"/>
                </a:cubicBezTo>
                <a:cubicBezTo>
                  <a:pt x="151" y="50"/>
                  <a:pt x="152" y="51"/>
                  <a:pt x="153" y="51"/>
                </a:cubicBezTo>
                <a:cubicBezTo>
                  <a:pt x="153" y="52"/>
                  <a:pt x="154" y="53"/>
                  <a:pt x="155" y="53"/>
                </a:cubicBezTo>
                <a:cubicBezTo>
                  <a:pt x="155" y="53"/>
                  <a:pt x="157" y="54"/>
                  <a:pt x="157" y="54"/>
                </a:cubicBezTo>
                <a:cubicBezTo>
                  <a:pt x="158" y="55"/>
                  <a:pt x="157" y="56"/>
                  <a:pt x="157" y="56"/>
                </a:cubicBezTo>
                <a:cubicBezTo>
                  <a:pt x="156" y="56"/>
                  <a:pt x="156" y="58"/>
                  <a:pt x="155" y="58"/>
                </a:cubicBezTo>
                <a:cubicBezTo>
                  <a:pt x="155" y="58"/>
                  <a:pt x="152" y="59"/>
                  <a:pt x="152" y="59"/>
                </a:cubicBezTo>
                <a:cubicBezTo>
                  <a:pt x="151" y="59"/>
                  <a:pt x="150" y="59"/>
                  <a:pt x="149" y="59"/>
                </a:cubicBezTo>
                <a:cubicBezTo>
                  <a:pt x="148" y="59"/>
                  <a:pt x="147" y="59"/>
                  <a:pt x="146" y="58"/>
                </a:cubicBezTo>
                <a:cubicBezTo>
                  <a:pt x="145" y="58"/>
                  <a:pt x="145" y="58"/>
                  <a:pt x="144" y="58"/>
                </a:cubicBezTo>
                <a:cubicBezTo>
                  <a:pt x="144" y="59"/>
                  <a:pt x="144" y="61"/>
                  <a:pt x="144" y="61"/>
                </a:cubicBezTo>
                <a:cubicBezTo>
                  <a:pt x="144" y="61"/>
                  <a:pt x="145" y="62"/>
                  <a:pt x="146" y="63"/>
                </a:cubicBezTo>
                <a:cubicBezTo>
                  <a:pt x="146" y="63"/>
                  <a:pt x="148" y="65"/>
                  <a:pt x="149" y="65"/>
                </a:cubicBezTo>
                <a:cubicBezTo>
                  <a:pt x="149" y="65"/>
                  <a:pt x="150" y="66"/>
                  <a:pt x="151" y="67"/>
                </a:cubicBezTo>
                <a:cubicBezTo>
                  <a:pt x="152" y="69"/>
                  <a:pt x="152" y="70"/>
                  <a:pt x="152" y="70"/>
                </a:cubicBezTo>
                <a:cubicBezTo>
                  <a:pt x="157" y="74"/>
                  <a:pt x="157" y="74"/>
                  <a:pt x="157" y="74"/>
                </a:cubicBezTo>
                <a:cubicBezTo>
                  <a:pt x="157" y="74"/>
                  <a:pt x="157" y="75"/>
                  <a:pt x="157" y="78"/>
                </a:cubicBezTo>
                <a:cubicBezTo>
                  <a:pt x="157" y="82"/>
                  <a:pt x="156" y="80"/>
                  <a:pt x="155" y="80"/>
                </a:cubicBezTo>
                <a:cubicBezTo>
                  <a:pt x="154" y="80"/>
                  <a:pt x="153" y="80"/>
                  <a:pt x="151" y="79"/>
                </a:cubicBezTo>
                <a:cubicBezTo>
                  <a:pt x="150" y="79"/>
                  <a:pt x="150" y="79"/>
                  <a:pt x="150" y="79"/>
                </a:cubicBezTo>
                <a:cubicBezTo>
                  <a:pt x="148" y="82"/>
                  <a:pt x="148" y="82"/>
                  <a:pt x="148" y="82"/>
                </a:cubicBezTo>
                <a:cubicBezTo>
                  <a:pt x="148" y="82"/>
                  <a:pt x="146" y="82"/>
                  <a:pt x="145" y="83"/>
                </a:cubicBezTo>
                <a:cubicBezTo>
                  <a:pt x="144" y="83"/>
                  <a:pt x="144" y="83"/>
                  <a:pt x="144" y="83"/>
                </a:cubicBezTo>
                <a:cubicBezTo>
                  <a:pt x="144" y="83"/>
                  <a:pt x="142" y="84"/>
                  <a:pt x="142" y="84"/>
                </a:cubicBezTo>
                <a:cubicBezTo>
                  <a:pt x="142" y="84"/>
                  <a:pt x="141" y="85"/>
                  <a:pt x="141" y="85"/>
                </a:cubicBezTo>
                <a:cubicBezTo>
                  <a:pt x="140" y="85"/>
                  <a:pt x="140" y="85"/>
                  <a:pt x="140" y="85"/>
                </a:cubicBezTo>
                <a:cubicBezTo>
                  <a:pt x="139" y="84"/>
                  <a:pt x="139" y="84"/>
                  <a:pt x="139" y="84"/>
                </a:cubicBezTo>
                <a:cubicBezTo>
                  <a:pt x="138" y="83"/>
                  <a:pt x="138" y="83"/>
                  <a:pt x="138" y="83"/>
                </a:cubicBezTo>
                <a:cubicBezTo>
                  <a:pt x="136" y="85"/>
                  <a:pt x="136" y="85"/>
                  <a:pt x="136" y="85"/>
                </a:cubicBezTo>
                <a:cubicBezTo>
                  <a:pt x="135" y="86"/>
                  <a:pt x="135" y="86"/>
                  <a:pt x="135" y="86"/>
                </a:cubicBezTo>
                <a:cubicBezTo>
                  <a:pt x="135" y="86"/>
                  <a:pt x="135" y="87"/>
                  <a:pt x="135" y="87"/>
                </a:cubicBezTo>
                <a:cubicBezTo>
                  <a:pt x="135" y="87"/>
                  <a:pt x="137" y="87"/>
                  <a:pt x="137" y="87"/>
                </a:cubicBezTo>
                <a:cubicBezTo>
                  <a:pt x="137" y="89"/>
                  <a:pt x="137" y="89"/>
                  <a:pt x="137" y="89"/>
                </a:cubicBezTo>
                <a:cubicBezTo>
                  <a:pt x="137" y="89"/>
                  <a:pt x="137" y="89"/>
                  <a:pt x="138" y="89"/>
                </a:cubicBezTo>
                <a:cubicBezTo>
                  <a:pt x="138" y="89"/>
                  <a:pt x="139" y="90"/>
                  <a:pt x="139" y="90"/>
                </a:cubicBezTo>
                <a:cubicBezTo>
                  <a:pt x="140" y="91"/>
                  <a:pt x="140" y="91"/>
                  <a:pt x="140" y="91"/>
                </a:cubicBezTo>
                <a:cubicBezTo>
                  <a:pt x="140" y="93"/>
                  <a:pt x="140" y="93"/>
                  <a:pt x="140" y="93"/>
                </a:cubicBezTo>
                <a:cubicBezTo>
                  <a:pt x="142" y="94"/>
                  <a:pt x="142" y="94"/>
                  <a:pt x="142" y="94"/>
                </a:cubicBezTo>
                <a:cubicBezTo>
                  <a:pt x="142" y="96"/>
                  <a:pt x="142" y="96"/>
                  <a:pt x="142" y="96"/>
                </a:cubicBezTo>
                <a:cubicBezTo>
                  <a:pt x="141" y="97"/>
                  <a:pt x="141" y="97"/>
                  <a:pt x="141" y="97"/>
                </a:cubicBezTo>
                <a:cubicBezTo>
                  <a:pt x="140" y="98"/>
                  <a:pt x="140" y="98"/>
                  <a:pt x="140" y="98"/>
                </a:cubicBezTo>
                <a:cubicBezTo>
                  <a:pt x="138" y="98"/>
                  <a:pt x="138" y="98"/>
                  <a:pt x="138" y="98"/>
                </a:cubicBezTo>
                <a:cubicBezTo>
                  <a:pt x="138" y="97"/>
                  <a:pt x="138" y="97"/>
                  <a:pt x="138" y="97"/>
                </a:cubicBezTo>
                <a:cubicBezTo>
                  <a:pt x="137" y="95"/>
                  <a:pt x="137" y="95"/>
                  <a:pt x="137" y="95"/>
                </a:cubicBezTo>
                <a:cubicBezTo>
                  <a:pt x="136" y="94"/>
                  <a:pt x="136" y="94"/>
                  <a:pt x="136" y="94"/>
                </a:cubicBezTo>
                <a:cubicBezTo>
                  <a:pt x="133" y="95"/>
                  <a:pt x="133" y="95"/>
                  <a:pt x="133" y="95"/>
                </a:cubicBezTo>
                <a:cubicBezTo>
                  <a:pt x="133" y="97"/>
                  <a:pt x="133" y="97"/>
                  <a:pt x="133" y="97"/>
                </a:cubicBezTo>
                <a:cubicBezTo>
                  <a:pt x="128" y="101"/>
                  <a:pt x="128" y="101"/>
                  <a:pt x="128" y="101"/>
                </a:cubicBezTo>
                <a:cubicBezTo>
                  <a:pt x="129" y="103"/>
                  <a:pt x="129" y="103"/>
                  <a:pt x="129" y="103"/>
                </a:cubicBezTo>
                <a:cubicBezTo>
                  <a:pt x="127" y="105"/>
                  <a:pt x="127" y="105"/>
                  <a:pt x="127" y="105"/>
                </a:cubicBezTo>
                <a:cubicBezTo>
                  <a:pt x="127" y="108"/>
                  <a:pt x="127" y="108"/>
                  <a:pt x="127" y="108"/>
                </a:cubicBezTo>
                <a:cubicBezTo>
                  <a:pt x="128" y="111"/>
                  <a:pt x="128" y="111"/>
                  <a:pt x="128" y="111"/>
                </a:cubicBezTo>
                <a:cubicBezTo>
                  <a:pt x="128" y="113"/>
                  <a:pt x="128" y="113"/>
                  <a:pt x="128" y="113"/>
                </a:cubicBezTo>
                <a:cubicBezTo>
                  <a:pt x="124" y="114"/>
                  <a:pt x="124" y="114"/>
                  <a:pt x="124" y="114"/>
                </a:cubicBezTo>
                <a:cubicBezTo>
                  <a:pt x="121" y="115"/>
                  <a:pt x="121" y="115"/>
                  <a:pt x="121" y="115"/>
                </a:cubicBezTo>
                <a:cubicBezTo>
                  <a:pt x="121" y="118"/>
                  <a:pt x="121" y="118"/>
                  <a:pt x="121" y="118"/>
                </a:cubicBezTo>
                <a:cubicBezTo>
                  <a:pt x="121" y="119"/>
                  <a:pt x="121" y="119"/>
                  <a:pt x="121" y="119"/>
                </a:cubicBezTo>
                <a:cubicBezTo>
                  <a:pt x="124" y="123"/>
                  <a:pt x="124" y="123"/>
                  <a:pt x="124" y="123"/>
                </a:cubicBezTo>
                <a:cubicBezTo>
                  <a:pt x="123" y="124"/>
                  <a:pt x="123" y="124"/>
                  <a:pt x="123" y="124"/>
                </a:cubicBezTo>
                <a:cubicBezTo>
                  <a:pt x="122" y="125"/>
                  <a:pt x="122" y="125"/>
                  <a:pt x="122" y="125"/>
                </a:cubicBezTo>
                <a:cubicBezTo>
                  <a:pt x="125" y="129"/>
                  <a:pt x="125" y="129"/>
                  <a:pt x="125" y="129"/>
                </a:cubicBezTo>
                <a:cubicBezTo>
                  <a:pt x="126" y="130"/>
                  <a:pt x="126" y="130"/>
                  <a:pt x="126" y="130"/>
                </a:cubicBezTo>
                <a:cubicBezTo>
                  <a:pt x="128" y="130"/>
                  <a:pt x="128" y="130"/>
                  <a:pt x="128" y="130"/>
                </a:cubicBezTo>
                <a:cubicBezTo>
                  <a:pt x="128" y="132"/>
                  <a:pt x="128" y="132"/>
                  <a:pt x="128" y="132"/>
                </a:cubicBezTo>
                <a:cubicBezTo>
                  <a:pt x="128" y="133"/>
                  <a:pt x="128" y="133"/>
                  <a:pt x="128" y="133"/>
                </a:cubicBezTo>
                <a:cubicBezTo>
                  <a:pt x="128" y="135"/>
                  <a:pt x="128" y="135"/>
                  <a:pt x="128" y="135"/>
                </a:cubicBezTo>
                <a:cubicBezTo>
                  <a:pt x="126" y="137"/>
                  <a:pt x="126" y="137"/>
                  <a:pt x="126" y="137"/>
                </a:cubicBezTo>
                <a:cubicBezTo>
                  <a:pt x="127" y="139"/>
                  <a:pt x="127" y="139"/>
                  <a:pt x="127" y="139"/>
                </a:cubicBezTo>
                <a:cubicBezTo>
                  <a:pt x="125" y="138"/>
                  <a:pt x="125" y="138"/>
                  <a:pt x="125" y="138"/>
                </a:cubicBezTo>
                <a:cubicBezTo>
                  <a:pt x="124" y="139"/>
                  <a:pt x="124" y="139"/>
                  <a:pt x="124" y="139"/>
                </a:cubicBezTo>
                <a:cubicBezTo>
                  <a:pt x="124" y="139"/>
                  <a:pt x="124" y="139"/>
                  <a:pt x="124" y="139"/>
                </a:cubicBezTo>
                <a:cubicBezTo>
                  <a:pt x="121" y="138"/>
                  <a:pt x="121" y="138"/>
                  <a:pt x="121" y="138"/>
                </a:cubicBezTo>
                <a:cubicBezTo>
                  <a:pt x="121" y="138"/>
                  <a:pt x="119" y="139"/>
                  <a:pt x="118" y="139"/>
                </a:cubicBezTo>
                <a:cubicBezTo>
                  <a:pt x="118" y="139"/>
                  <a:pt x="117" y="139"/>
                  <a:pt x="117" y="139"/>
                </a:cubicBezTo>
                <a:cubicBezTo>
                  <a:pt x="117" y="139"/>
                  <a:pt x="115"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7"/>
                  <a:pt x="114" y="137"/>
                  <a:pt x="114" y="137"/>
                </a:cubicBezTo>
                <a:cubicBezTo>
                  <a:pt x="114" y="137"/>
                  <a:pt x="114" y="137"/>
                  <a:pt x="114" y="137"/>
                </a:cubicBezTo>
                <a:cubicBezTo>
                  <a:pt x="114" y="137"/>
                  <a:pt x="114" y="137"/>
                  <a:pt x="114" y="137"/>
                </a:cubicBezTo>
                <a:cubicBezTo>
                  <a:pt x="114" y="137"/>
                  <a:pt x="114" y="137"/>
                  <a:pt x="114"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06" y="134"/>
                  <a:pt x="106" y="134"/>
                  <a:pt x="106" y="134"/>
                </a:cubicBezTo>
                <a:cubicBezTo>
                  <a:pt x="101" y="131"/>
                  <a:pt x="101" y="131"/>
                  <a:pt x="101" y="131"/>
                </a:cubicBezTo>
                <a:cubicBezTo>
                  <a:pt x="99" y="129"/>
                  <a:pt x="99" y="129"/>
                  <a:pt x="99" y="129"/>
                </a:cubicBezTo>
                <a:cubicBezTo>
                  <a:pt x="98" y="125"/>
                  <a:pt x="98" y="125"/>
                  <a:pt x="98" y="125"/>
                </a:cubicBezTo>
                <a:cubicBezTo>
                  <a:pt x="93" y="124"/>
                  <a:pt x="93" y="124"/>
                  <a:pt x="93" y="124"/>
                </a:cubicBezTo>
                <a:cubicBezTo>
                  <a:pt x="93" y="121"/>
                  <a:pt x="87" y="126"/>
                  <a:pt x="89" y="120"/>
                </a:cubicBezTo>
                <a:cubicBezTo>
                  <a:pt x="89" y="120"/>
                  <a:pt x="89" y="119"/>
                  <a:pt x="89" y="119"/>
                </a:cubicBezTo>
                <a:cubicBezTo>
                  <a:pt x="89" y="119"/>
                  <a:pt x="89" y="119"/>
                  <a:pt x="89" y="119"/>
                </a:cubicBezTo>
                <a:cubicBezTo>
                  <a:pt x="89" y="118"/>
                  <a:pt x="87" y="116"/>
                  <a:pt x="87" y="116"/>
                </a:cubicBezTo>
                <a:cubicBezTo>
                  <a:pt x="81" y="113"/>
                  <a:pt x="80" y="110"/>
                  <a:pt x="77" y="109"/>
                </a:cubicBezTo>
                <a:cubicBezTo>
                  <a:pt x="76" y="109"/>
                  <a:pt x="76" y="109"/>
                  <a:pt x="76" y="109"/>
                </a:cubicBezTo>
                <a:cubicBezTo>
                  <a:pt x="72" y="105"/>
                  <a:pt x="72" y="105"/>
                  <a:pt x="72" y="105"/>
                </a:cubicBezTo>
                <a:cubicBezTo>
                  <a:pt x="70" y="104"/>
                  <a:pt x="70" y="104"/>
                  <a:pt x="70" y="104"/>
                </a:cubicBezTo>
                <a:cubicBezTo>
                  <a:pt x="68" y="102"/>
                  <a:pt x="68" y="102"/>
                  <a:pt x="68" y="102"/>
                </a:cubicBezTo>
                <a:cubicBezTo>
                  <a:pt x="68" y="100"/>
                  <a:pt x="68" y="100"/>
                  <a:pt x="68" y="100"/>
                </a:cubicBezTo>
                <a:cubicBezTo>
                  <a:pt x="67" y="96"/>
                  <a:pt x="67" y="96"/>
                  <a:pt x="67" y="96"/>
                </a:cubicBezTo>
                <a:cubicBezTo>
                  <a:pt x="67" y="96"/>
                  <a:pt x="67" y="96"/>
                  <a:pt x="67" y="96"/>
                </a:cubicBezTo>
                <a:cubicBezTo>
                  <a:pt x="67" y="96"/>
                  <a:pt x="63" y="95"/>
                  <a:pt x="61" y="94"/>
                </a:cubicBezTo>
                <a:cubicBezTo>
                  <a:pt x="59" y="93"/>
                  <a:pt x="59" y="93"/>
                  <a:pt x="59" y="93"/>
                </a:cubicBezTo>
                <a:cubicBezTo>
                  <a:pt x="57" y="90"/>
                  <a:pt x="57" y="90"/>
                  <a:pt x="57" y="90"/>
                </a:cubicBezTo>
                <a:cubicBezTo>
                  <a:pt x="56" y="89"/>
                  <a:pt x="56" y="89"/>
                  <a:pt x="56" y="89"/>
                </a:cubicBezTo>
                <a:cubicBezTo>
                  <a:pt x="53" y="86"/>
                  <a:pt x="53" y="86"/>
                  <a:pt x="53" y="86"/>
                </a:cubicBezTo>
                <a:cubicBezTo>
                  <a:pt x="52" y="86"/>
                  <a:pt x="52" y="86"/>
                  <a:pt x="52" y="86"/>
                </a:cubicBezTo>
                <a:cubicBezTo>
                  <a:pt x="47" y="84"/>
                  <a:pt x="47" y="84"/>
                  <a:pt x="47" y="84"/>
                </a:cubicBezTo>
                <a:cubicBezTo>
                  <a:pt x="46" y="82"/>
                  <a:pt x="46" y="82"/>
                  <a:pt x="46" y="82"/>
                </a:cubicBezTo>
                <a:cubicBezTo>
                  <a:pt x="44" y="81"/>
                  <a:pt x="44" y="81"/>
                  <a:pt x="44" y="81"/>
                </a:cubicBezTo>
                <a:cubicBezTo>
                  <a:pt x="43" y="79"/>
                  <a:pt x="43" y="79"/>
                  <a:pt x="43" y="79"/>
                </a:cubicBezTo>
                <a:cubicBezTo>
                  <a:pt x="40" y="78"/>
                  <a:pt x="40" y="78"/>
                  <a:pt x="40" y="78"/>
                </a:cubicBezTo>
                <a:cubicBezTo>
                  <a:pt x="39" y="76"/>
                  <a:pt x="39" y="76"/>
                  <a:pt x="39" y="76"/>
                </a:cubicBezTo>
                <a:cubicBezTo>
                  <a:pt x="38" y="75"/>
                  <a:pt x="38" y="75"/>
                  <a:pt x="38" y="75"/>
                </a:cubicBezTo>
                <a:cubicBezTo>
                  <a:pt x="35" y="71"/>
                  <a:pt x="35" y="71"/>
                  <a:pt x="35" y="71"/>
                </a:cubicBezTo>
                <a:cubicBezTo>
                  <a:pt x="32" y="69"/>
                  <a:pt x="32" y="69"/>
                  <a:pt x="32" y="69"/>
                </a:cubicBezTo>
                <a:cubicBezTo>
                  <a:pt x="31" y="68"/>
                  <a:pt x="31" y="68"/>
                  <a:pt x="31" y="68"/>
                </a:cubicBezTo>
                <a:cubicBezTo>
                  <a:pt x="30" y="67"/>
                  <a:pt x="30" y="67"/>
                  <a:pt x="30" y="67"/>
                </a:cubicBezTo>
                <a:cubicBezTo>
                  <a:pt x="28" y="64"/>
                  <a:pt x="28" y="64"/>
                  <a:pt x="28" y="64"/>
                </a:cubicBezTo>
                <a:cubicBezTo>
                  <a:pt x="25" y="61"/>
                  <a:pt x="25" y="61"/>
                  <a:pt x="25" y="61"/>
                </a:cubicBezTo>
                <a:cubicBezTo>
                  <a:pt x="23" y="59"/>
                  <a:pt x="23" y="59"/>
                  <a:pt x="23" y="59"/>
                </a:cubicBezTo>
                <a:cubicBezTo>
                  <a:pt x="21" y="56"/>
                  <a:pt x="21" y="56"/>
                  <a:pt x="21" y="56"/>
                </a:cubicBezTo>
                <a:cubicBezTo>
                  <a:pt x="23" y="54"/>
                  <a:pt x="23" y="54"/>
                  <a:pt x="23" y="54"/>
                </a:cubicBezTo>
                <a:cubicBezTo>
                  <a:pt x="22" y="53"/>
                  <a:pt x="21" y="53"/>
                  <a:pt x="21" y="52"/>
                </a:cubicBezTo>
                <a:cubicBezTo>
                  <a:pt x="20" y="52"/>
                  <a:pt x="18" y="51"/>
                  <a:pt x="19" y="50"/>
                </a:cubicBezTo>
                <a:cubicBezTo>
                  <a:pt x="19" y="49"/>
                  <a:pt x="18" y="48"/>
                  <a:pt x="18" y="46"/>
                </a:cubicBezTo>
                <a:cubicBezTo>
                  <a:pt x="18" y="45"/>
                  <a:pt x="18" y="44"/>
                  <a:pt x="17" y="44"/>
                </a:cubicBezTo>
                <a:cubicBezTo>
                  <a:pt x="16" y="43"/>
                  <a:pt x="16" y="43"/>
                  <a:pt x="16" y="43"/>
                </a:cubicBezTo>
                <a:cubicBezTo>
                  <a:pt x="15" y="43"/>
                  <a:pt x="14" y="43"/>
                  <a:pt x="14" y="43"/>
                </a:cubicBezTo>
                <a:cubicBezTo>
                  <a:pt x="13" y="43"/>
                  <a:pt x="13" y="43"/>
                  <a:pt x="13" y="43"/>
                </a:cubicBezTo>
                <a:cubicBezTo>
                  <a:pt x="13" y="43"/>
                  <a:pt x="14" y="41"/>
                  <a:pt x="14" y="39"/>
                </a:cubicBezTo>
                <a:cubicBezTo>
                  <a:pt x="10" y="38"/>
                  <a:pt x="10" y="38"/>
                  <a:pt x="10" y="38"/>
                </a:cubicBezTo>
                <a:cubicBezTo>
                  <a:pt x="10" y="38"/>
                  <a:pt x="10" y="35"/>
                  <a:pt x="8" y="34"/>
                </a:cubicBezTo>
                <a:cubicBezTo>
                  <a:pt x="6" y="34"/>
                  <a:pt x="6" y="34"/>
                  <a:pt x="6" y="34"/>
                </a:cubicBezTo>
                <a:cubicBezTo>
                  <a:pt x="5" y="35"/>
                  <a:pt x="5" y="36"/>
                  <a:pt x="5" y="36"/>
                </a:cubicBezTo>
                <a:cubicBezTo>
                  <a:pt x="1" y="32"/>
                  <a:pt x="1" y="32"/>
                  <a:pt x="1" y="32"/>
                </a:cubicBezTo>
                <a:cubicBezTo>
                  <a:pt x="1" y="32"/>
                  <a:pt x="1" y="31"/>
                  <a:pt x="2" y="29"/>
                </a:cubicBezTo>
                <a:cubicBezTo>
                  <a:pt x="4" y="27"/>
                  <a:pt x="2" y="26"/>
                  <a:pt x="2" y="26"/>
                </a:cubicBezTo>
                <a:cubicBezTo>
                  <a:pt x="1" y="23"/>
                  <a:pt x="1" y="23"/>
                  <a:pt x="1" y="23"/>
                </a:cubicBezTo>
                <a:cubicBezTo>
                  <a:pt x="2" y="21"/>
                  <a:pt x="2" y="21"/>
                  <a:pt x="2" y="21"/>
                </a:cubicBezTo>
                <a:cubicBezTo>
                  <a:pt x="1" y="20"/>
                  <a:pt x="1" y="20"/>
                  <a:pt x="1" y="20"/>
                </a:cubicBezTo>
                <a:cubicBezTo>
                  <a:pt x="0" y="19"/>
                  <a:pt x="0" y="19"/>
                  <a:pt x="0" y="19"/>
                </a:cubicBezTo>
                <a:cubicBezTo>
                  <a:pt x="0" y="19"/>
                  <a:pt x="0" y="19"/>
                  <a:pt x="0" y="19"/>
                </a:cubicBezTo>
                <a:cubicBezTo>
                  <a:pt x="0" y="19"/>
                  <a:pt x="0" y="19"/>
                  <a:pt x="0" y="19"/>
                </a:cubicBezTo>
                <a:cubicBezTo>
                  <a:pt x="2" y="15"/>
                  <a:pt x="2" y="15"/>
                  <a:pt x="2" y="15"/>
                </a:cubicBezTo>
                <a:cubicBezTo>
                  <a:pt x="2" y="15"/>
                  <a:pt x="1" y="13"/>
                  <a:pt x="1" y="11"/>
                </a:cubicBezTo>
                <a:cubicBezTo>
                  <a:pt x="1" y="11"/>
                  <a:pt x="2" y="10"/>
                  <a:pt x="2" y="10"/>
                </a:cubicBezTo>
                <a:cubicBezTo>
                  <a:pt x="2" y="10"/>
                  <a:pt x="2" y="10"/>
                  <a:pt x="2" y="10"/>
                </a:cubicBezTo>
                <a:cubicBezTo>
                  <a:pt x="2" y="9"/>
                  <a:pt x="2" y="9"/>
                  <a:pt x="2" y="9"/>
                </a:cubicBezTo>
                <a:cubicBezTo>
                  <a:pt x="2" y="9"/>
                  <a:pt x="2" y="9"/>
                  <a:pt x="2" y="9"/>
                </a:cubicBezTo>
                <a:cubicBezTo>
                  <a:pt x="3" y="9"/>
                  <a:pt x="3" y="9"/>
                  <a:pt x="3" y="9"/>
                </a:cubicBezTo>
                <a:cubicBezTo>
                  <a:pt x="3" y="9"/>
                  <a:pt x="3" y="9"/>
                  <a:pt x="3" y="9"/>
                </a:cubicBezTo>
                <a:cubicBezTo>
                  <a:pt x="3" y="8"/>
                  <a:pt x="8" y="7"/>
                  <a:pt x="8" y="7"/>
                </a:cubicBezTo>
                <a:cubicBezTo>
                  <a:pt x="10" y="6"/>
                  <a:pt x="10" y="6"/>
                  <a:pt x="10" y="6"/>
                </a:cubicBezTo>
                <a:cubicBezTo>
                  <a:pt x="14" y="11"/>
                  <a:pt x="14" y="11"/>
                  <a:pt x="14" y="11"/>
                </a:cubicBezTo>
                <a:cubicBezTo>
                  <a:pt x="18" y="15"/>
                  <a:pt x="18" y="15"/>
                  <a:pt x="18" y="15"/>
                </a:cubicBezTo>
                <a:cubicBezTo>
                  <a:pt x="21" y="17"/>
                  <a:pt x="21" y="17"/>
                  <a:pt x="21" y="17"/>
                </a:cubicBezTo>
                <a:cubicBezTo>
                  <a:pt x="21" y="17"/>
                  <a:pt x="22" y="16"/>
                  <a:pt x="23" y="16"/>
                </a:cubicBezTo>
                <a:cubicBezTo>
                  <a:pt x="23" y="15"/>
                  <a:pt x="23" y="13"/>
                  <a:pt x="23" y="13"/>
                </a:cubicBezTo>
                <a:cubicBezTo>
                  <a:pt x="25" y="11"/>
                  <a:pt x="25" y="11"/>
                  <a:pt x="25" y="11"/>
                </a:cubicBezTo>
                <a:cubicBezTo>
                  <a:pt x="26" y="9"/>
                  <a:pt x="26" y="9"/>
                  <a:pt x="26" y="9"/>
                </a:cubicBezTo>
                <a:cubicBezTo>
                  <a:pt x="26" y="7"/>
                  <a:pt x="26" y="7"/>
                  <a:pt x="26" y="7"/>
                </a:cubicBezTo>
                <a:cubicBezTo>
                  <a:pt x="28" y="6"/>
                  <a:pt x="28" y="6"/>
                  <a:pt x="28" y="6"/>
                </a:cubicBezTo>
                <a:cubicBezTo>
                  <a:pt x="31" y="5"/>
                  <a:pt x="31" y="5"/>
                  <a:pt x="31" y="5"/>
                </a:cubicBezTo>
                <a:cubicBezTo>
                  <a:pt x="35" y="4"/>
                  <a:pt x="35" y="4"/>
                  <a:pt x="35" y="4"/>
                </a:cubicBezTo>
                <a:cubicBezTo>
                  <a:pt x="35" y="4"/>
                  <a:pt x="38" y="5"/>
                  <a:pt x="39" y="5"/>
                </a:cubicBezTo>
                <a:cubicBezTo>
                  <a:pt x="39" y="5"/>
                  <a:pt x="40" y="5"/>
                  <a:pt x="40" y="5"/>
                </a:cubicBezTo>
                <a:cubicBezTo>
                  <a:pt x="42" y="2"/>
                  <a:pt x="42" y="2"/>
                  <a:pt x="42" y="2"/>
                </a:cubicBezTo>
                <a:cubicBezTo>
                  <a:pt x="42" y="2"/>
                  <a:pt x="42" y="2"/>
                  <a:pt x="42" y="2"/>
                </a:cubicBezTo>
                <a:cubicBezTo>
                  <a:pt x="43" y="0"/>
                  <a:pt x="43" y="0"/>
                  <a:pt x="43" y="0"/>
                </a:cubicBezTo>
                <a:cubicBezTo>
                  <a:pt x="48" y="2"/>
                  <a:pt x="48" y="2"/>
                  <a:pt x="48" y="2"/>
                </a:cubicBezTo>
                <a:cubicBezTo>
                  <a:pt x="50" y="4"/>
                  <a:pt x="50" y="4"/>
                  <a:pt x="50" y="4"/>
                </a:cubicBezTo>
                <a:cubicBezTo>
                  <a:pt x="55" y="5"/>
                  <a:pt x="55" y="5"/>
                  <a:pt x="55" y="5"/>
                </a:cubicBezTo>
                <a:cubicBezTo>
                  <a:pt x="55" y="5"/>
                  <a:pt x="55" y="5"/>
                  <a:pt x="55" y="5"/>
                </a:cubicBezTo>
                <a:cubicBezTo>
                  <a:pt x="57" y="5"/>
                  <a:pt x="57" y="5"/>
                  <a:pt x="57" y="5"/>
                </a:cubicBezTo>
                <a:cubicBezTo>
                  <a:pt x="57" y="4"/>
                  <a:pt x="57" y="4"/>
                  <a:pt x="57" y="4"/>
                </a:cubicBezTo>
                <a:cubicBezTo>
                  <a:pt x="61" y="4"/>
                  <a:pt x="61" y="4"/>
                  <a:pt x="61" y="4"/>
                </a:cubicBezTo>
                <a:cubicBezTo>
                  <a:pt x="66" y="5"/>
                  <a:pt x="66" y="5"/>
                  <a:pt x="66" y="5"/>
                </a:cubicBezTo>
                <a:cubicBezTo>
                  <a:pt x="69" y="5"/>
                  <a:pt x="69" y="5"/>
                  <a:pt x="69" y="5"/>
                </a:cubicBezTo>
                <a:cubicBezTo>
                  <a:pt x="74" y="5"/>
                  <a:pt x="74" y="5"/>
                  <a:pt x="74" y="5"/>
                </a:cubicBezTo>
                <a:cubicBezTo>
                  <a:pt x="77" y="6"/>
                  <a:pt x="77" y="6"/>
                  <a:pt x="77" y="6"/>
                </a:cubicBezTo>
                <a:cubicBezTo>
                  <a:pt x="79" y="7"/>
                  <a:pt x="79" y="7"/>
                  <a:pt x="79" y="7"/>
                </a:cubicBezTo>
                <a:cubicBezTo>
                  <a:pt x="79" y="7"/>
                  <a:pt x="79" y="7"/>
                  <a:pt x="80" y="6"/>
                </a:cubicBezTo>
                <a:cubicBezTo>
                  <a:pt x="80" y="6"/>
                  <a:pt x="83" y="6"/>
                  <a:pt x="83" y="6"/>
                </a:cubicBezTo>
                <a:cubicBezTo>
                  <a:pt x="84" y="3"/>
                  <a:pt x="84" y="3"/>
                  <a:pt x="84" y="3"/>
                </a:cubicBezTo>
                <a:cubicBezTo>
                  <a:pt x="85" y="5"/>
                  <a:pt x="85" y="5"/>
                  <a:pt x="85" y="5"/>
                </a:cubicBezTo>
                <a:cubicBezTo>
                  <a:pt x="86" y="5"/>
                  <a:pt x="88" y="5"/>
                  <a:pt x="88" y="5"/>
                </a:cubicBezTo>
                <a:cubicBezTo>
                  <a:pt x="89" y="2"/>
                  <a:pt x="89" y="2"/>
                  <a:pt x="89" y="2"/>
                </a:cubicBezTo>
                <a:cubicBezTo>
                  <a:pt x="90" y="3"/>
                  <a:pt x="90" y="3"/>
                  <a:pt x="90" y="3"/>
                </a:cubicBezTo>
                <a:cubicBezTo>
                  <a:pt x="91" y="3"/>
                  <a:pt x="91" y="3"/>
                  <a:pt x="92" y="3"/>
                </a:cubicBezTo>
                <a:cubicBezTo>
                  <a:pt x="93" y="3"/>
                  <a:pt x="94" y="2"/>
                  <a:pt x="94" y="2"/>
                </a:cubicBezTo>
                <a:cubicBezTo>
                  <a:pt x="94" y="2"/>
                  <a:pt x="95" y="3"/>
                  <a:pt x="95" y="3"/>
                </a:cubicBezTo>
                <a:cubicBezTo>
                  <a:pt x="95" y="3"/>
                  <a:pt x="96" y="2"/>
                  <a:pt x="97" y="2"/>
                </a:cubicBezTo>
                <a:cubicBezTo>
                  <a:pt x="97" y="2"/>
                  <a:pt x="97" y="2"/>
                  <a:pt x="97" y="2"/>
                </a:cubicBezTo>
                <a:cubicBezTo>
                  <a:pt x="97" y="2"/>
                  <a:pt x="97" y="2"/>
                  <a:pt x="97"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1"/>
                  <a:pt x="99" y="1"/>
                  <a:pt x="99" y="1"/>
                </a:cubicBezTo>
                <a:cubicBezTo>
                  <a:pt x="99" y="1"/>
                  <a:pt x="99" y="1"/>
                  <a:pt x="99" y="1"/>
                </a:cubicBezTo>
                <a:cubicBezTo>
                  <a:pt x="99" y="1"/>
                  <a:pt x="99" y="1"/>
                  <a:pt x="99" y="1"/>
                </a:cubicBezTo>
                <a:cubicBezTo>
                  <a:pt x="99" y="1"/>
                  <a:pt x="99" y="1"/>
                  <a:pt x="99" y="1"/>
                </a:cubicBezTo>
                <a:cubicBezTo>
                  <a:pt x="99" y="1"/>
                  <a:pt x="99" y="1"/>
                  <a:pt x="99"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1" y="3"/>
                  <a:pt x="103" y="4"/>
                </a:cubicBezTo>
                <a:cubicBezTo>
                  <a:pt x="103" y="4"/>
                  <a:pt x="103" y="4"/>
                  <a:pt x="103" y="4"/>
                </a:cubicBezTo>
                <a:cubicBezTo>
                  <a:pt x="105" y="4"/>
                  <a:pt x="105" y="4"/>
                  <a:pt x="105" y="4"/>
                </a:cubicBezTo>
                <a:cubicBezTo>
                  <a:pt x="105" y="4"/>
                  <a:pt x="105" y="4"/>
                  <a:pt x="105" y="4"/>
                </a:cubicBezTo>
                <a:cubicBezTo>
                  <a:pt x="105" y="4"/>
                  <a:pt x="106" y="3"/>
                  <a:pt x="107" y="3"/>
                </a:cubicBezTo>
                <a:cubicBezTo>
                  <a:pt x="109" y="3"/>
                  <a:pt x="110" y="3"/>
                  <a:pt x="111" y="3"/>
                </a:cubicBezTo>
                <a:cubicBezTo>
                  <a:pt x="113" y="3"/>
                  <a:pt x="114" y="5"/>
                  <a:pt x="114" y="5"/>
                </a:cubicBezTo>
                <a:cubicBezTo>
                  <a:pt x="117" y="8"/>
                  <a:pt x="117" y="8"/>
                  <a:pt x="117" y="8"/>
                </a:cubicBezTo>
                <a:cubicBezTo>
                  <a:pt x="117" y="8"/>
                  <a:pt x="118" y="10"/>
                  <a:pt x="118" y="11"/>
                </a:cubicBezTo>
                <a:cubicBezTo>
                  <a:pt x="119" y="12"/>
                  <a:pt x="119" y="13"/>
                  <a:pt x="119" y="13"/>
                </a:cubicBezTo>
                <a:cubicBezTo>
                  <a:pt x="119" y="13"/>
                  <a:pt x="119" y="13"/>
                  <a:pt x="119" y="13"/>
                </a:cubicBezTo>
                <a:cubicBezTo>
                  <a:pt x="120" y="13"/>
                  <a:pt x="127" y="16"/>
                  <a:pt x="128" y="16"/>
                </a:cubicBezTo>
                <a:cubicBezTo>
                  <a:pt x="128" y="16"/>
                  <a:pt x="129" y="16"/>
                  <a:pt x="129" y="16"/>
                </a:cubicBezTo>
                <a:cubicBezTo>
                  <a:pt x="129" y="14"/>
                  <a:pt x="128" y="13"/>
                  <a:pt x="130" y="12"/>
                </a:cubicBezTo>
                <a:cubicBezTo>
                  <a:pt x="131" y="12"/>
                  <a:pt x="132" y="14"/>
                  <a:pt x="132" y="12"/>
                </a:cubicBezTo>
                <a:cubicBezTo>
                  <a:pt x="132" y="10"/>
                  <a:pt x="133" y="11"/>
                  <a:pt x="132" y="9"/>
                </a:cubicBez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18" name="Freeform 63">
            <a:extLst>
              <a:ext uri="{FF2B5EF4-FFF2-40B4-BE49-F238E27FC236}">
                <a16:creationId xmlns:a16="http://schemas.microsoft.com/office/drawing/2014/main" id="{9F6949A4-B3B9-3D40-B2C1-F976F8706CA2}"/>
              </a:ext>
            </a:extLst>
          </p:cNvPr>
          <p:cNvSpPr>
            <a:spLocks noEditPoints="1"/>
          </p:cNvSpPr>
          <p:nvPr/>
        </p:nvSpPr>
        <p:spPr bwMode="auto">
          <a:xfrm>
            <a:off x="6305604" y="1502702"/>
            <a:ext cx="403168" cy="459423"/>
          </a:xfrm>
          <a:custGeom>
            <a:avLst/>
            <a:gdLst>
              <a:gd name="T0" fmla="*/ 71 w 141"/>
              <a:gd name="T1" fmla="*/ 5 h 167"/>
              <a:gd name="T2" fmla="*/ 67 w 141"/>
              <a:gd name="T3" fmla="*/ 47 h 167"/>
              <a:gd name="T4" fmla="*/ 87 w 141"/>
              <a:gd name="T5" fmla="*/ 73 h 167"/>
              <a:gd name="T6" fmla="*/ 76 w 141"/>
              <a:gd name="T7" fmla="*/ 89 h 167"/>
              <a:gd name="T8" fmla="*/ 66 w 141"/>
              <a:gd name="T9" fmla="*/ 95 h 167"/>
              <a:gd name="T10" fmla="*/ 60 w 141"/>
              <a:gd name="T11" fmla="*/ 106 h 167"/>
              <a:gd name="T12" fmla="*/ 51 w 141"/>
              <a:gd name="T13" fmla="*/ 115 h 167"/>
              <a:gd name="T14" fmla="*/ 47 w 141"/>
              <a:gd name="T15" fmla="*/ 129 h 167"/>
              <a:gd name="T16" fmla="*/ 44 w 141"/>
              <a:gd name="T17" fmla="*/ 146 h 167"/>
              <a:gd name="T18" fmla="*/ 36 w 141"/>
              <a:gd name="T19" fmla="*/ 157 h 167"/>
              <a:gd name="T20" fmla="*/ 17 w 141"/>
              <a:gd name="T21" fmla="*/ 140 h 167"/>
              <a:gd name="T22" fmla="*/ 4 w 141"/>
              <a:gd name="T23" fmla="*/ 120 h 167"/>
              <a:gd name="T24" fmla="*/ 8 w 141"/>
              <a:gd name="T25" fmla="*/ 95 h 167"/>
              <a:gd name="T26" fmla="*/ 6 w 141"/>
              <a:gd name="T27" fmla="*/ 60 h 167"/>
              <a:gd name="T28" fmla="*/ 18 w 141"/>
              <a:gd name="T29" fmla="*/ 62 h 167"/>
              <a:gd name="T30" fmla="*/ 24 w 141"/>
              <a:gd name="T31" fmla="*/ 44 h 167"/>
              <a:gd name="T32" fmla="*/ 25 w 141"/>
              <a:gd name="T33" fmla="*/ 54 h 167"/>
              <a:gd name="T34" fmla="*/ 33 w 141"/>
              <a:gd name="T35" fmla="*/ 60 h 167"/>
              <a:gd name="T36" fmla="*/ 36 w 141"/>
              <a:gd name="T37" fmla="*/ 56 h 167"/>
              <a:gd name="T38" fmla="*/ 47 w 141"/>
              <a:gd name="T39" fmla="*/ 40 h 167"/>
              <a:gd name="T40" fmla="*/ 34 w 141"/>
              <a:gd name="T41" fmla="*/ 40 h 167"/>
              <a:gd name="T42" fmla="*/ 18 w 141"/>
              <a:gd name="T43" fmla="*/ 46 h 167"/>
              <a:gd name="T44" fmla="*/ 17 w 141"/>
              <a:gd name="T45" fmla="*/ 59 h 167"/>
              <a:gd name="T46" fmla="*/ 5 w 141"/>
              <a:gd name="T47" fmla="*/ 51 h 167"/>
              <a:gd name="T48" fmla="*/ 24 w 141"/>
              <a:gd name="T49" fmla="*/ 33 h 167"/>
              <a:gd name="T50" fmla="*/ 11 w 141"/>
              <a:gd name="T51" fmla="*/ 144 h 167"/>
              <a:gd name="T52" fmla="*/ 68 w 141"/>
              <a:gd name="T53" fmla="*/ 112 h 167"/>
              <a:gd name="T54" fmla="*/ 68 w 141"/>
              <a:gd name="T55" fmla="*/ 112 h 167"/>
              <a:gd name="T56" fmla="*/ 107 w 141"/>
              <a:gd name="T57" fmla="*/ 153 h 167"/>
              <a:gd name="T58" fmla="*/ 105 w 141"/>
              <a:gd name="T59" fmla="*/ 151 h 167"/>
              <a:gd name="T60" fmla="*/ 128 w 141"/>
              <a:gd name="T61" fmla="*/ 143 h 167"/>
              <a:gd name="T62" fmla="*/ 124 w 141"/>
              <a:gd name="T63" fmla="*/ 138 h 167"/>
              <a:gd name="T64" fmla="*/ 132 w 141"/>
              <a:gd name="T65" fmla="*/ 124 h 167"/>
              <a:gd name="T66" fmla="*/ 139 w 141"/>
              <a:gd name="T67" fmla="*/ 110 h 167"/>
              <a:gd name="T68" fmla="*/ 133 w 141"/>
              <a:gd name="T69" fmla="*/ 87 h 167"/>
              <a:gd name="T70" fmla="*/ 119 w 141"/>
              <a:gd name="T71" fmla="*/ 97 h 167"/>
              <a:gd name="T72" fmla="*/ 111 w 141"/>
              <a:gd name="T73" fmla="*/ 108 h 167"/>
              <a:gd name="T74" fmla="*/ 113 w 141"/>
              <a:gd name="T75" fmla="*/ 95 h 167"/>
              <a:gd name="T76" fmla="*/ 105 w 141"/>
              <a:gd name="T77" fmla="*/ 99 h 167"/>
              <a:gd name="T78" fmla="*/ 88 w 141"/>
              <a:gd name="T79" fmla="*/ 108 h 167"/>
              <a:gd name="T80" fmla="*/ 96 w 141"/>
              <a:gd name="T81" fmla="*/ 127 h 167"/>
              <a:gd name="T82" fmla="*/ 112 w 141"/>
              <a:gd name="T83" fmla="*/ 136 h 167"/>
              <a:gd name="T84" fmla="*/ 125 w 141"/>
              <a:gd name="T85" fmla="*/ 147 h 167"/>
              <a:gd name="T86" fmla="*/ 132 w 141"/>
              <a:gd name="T87" fmla="*/ 149 h 167"/>
              <a:gd name="T88" fmla="*/ 128 w 141"/>
              <a:gd name="T89" fmla="*/ 147 h 167"/>
              <a:gd name="T90" fmla="*/ 111 w 141"/>
              <a:gd name="T91" fmla="*/ 154 h 167"/>
              <a:gd name="T92" fmla="*/ 93 w 141"/>
              <a:gd name="T93" fmla="*/ 154 h 167"/>
              <a:gd name="T94" fmla="*/ 106 w 141"/>
              <a:gd name="T95" fmla="*/ 167 h 167"/>
              <a:gd name="T96" fmla="*/ 77 w 141"/>
              <a:gd name="T97" fmla="*/ 121 h 167"/>
              <a:gd name="T98" fmla="*/ 52 w 141"/>
              <a:gd name="T99" fmla="*/ 119 h 167"/>
              <a:gd name="T100" fmla="*/ 61 w 141"/>
              <a:gd name="T101" fmla="*/ 139 h 167"/>
              <a:gd name="T102" fmla="*/ 83 w 141"/>
              <a:gd name="T103" fmla="*/ 143 h 167"/>
              <a:gd name="T104" fmla="*/ 84 w 141"/>
              <a:gd name="T105" fmla="*/ 120 h 167"/>
              <a:gd name="T106" fmla="*/ 74 w 141"/>
              <a:gd name="T107" fmla="*/ 115 h 167"/>
              <a:gd name="T108" fmla="*/ 78 w 141"/>
              <a:gd name="T109" fmla="*/ 99 h 167"/>
              <a:gd name="T110" fmla="*/ 75 w 141"/>
              <a:gd name="T111" fmla="*/ 107 h 167"/>
              <a:gd name="T112" fmla="*/ 89 w 141"/>
              <a:gd name="T113" fmla="*/ 142 h 167"/>
              <a:gd name="T114" fmla="*/ 80 w 141"/>
              <a:gd name="T115" fmla="*/ 157 h 167"/>
              <a:gd name="T116" fmla="*/ 66 w 141"/>
              <a:gd name="T117" fmla="*/ 150 h 167"/>
              <a:gd name="T118" fmla="*/ 67 w 141"/>
              <a:gd name="T119" fmla="*/ 150 h 167"/>
              <a:gd name="T120" fmla="*/ 61 w 141"/>
              <a:gd name="T121" fmla="*/ 155 h 167"/>
              <a:gd name="T122" fmla="*/ 83 w 141"/>
              <a:gd name="T123" fmla="*/ 25 h 167"/>
              <a:gd name="T124" fmla="*/ 85 w 141"/>
              <a:gd name="T125" fmla="*/ 2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 h="167">
                <a:moveTo>
                  <a:pt x="38" y="33"/>
                </a:moveTo>
                <a:cubicBezTo>
                  <a:pt x="44" y="30"/>
                  <a:pt x="44" y="30"/>
                  <a:pt x="44" y="30"/>
                </a:cubicBezTo>
                <a:cubicBezTo>
                  <a:pt x="47" y="24"/>
                  <a:pt x="47" y="24"/>
                  <a:pt x="47" y="24"/>
                </a:cubicBezTo>
                <a:cubicBezTo>
                  <a:pt x="51" y="17"/>
                  <a:pt x="51" y="17"/>
                  <a:pt x="51" y="17"/>
                </a:cubicBezTo>
                <a:cubicBezTo>
                  <a:pt x="53" y="14"/>
                  <a:pt x="53" y="14"/>
                  <a:pt x="53" y="14"/>
                </a:cubicBezTo>
                <a:cubicBezTo>
                  <a:pt x="55" y="9"/>
                  <a:pt x="55" y="9"/>
                  <a:pt x="55" y="9"/>
                </a:cubicBezTo>
                <a:cubicBezTo>
                  <a:pt x="61" y="7"/>
                  <a:pt x="61" y="7"/>
                  <a:pt x="61" y="7"/>
                </a:cubicBezTo>
                <a:cubicBezTo>
                  <a:pt x="61" y="7"/>
                  <a:pt x="65" y="6"/>
                  <a:pt x="66" y="6"/>
                </a:cubicBezTo>
                <a:cubicBezTo>
                  <a:pt x="67" y="5"/>
                  <a:pt x="73" y="0"/>
                  <a:pt x="73" y="0"/>
                </a:cubicBezTo>
                <a:cubicBezTo>
                  <a:pt x="74" y="0"/>
                  <a:pt x="74" y="0"/>
                  <a:pt x="74" y="0"/>
                </a:cubicBezTo>
                <a:cubicBezTo>
                  <a:pt x="71" y="5"/>
                  <a:pt x="71" y="5"/>
                  <a:pt x="71" y="5"/>
                </a:cubicBezTo>
                <a:cubicBezTo>
                  <a:pt x="71" y="8"/>
                  <a:pt x="71" y="8"/>
                  <a:pt x="71" y="8"/>
                </a:cubicBezTo>
                <a:cubicBezTo>
                  <a:pt x="71" y="10"/>
                  <a:pt x="71" y="10"/>
                  <a:pt x="71" y="10"/>
                </a:cubicBezTo>
                <a:cubicBezTo>
                  <a:pt x="72" y="14"/>
                  <a:pt x="72" y="14"/>
                  <a:pt x="72" y="14"/>
                </a:cubicBezTo>
                <a:cubicBezTo>
                  <a:pt x="73" y="15"/>
                  <a:pt x="73" y="15"/>
                  <a:pt x="73" y="15"/>
                </a:cubicBezTo>
                <a:cubicBezTo>
                  <a:pt x="73" y="19"/>
                  <a:pt x="73" y="19"/>
                  <a:pt x="73" y="19"/>
                </a:cubicBezTo>
                <a:cubicBezTo>
                  <a:pt x="73" y="23"/>
                  <a:pt x="73" y="23"/>
                  <a:pt x="73" y="23"/>
                </a:cubicBezTo>
                <a:cubicBezTo>
                  <a:pt x="73" y="23"/>
                  <a:pt x="76" y="25"/>
                  <a:pt x="75" y="26"/>
                </a:cubicBezTo>
                <a:cubicBezTo>
                  <a:pt x="73" y="27"/>
                  <a:pt x="71" y="30"/>
                  <a:pt x="71" y="30"/>
                </a:cubicBezTo>
                <a:cubicBezTo>
                  <a:pt x="70" y="36"/>
                  <a:pt x="70" y="36"/>
                  <a:pt x="70" y="36"/>
                </a:cubicBezTo>
                <a:cubicBezTo>
                  <a:pt x="66" y="41"/>
                  <a:pt x="66" y="41"/>
                  <a:pt x="66" y="41"/>
                </a:cubicBezTo>
                <a:cubicBezTo>
                  <a:pt x="67" y="47"/>
                  <a:pt x="67" y="47"/>
                  <a:pt x="67" y="47"/>
                </a:cubicBezTo>
                <a:cubicBezTo>
                  <a:pt x="68" y="52"/>
                  <a:pt x="68" y="52"/>
                  <a:pt x="68" y="52"/>
                </a:cubicBezTo>
                <a:cubicBezTo>
                  <a:pt x="67" y="56"/>
                  <a:pt x="67" y="56"/>
                  <a:pt x="67" y="56"/>
                </a:cubicBezTo>
                <a:cubicBezTo>
                  <a:pt x="70" y="59"/>
                  <a:pt x="70" y="59"/>
                  <a:pt x="70" y="59"/>
                </a:cubicBezTo>
                <a:cubicBezTo>
                  <a:pt x="69" y="61"/>
                  <a:pt x="69" y="61"/>
                  <a:pt x="69" y="61"/>
                </a:cubicBezTo>
                <a:cubicBezTo>
                  <a:pt x="70" y="64"/>
                  <a:pt x="70" y="64"/>
                  <a:pt x="70" y="64"/>
                </a:cubicBezTo>
                <a:cubicBezTo>
                  <a:pt x="73" y="66"/>
                  <a:pt x="73" y="66"/>
                  <a:pt x="73" y="66"/>
                </a:cubicBezTo>
                <a:cubicBezTo>
                  <a:pt x="73" y="66"/>
                  <a:pt x="75" y="66"/>
                  <a:pt x="76" y="66"/>
                </a:cubicBezTo>
                <a:cubicBezTo>
                  <a:pt x="77" y="66"/>
                  <a:pt x="80" y="65"/>
                  <a:pt x="81" y="65"/>
                </a:cubicBezTo>
                <a:cubicBezTo>
                  <a:pt x="82" y="65"/>
                  <a:pt x="84" y="66"/>
                  <a:pt x="84" y="66"/>
                </a:cubicBezTo>
                <a:cubicBezTo>
                  <a:pt x="87" y="70"/>
                  <a:pt x="87" y="70"/>
                  <a:pt x="87" y="70"/>
                </a:cubicBezTo>
                <a:cubicBezTo>
                  <a:pt x="87" y="73"/>
                  <a:pt x="87" y="73"/>
                  <a:pt x="87" y="73"/>
                </a:cubicBezTo>
                <a:cubicBezTo>
                  <a:pt x="87" y="73"/>
                  <a:pt x="86" y="75"/>
                  <a:pt x="86" y="76"/>
                </a:cubicBezTo>
                <a:cubicBezTo>
                  <a:pt x="85" y="77"/>
                  <a:pt x="84" y="79"/>
                  <a:pt x="84" y="79"/>
                </a:cubicBezTo>
                <a:cubicBezTo>
                  <a:pt x="82" y="81"/>
                  <a:pt x="82" y="81"/>
                  <a:pt x="82" y="81"/>
                </a:cubicBezTo>
                <a:cubicBezTo>
                  <a:pt x="81" y="84"/>
                  <a:pt x="81" y="84"/>
                  <a:pt x="81" y="84"/>
                </a:cubicBezTo>
                <a:cubicBezTo>
                  <a:pt x="80" y="86"/>
                  <a:pt x="80" y="86"/>
                  <a:pt x="80" y="86"/>
                </a:cubicBezTo>
                <a:cubicBezTo>
                  <a:pt x="80" y="86"/>
                  <a:pt x="80" y="86"/>
                  <a:pt x="80" y="86"/>
                </a:cubicBezTo>
                <a:cubicBezTo>
                  <a:pt x="78" y="84"/>
                  <a:pt x="78" y="84"/>
                  <a:pt x="78" y="84"/>
                </a:cubicBezTo>
                <a:cubicBezTo>
                  <a:pt x="78" y="84"/>
                  <a:pt x="78" y="81"/>
                  <a:pt x="77" y="82"/>
                </a:cubicBezTo>
                <a:cubicBezTo>
                  <a:pt x="76" y="82"/>
                  <a:pt x="75" y="84"/>
                  <a:pt x="75" y="84"/>
                </a:cubicBezTo>
                <a:cubicBezTo>
                  <a:pt x="76" y="86"/>
                  <a:pt x="76" y="86"/>
                  <a:pt x="76" y="86"/>
                </a:cubicBezTo>
                <a:cubicBezTo>
                  <a:pt x="76" y="86"/>
                  <a:pt x="77" y="89"/>
                  <a:pt x="76" y="89"/>
                </a:cubicBezTo>
                <a:cubicBezTo>
                  <a:pt x="75" y="89"/>
                  <a:pt x="74" y="89"/>
                  <a:pt x="74" y="89"/>
                </a:cubicBezTo>
                <a:cubicBezTo>
                  <a:pt x="73" y="85"/>
                  <a:pt x="73" y="85"/>
                  <a:pt x="73" y="85"/>
                </a:cubicBezTo>
                <a:cubicBezTo>
                  <a:pt x="70" y="84"/>
                  <a:pt x="70" y="84"/>
                  <a:pt x="70" y="84"/>
                </a:cubicBezTo>
                <a:cubicBezTo>
                  <a:pt x="72" y="80"/>
                  <a:pt x="72" y="80"/>
                  <a:pt x="72" y="80"/>
                </a:cubicBezTo>
                <a:cubicBezTo>
                  <a:pt x="70" y="79"/>
                  <a:pt x="70" y="79"/>
                  <a:pt x="70" y="79"/>
                </a:cubicBezTo>
                <a:cubicBezTo>
                  <a:pt x="70" y="79"/>
                  <a:pt x="69" y="79"/>
                  <a:pt x="68" y="80"/>
                </a:cubicBezTo>
                <a:cubicBezTo>
                  <a:pt x="68" y="81"/>
                  <a:pt x="67" y="85"/>
                  <a:pt x="67" y="85"/>
                </a:cubicBezTo>
                <a:cubicBezTo>
                  <a:pt x="66" y="89"/>
                  <a:pt x="66" y="89"/>
                  <a:pt x="66" y="89"/>
                </a:cubicBezTo>
                <a:cubicBezTo>
                  <a:pt x="66" y="89"/>
                  <a:pt x="67" y="90"/>
                  <a:pt x="67" y="91"/>
                </a:cubicBezTo>
                <a:cubicBezTo>
                  <a:pt x="67" y="92"/>
                  <a:pt x="66" y="93"/>
                  <a:pt x="66" y="93"/>
                </a:cubicBezTo>
                <a:cubicBezTo>
                  <a:pt x="66" y="93"/>
                  <a:pt x="66" y="94"/>
                  <a:pt x="66" y="95"/>
                </a:cubicBezTo>
                <a:cubicBezTo>
                  <a:pt x="66" y="95"/>
                  <a:pt x="67" y="97"/>
                  <a:pt x="67" y="98"/>
                </a:cubicBezTo>
                <a:cubicBezTo>
                  <a:pt x="67" y="98"/>
                  <a:pt x="67" y="99"/>
                  <a:pt x="66" y="99"/>
                </a:cubicBezTo>
                <a:cubicBezTo>
                  <a:pt x="66" y="100"/>
                  <a:pt x="66" y="100"/>
                  <a:pt x="66" y="101"/>
                </a:cubicBezTo>
                <a:cubicBezTo>
                  <a:pt x="65" y="101"/>
                  <a:pt x="64" y="102"/>
                  <a:pt x="64" y="102"/>
                </a:cubicBezTo>
                <a:cubicBezTo>
                  <a:pt x="64" y="102"/>
                  <a:pt x="62" y="103"/>
                  <a:pt x="62" y="103"/>
                </a:cubicBezTo>
                <a:cubicBezTo>
                  <a:pt x="62" y="103"/>
                  <a:pt x="61" y="102"/>
                  <a:pt x="60" y="102"/>
                </a:cubicBezTo>
                <a:cubicBezTo>
                  <a:pt x="59" y="102"/>
                  <a:pt x="59" y="101"/>
                  <a:pt x="58" y="102"/>
                </a:cubicBezTo>
                <a:cubicBezTo>
                  <a:pt x="57" y="103"/>
                  <a:pt x="57" y="103"/>
                  <a:pt x="57" y="103"/>
                </a:cubicBezTo>
                <a:cubicBezTo>
                  <a:pt x="58" y="104"/>
                  <a:pt x="58" y="104"/>
                  <a:pt x="58" y="104"/>
                </a:cubicBezTo>
                <a:cubicBezTo>
                  <a:pt x="60" y="104"/>
                  <a:pt x="60" y="104"/>
                  <a:pt x="60" y="104"/>
                </a:cubicBezTo>
                <a:cubicBezTo>
                  <a:pt x="60" y="106"/>
                  <a:pt x="60" y="106"/>
                  <a:pt x="60" y="106"/>
                </a:cubicBezTo>
                <a:cubicBezTo>
                  <a:pt x="60" y="106"/>
                  <a:pt x="61" y="106"/>
                  <a:pt x="61" y="107"/>
                </a:cubicBezTo>
                <a:cubicBezTo>
                  <a:pt x="60" y="108"/>
                  <a:pt x="59" y="109"/>
                  <a:pt x="59" y="109"/>
                </a:cubicBezTo>
                <a:cubicBezTo>
                  <a:pt x="57" y="111"/>
                  <a:pt x="57" y="111"/>
                  <a:pt x="57" y="111"/>
                </a:cubicBezTo>
                <a:cubicBezTo>
                  <a:pt x="55" y="112"/>
                  <a:pt x="55" y="112"/>
                  <a:pt x="55" y="112"/>
                </a:cubicBezTo>
                <a:cubicBezTo>
                  <a:pt x="55" y="112"/>
                  <a:pt x="53" y="111"/>
                  <a:pt x="53" y="112"/>
                </a:cubicBezTo>
                <a:cubicBezTo>
                  <a:pt x="52" y="112"/>
                  <a:pt x="51" y="112"/>
                  <a:pt x="51" y="112"/>
                </a:cubicBezTo>
                <a:cubicBezTo>
                  <a:pt x="51" y="113"/>
                  <a:pt x="53" y="115"/>
                  <a:pt x="53" y="115"/>
                </a:cubicBezTo>
                <a:cubicBezTo>
                  <a:pt x="49" y="111"/>
                  <a:pt x="49" y="111"/>
                  <a:pt x="49" y="111"/>
                </a:cubicBezTo>
                <a:cubicBezTo>
                  <a:pt x="47" y="111"/>
                  <a:pt x="47" y="111"/>
                  <a:pt x="47" y="111"/>
                </a:cubicBezTo>
                <a:cubicBezTo>
                  <a:pt x="50" y="113"/>
                  <a:pt x="50" y="113"/>
                  <a:pt x="50" y="113"/>
                </a:cubicBezTo>
                <a:cubicBezTo>
                  <a:pt x="51" y="115"/>
                  <a:pt x="51" y="115"/>
                  <a:pt x="51" y="115"/>
                </a:cubicBezTo>
                <a:cubicBezTo>
                  <a:pt x="53" y="116"/>
                  <a:pt x="53" y="116"/>
                  <a:pt x="53" y="116"/>
                </a:cubicBezTo>
                <a:cubicBezTo>
                  <a:pt x="52" y="117"/>
                  <a:pt x="52" y="117"/>
                  <a:pt x="52" y="117"/>
                </a:cubicBezTo>
                <a:cubicBezTo>
                  <a:pt x="51" y="118"/>
                  <a:pt x="51" y="118"/>
                  <a:pt x="51" y="118"/>
                </a:cubicBezTo>
                <a:cubicBezTo>
                  <a:pt x="49" y="120"/>
                  <a:pt x="49" y="120"/>
                  <a:pt x="49" y="120"/>
                </a:cubicBezTo>
                <a:cubicBezTo>
                  <a:pt x="49" y="120"/>
                  <a:pt x="48" y="121"/>
                  <a:pt x="47" y="121"/>
                </a:cubicBezTo>
                <a:cubicBezTo>
                  <a:pt x="47" y="121"/>
                  <a:pt x="44" y="121"/>
                  <a:pt x="44" y="121"/>
                </a:cubicBezTo>
                <a:cubicBezTo>
                  <a:pt x="45" y="122"/>
                  <a:pt x="45" y="122"/>
                  <a:pt x="45" y="122"/>
                </a:cubicBezTo>
                <a:cubicBezTo>
                  <a:pt x="47" y="123"/>
                  <a:pt x="47" y="123"/>
                  <a:pt x="47" y="123"/>
                </a:cubicBezTo>
                <a:cubicBezTo>
                  <a:pt x="47" y="123"/>
                  <a:pt x="48" y="122"/>
                  <a:pt x="48" y="123"/>
                </a:cubicBezTo>
                <a:cubicBezTo>
                  <a:pt x="47" y="123"/>
                  <a:pt x="47" y="123"/>
                  <a:pt x="47" y="124"/>
                </a:cubicBezTo>
                <a:cubicBezTo>
                  <a:pt x="47" y="126"/>
                  <a:pt x="47" y="129"/>
                  <a:pt x="47" y="129"/>
                </a:cubicBezTo>
                <a:cubicBezTo>
                  <a:pt x="49" y="132"/>
                  <a:pt x="49" y="132"/>
                  <a:pt x="49" y="132"/>
                </a:cubicBezTo>
                <a:cubicBezTo>
                  <a:pt x="50" y="133"/>
                  <a:pt x="50" y="133"/>
                  <a:pt x="50" y="133"/>
                </a:cubicBezTo>
                <a:cubicBezTo>
                  <a:pt x="50" y="133"/>
                  <a:pt x="50" y="133"/>
                  <a:pt x="50" y="134"/>
                </a:cubicBezTo>
                <a:cubicBezTo>
                  <a:pt x="50" y="134"/>
                  <a:pt x="50" y="135"/>
                  <a:pt x="50" y="135"/>
                </a:cubicBezTo>
                <a:cubicBezTo>
                  <a:pt x="50" y="137"/>
                  <a:pt x="50" y="137"/>
                  <a:pt x="50" y="137"/>
                </a:cubicBezTo>
                <a:cubicBezTo>
                  <a:pt x="50" y="137"/>
                  <a:pt x="49" y="138"/>
                  <a:pt x="48" y="138"/>
                </a:cubicBezTo>
                <a:cubicBezTo>
                  <a:pt x="48" y="138"/>
                  <a:pt x="44" y="139"/>
                  <a:pt x="44" y="139"/>
                </a:cubicBezTo>
                <a:cubicBezTo>
                  <a:pt x="43" y="141"/>
                  <a:pt x="43" y="141"/>
                  <a:pt x="43" y="141"/>
                </a:cubicBezTo>
                <a:cubicBezTo>
                  <a:pt x="45" y="142"/>
                  <a:pt x="45" y="142"/>
                  <a:pt x="45" y="142"/>
                </a:cubicBezTo>
                <a:cubicBezTo>
                  <a:pt x="45" y="142"/>
                  <a:pt x="45" y="144"/>
                  <a:pt x="45" y="144"/>
                </a:cubicBezTo>
                <a:cubicBezTo>
                  <a:pt x="45" y="145"/>
                  <a:pt x="44" y="146"/>
                  <a:pt x="44" y="146"/>
                </a:cubicBezTo>
                <a:cubicBezTo>
                  <a:pt x="46" y="146"/>
                  <a:pt x="46" y="146"/>
                  <a:pt x="46" y="146"/>
                </a:cubicBezTo>
                <a:cubicBezTo>
                  <a:pt x="49" y="147"/>
                  <a:pt x="49" y="147"/>
                  <a:pt x="49" y="147"/>
                </a:cubicBezTo>
                <a:cubicBezTo>
                  <a:pt x="53" y="152"/>
                  <a:pt x="53" y="152"/>
                  <a:pt x="53" y="152"/>
                </a:cubicBezTo>
                <a:cubicBezTo>
                  <a:pt x="52" y="156"/>
                  <a:pt x="52" y="156"/>
                  <a:pt x="52" y="156"/>
                </a:cubicBezTo>
                <a:cubicBezTo>
                  <a:pt x="50" y="158"/>
                  <a:pt x="50" y="158"/>
                  <a:pt x="50" y="158"/>
                </a:cubicBezTo>
                <a:cubicBezTo>
                  <a:pt x="48" y="154"/>
                  <a:pt x="48" y="154"/>
                  <a:pt x="48" y="154"/>
                </a:cubicBezTo>
                <a:cubicBezTo>
                  <a:pt x="48" y="154"/>
                  <a:pt x="47" y="154"/>
                  <a:pt x="47" y="155"/>
                </a:cubicBezTo>
                <a:cubicBezTo>
                  <a:pt x="46" y="155"/>
                  <a:pt x="43" y="157"/>
                  <a:pt x="43" y="157"/>
                </a:cubicBezTo>
                <a:cubicBezTo>
                  <a:pt x="43" y="157"/>
                  <a:pt x="41" y="158"/>
                  <a:pt x="40" y="158"/>
                </a:cubicBezTo>
                <a:cubicBezTo>
                  <a:pt x="40" y="158"/>
                  <a:pt x="39" y="158"/>
                  <a:pt x="39" y="158"/>
                </a:cubicBezTo>
                <a:cubicBezTo>
                  <a:pt x="36" y="157"/>
                  <a:pt x="36" y="157"/>
                  <a:pt x="36" y="157"/>
                </a:cubicBezTo>
                <a:cubicBezTo>
                  <a:pt x="32" y="155"/>
                  <a:pt x="32" y="155"/>
                  <a:pt x="32" y="155"/>
                </a:cubicBezTo>
                <a:cubicBezTo>
                  <a:pt x="32" y="155"/>
                  <a:pt x="30" y="154"/>
                  <a:pt x="29" y="154"/>
                </a:cubicBezTo>
                <a:cubicBezTo>
                  <a:pt x="28" y="154"/>
                  <a:pt x="23" y="152"/>
                  <a:pt x="23" y="152"/>
                </a:cubicBezTo>
                <a:cubicBezTo>
                  <a:pt x="21" y="153"/>
                  <a:pt x="21" y="153"/>
                  <a:pt x="21" y="153"/>
                </a:cubicBezTo>
                <a:cubicBezTo>
                  <a:pt x="18" y="153"/>
                  <a:pt x="18" y="153"/>
                  <a:pt x="18" y="153"/>
                </a:cubicBezTo>
                <a:cubicBezTo>
                  <a:pt x="16" y="152"/>
                  <a:pt x="16" y="152"/>
                  <a:pt x="16" y="152"/>
                </a:cubicBezTo>
                <a:cubicBezTo>
                  <a:pt x="14" y="149"/>
                  <a:pt x="14" y="149"/>
                  <a:pt x="14" y="149"/>
                </a:cubicBezTo>
                <a:cubicBezTo>
                  <a:pt x="14" y="149"/>
                  <a:pt x="13" y="147"/>
                  <a:pt x="13" y="147"/>
                </a:cubicBezTo>
                <a:cubicBezTo>
                  <a:pt x="13" y="147"/>
                  <a:pt x="16" y="145"/>
                  <a:pt x="16" y="145"/>
                </a:cubicBezTo>
                <a:cubicBezTo>
                  <a:pt x="17" y="145"/>
                  <a:pt x="17" y="144"/>
                  <a:pt x="17" y="144"/>
                </a:cubicBezTo>
                <a:cubicBezTo>
                  <a:pt x="17" y="140"/>
                  <a:pt x="17" y="140"/>
                  <a:pt x="17" y="140"/>
                </a:cubicBezTo>
                <a:cubicBezTo>
                  <a:pt x="17" y="140"/>
                  <a:pt x="17" y="138"/>
                  <a:pt x="17" y="138"/>
                </a:cubicBezTo>
                <a:cubicBezTo>
                  <a:pt x="17" y="137"/>
                  <a:pt x="18" y="136"/>
                  <a:pt x="18" y="136"/>
                </a:cubicBezTo>
                <a:cubicBezTo>
                  <a:pt x="18" y="136"/>
                  <a:pt x="18" y="133"/>
                  <a:pt x="17" y="132"/>
                </a:cubicBezTo>
                <a:cubicBezTo>
                  <a:pt x="17" y="130"/>
                  <a:pt x="17" y="128"/>
                  <a:pt x="17" y="128"/>
                </a:cubicBezTo>
                <a:cubicBezTo>
                  <a:pt x="15" y="125"/>
                  <a:pt x="15" y="125"/>
                  <a:pt x="15" y="125"/>
                </a:cubicBezTo>
                <a:cubicBezTo>
                  <a:pt x="15" y="125"/>
                  <a:pt x="14" y="125"/>
                  <a:pt x="12" y="124"/>
                </a:cubicBezTo>
                <a:cubicBezTo>
                  <a:pt x="10" y="123"/>
                  <a:pt x="7" y="122"/>
                  <a:pt x="7" y="122"/>
                </a:cubicBezTo>
                <a:cubicBezTo>
                  <a:pt x="7" y="119"/>
                  <a:pt x="7" y="119"/>
                  <a:pt x="7" y="119"/>
                </a:cubicBezTo>
                <a:cubicBezTo>
                  <a:pt x="6" y="118"/>
                  <a:pt x="6" y="118"/>
                  <a:pt x="6" y="118"/>
                </a:cubicBezTo>
                <a:cubicBezTo>
                  <a:pt x="6" y="118"/>
                  <a:pt x="4" y="118"/>
                  <a:pt x="4" y="119"/>
                </a:cubicBezTo>
                <a:cubicBezTo>
                  <a:pt x="4" y="119"/>
                  <a:pt x="4" y="120"/>
                  <a:pt x="4" y="120"/>
                </a:cubicBezTo>
                <a:cubicBezTo>
                  <a:pt x="2" y="119"/>
                  <a:pt x="2" y="119"/>
                  <a:pt x="2" y="119"/>
                </a:cubicBezTo>
                <a:cubicBezTo>
                  <a:pt x="2" y="119"/>
                  <a:pt x="0" y="116"/>
                  <a:pt x="0" y="115"/>
                </a:cubicBezTo>
                <a:cubicBezTo>
                  <a:pt x="1" y="115"/>
                  <a:pt x="2" y="114"/>
                  <a:pt x="2" y="113"/>
                </a:cubicBezTo>
                <a:cubicBezTo>
                  <a:pt x="3" y="112"/>
                  <a:pt x="4" y="110"/>
                  <a:pt x="4" y="109"/>
                </a:cubicBezTo>
                <a:cubicBezTo>
                  <a:pt x="4" y="109"/>
                  <a:pt x="4" y="105"/>
                  <a:pt x="4" y="105"/>
                </a:cubicBezTo>
                <a:cubicBezTo>
                  <a:pt x="4" y="105"/>
                  <a:pt x="3" y="104"/>
                  <a:pt x="4" y="104"/>
                </a:cubicBezTo>
                <a:cubicBezTo>
                  <a:pt x="5" y="104"/>
                  <a:pt x="4" y="104"/>
                  <a:pt x="5" y="104"/>
                </a:cubicBezTo>
                <a:cubicBezTo>
                  <a:pt x="6" y="103"/>
                  <a:pt x="9" y="101"/>
                  <a:pt x="9" y="101"/>
                </a:cubicBezTo>
                <a:cubicBezTo>
                  <a:pt x="9" y="99"/>
                  <a:pt x="9" y="99"/>
                  <a:pt x="9" y="99"/>
                </a:cubicBezTo>
                <a:cubicBezTo>
                  <a:pt x="9" y="99"/>
                  <a:pt x="8" y="97"/>
                  <a:pt x="8" y="96"/>
                </a:cubicBezTo>
                <a:cubicBezTo>
                  <a:pt x="8" y="96"/>
                  <a:pt x="8" y="96"/>
                  <a:pt x="8" y="95"/>
                </a:cubicBezTo>
                <a:cubicBezTo>
                  <a:pt x="8" y="93"/>
                  <a:pt x="4" y="89"/>
                  <a:pt x="4" y="89"/>
                </a:cubicBezTo>
                <a:cubicBezTo>
                  <a:pt x="2" y="89"/>
                  <a:pt x="2" y="89"/>
                  <a:pt x="2" y="89"/>
                </a:cubicBezTo>
                <a:cubicBezTo>
                  <a:pt x="2" y="89"/>
                  <a:pt x="2" y="88"/>
                  <a:pt x="2" y="87"/>
                </a:cubicBezTo>
                <a:cubicBezTo>
                  <a:pt x="2" y="87"/>
                  <a:pt x="2" y="84"/>
                  <a:pt x="2" y="84"/>
                </a:cubicBezTo>
                <a:cubicBezTo>
                  <a:pt x="3" y="80"/>
                  <a:pt x="3" y="80"/>
                  <a:pt x="3" y="80"/>
                </a:cubicBezTo>
                <a:cubicBezTo>
                  <a:pt x="2" y="73"/>
                  <a:pt x="2" y="73"/>
                  <a:pt x="2" y="73"/>
                </a:cubicBezTo>
                <a:cubicBezTo>
                  <a:pt x="2" y="68"/>
                  <a:pt x="2" y="68"/>
                  <a:pt x="2" y="68"/>
                </a:cubicBezTo>
                <a:cubicBezTo>
                  <a:pt x="2" y="68"/>
                  <a:pt x="2" y="64"/>
                  <a:pt x="2" y="63"/>
                </a:cubicBezTo>
                <a:cubicBezTo>
                  <a:pt x="2" y="63"/>
                  <a:pt x="4" y="59"/>
                  <a:pt x="4" y="59"/>
                </a:cubicBezTo>
                <a:cubicBezTo>
                  <a:pt x="5" y="57"/>
                  <a:pt x="5" y="57"/>
                  <a:pt x="5" y="57"/>
                </a:cubicBezTo>
                <a:cubicBezTo>
                  <a:pt x="6" y="60"/>
                  <a:pt x="6" y="60"/>
                  <a:pt x="6" y="60"/>
                </a:cubicBezTo>
                <a:cubicBezTo>
                  <a:pt x="6" y="60"/>
                  <a:pt x="5" y="61"/>
                  <a:pt x="6" y="62"/>
                </a:cubicBezTo>
                <a:cubicBezTo>
                  <a:pt x="7" y="62"/>
                  <a:pt x="8" y="62"/>
                  <a:pt x="9" y="62"/>
                </a:cubicBezTo>
                <a:cubicBezTo>
                  <a:pt x="9" y="62"/>
                  <a:pt x="10" y="63"/>
                  <a:pt x="10" y="63"/>
                </a:cubicBezTo>
                <a:cubicBezTo>
                  <a:pt x="13" y="65"/>
                  <a:pt x="13" y="65"/>
                  <a:pt x="13" y="65"/>
                </a:cubicBezTo>
                <a:cubicBezTo>
                  <a:pt x="15" y="67"/>
                  <a:pt x="15" y="67"/>
                  <a:pt x="15" y="67"/>
                </a:cubicBezTo>
                <a:cubicBezTo>
                  <a:pt x="17" y="68"/>
                  <a:pt x="17" y="68"/>
                  <a:pt x="17" y="68"/>
                </a:cubicBezTo>
                <a:cubicBezTo>
                  <a:pt x="19" y="68"/>
                  <a:pt x="19" y="68"/>
                  <a:pt x="19" y="68"/>
                </a:cubicBezTo>
                <a:cubicBezTo>
                  <a:pt x="20" y="67"/>
                  <a:pt x="20" y="67"/>
                  <a:pt x="20" y="67"/>
                </a:cubicBezTo>
                <a:cubicBezTo>
                  <a:pt x="20" y="67"/>
                  <a:pt x="20" y="66"/>
                  <a:pt x="20" y="66"/>
                </a:cubicBezTo>
                <a:cubicBezTo>
                  <a:pt x="20" y="66"/>
                  <a:pt x="19" y="64"/>
                  <a:pt x="19" y="64"/>
                </a:cubicBezTo>
                <a:cubicBezTo>
                  <a:pt x="19" y="63"/>
                  <a:pt x="18" y="62"/>
                  <a:pt x="18" y="62"/>
                </a:cubicBezTo>
                <a:cubicBezTo>
                  <a:pt x="21" y="60"/>
                  <a:pt x="21" y="60"/>
                  <a:pt x="21" y="60"/>
                </a:cubicBezTo>
                <a:cubicBezTo>
                  <a:pt x="22" y="58"/>
                  <a:pt x="22" y="58"/>
                  <a:pt x="22" y="58"/>
                </a:cubicBezTo>
                <a:cubicBezTo>
                  <a:pt x="22" y="58"/>
                  <a:pt x="22" y="57"/>
                  <a:pt x="21" y="57"/>
                </a:cubicBezTo>
                <a:cubicBezTo>
                  <a:pt x="20" y="57"/>
                  <a:pt x="18" y="57"/>
                  <a:pt x="18" y="57"/>
                </a:cubicBezTo>
                <a:cubicBezTo>
                  <a:pt x="18" y="57"/>
                  <a:pt x="17" y="56"/>
                  <a:pt x="17" y="56"/>
                </a:cubicBezTo>
                <a:cubicBezTo>
                  <a:pt x="17" y="56"/>
                  <a:pt x="16" y="54"/>
                  <a:pt x="16" y="54"/>
                </a:cubicBezTo>
                <a:cubicBezTo>
                  <a:pt x="16" y="54"/>
                  <a:pt x="16" y="52"/>
                  <a:pt x="17" y="52"/>
                </a:cubicBezTo>
                <a:cubicBezTo>
                  <a:pt x="17" y="51"/>
                  <a:pt x="18" y="48"/>
                  <a:pt x="18" y="48"/>
                </a:cubicBezTo>
                <a:cubicBezTo>
                  <a:pt x="18" y="48"/>
                  <a:pt x="17" y="46"/>
                  <a:pt x="19" y="46"/>
                </a:cubicBezTo>
                <a:cubicBezTo>
                  <a:pt x="21" y="46"/>
                  <a:pt x="22" y="46"/>
                  <a:pt x="22" y="46"/>
                </a:cubicBezTo>
                <a:cubicBezTo>
                  <a:pt x="22" y="46"/>
                  <a:pt x="23" y="44"/>
                  <a:pt x="24" y="44"/>
                </a:cubicBezTo>
                <a:cubicBezTo>
                  <a:pt x="24" y="44"/>
                  <a:pt x="25" y="43"/>
                  <a:pt x="25" y="44"/>
                </a:cubicBezTo>
                <a:cubicBezTo>
                  <a:pt x="26" y="44"/>
                  <a:pt x="25" y="47"/>
                  <a:pt x="25" y="47"/>
                </a:cubicBezTo>
                <a:cubicBezTo>
                  <a:pt x="23" y="49"/>
                  <a:pt x="23" y="49"/>
                  <a:pt x="23" y="49"/>
                </a:cubicBezTo>
                <a:cubicBezTo>
                  <a:pt x="23" y="49"/>
                  <a:pt x="24" y="50"/>
                  <a:pt x="24" y="51"/>
                </a:cubicBezTo>
                <a:cubicBezTo>
                  <a:pt x="24" y="52"/>
                  <a:pt x="24" y="53"/>
                  <a:pt x="24" y="53"/>
                </a:cubicBezTo>
                <a:cubicBezTo>
                  <a:pt x="22" y="56"/>
                  <a:pt x="22" y="56"/>
                  <a:pt x="22" y="56"/>
                </a:cubicBezTo>
                <a:cubicBezTo>
                  <a:pt x="22" y="56"/>
                  <a:pt x="23" y="56"/>
                  <a:pt x="23" y="56"/>
                </a:cubicBezTo>
                <a:cubicBezTo>
                  <a:pt x="23" y="57"/>
                  <a:pt x="23" y="58"/>
                  <a:pt x="23" y="58"/>
                </a:cubicBezTo>
                <a:cubicBezTo>
                  <a:pt x="26" y="57"/>
                  <a:pt x="26" y="57"/>
                  <a:pt x="26" y="57"/>
                </a:cubicBezTo>
                <a:cubicBezTo>
                  <a:pt x="26" y="57"/>
                  <a:pt x="25" y="56"/>
                  <a:pt x="25" y="56"/>
                </a:cubicBezTo>
                <a:cubicBezTo>
                  <a:pt x="25" y="56"/>
                  <a:pt x="24" y="55"/>
                  <a:pt x="25" y="54"/>
                </a:cubicBezTo>
                <a:cubicBezTo>
                  <a:pt x="26" y="53"/>
                  <a:pt x="26" y="52"/>
                  <a:pt x="27" y="52"/>
                </a:cubicBezTo>
                <a:cubicBezTo>
                  <a:pt x="27" y="51"/>
                  <a:pt x="27" y="51"/>
                  <a:pt x="29" y="51"/>
                </a:cubicBezTo>
                <a:cubicBezTo>
                  <a:pt x="30" y="51"/>
                  <a:pt x="32" y="53"/>
                  <a:pt x="32" y="53"/>
                </a:cubicBezTo>
                <a:cubicBezTo>
                  <a:pt x="32" y="53"/>
                  <a:pt x="33" y="54"/>
                  <a:pt x="32" y="54"/>
                </a:cubicBezTo>
                <a:cubicBezTo>
                  <a:pt x="32" y="55"/>
                  <a:pt x="31" y="56"/>
                  <a:pt x="31" y="56"/>
                </a:cubicBezTo>
                <a:cubicBezTo>
                  <a:pt x="33" y="59"/>
                  <a:pt x="33" y="59"/>
                  <a:pt x="33" y="59"/>
                </a:cubicBezTo>
                <a:cubicBezTo>
                  <a:pt x="33" y="59"/>
                  <a:pt x="32" y="59"/>
                  <a:pt x="31" y="60"/>
                </a:cubicBezTo>
                <a:cubicBezTo>
                  <a:pt x="31" y="60"/>
                  <a:pt x="31" y="61"/>
                  <a:pt x="31" y="61"/>
                </a:cubicBezTo>
                <a:cubicBezTo>
                  <a:pt x="31" y="62"/>
                  <a:pt x="28" y="63"/>
                  <a:pt x="31" y="63"/>
                </a:cubicBezTo>
                <a:cubicBezTo>
                  <a:pt x="33" y="63"/>
                  <a:pt x="33" y="63"/>
                  <a:pt x="33" y="62"/>
                </a:cubicBezTo>
                <a:cubicBezTo>
                  <a:pt x="33" y="62"/>
                  <a:pt x="33" y="60"/>
                  <a:pt x="33" y="60"/>
                </a:cubicBezTo>
                <a:cubicBezTo>
                  <a:pt x="33" y="60"/>
                  <a:pt x="34" y="60"/>
                  <a:pt x="34" y="60"/>
                </a:cubicBezTo>
                <a:cubicBezTo>
                  <a:pt x="35" y="60"/>
                  <a:pt x="36" y="60"/>
                  <a:pt x="36" y="60"/>
                </a:cubicBezTo>
                <a:cubicBezTo>
                  <a:pt x="37" y="61"/>
                  <a:pt x="37" y="61"/>
                  <a:pt x="37" y="61"/>
                </a:cubicBezTo>
                <a:cubicBezTo>
                  <a:pt x="37" y="61"/>
                  <a:pt x="37" y="62"/>
                  <a:pt x="37" y="63"/>
                </a:cubicBezTo>
                <a:cubicBezTo>
                  <a:pt x="37" y="63"/>
                  <a:pt x="37" y="64"/>
                  <a:pt x="37" y="64"/>
                </a:cubicBezTo>
                <a:cubicBezTo>
                  <a:pt x="37" y="64"/>
                  <a:pt x="39" y="66"/>
                  <a:pt x="39" y="65"/>
                </a:cubicBezTo>
                <a:cubicBezTo>
                  <a:pt x="39" y="64"/>
                  <a:pt x="40" y="65"/>
                  <a:pt x="39" y="63"/>
                </a:cubicBezTo>
                <a:cubicBezTo>
                  <a:pt x="38" y="62"/>
                  <a:pt x="38" y="60"/>
                  <a:pt x="38" y="60"/>
                </a:cubicBezTo>
                <a:cubicBezTo>
                  <a:pt x="38" y="60"/>
                  <a:pt x="38" y="60"/>
                  <a:pt x="38" y="59"/>
                </a:cubicBezTo>
                <a:cubicBezTo>
                  <a:pt x="38" y="59"/>
                  <a:pt x="38" y="58"/>
                  <a:pt x="38" y="58"/>
                </a:cubicBezTo>
                <a:cubicBezTo>
                  <a:pt x="37" y="57"/>
                  <a:pt x="36" y="57"/>
                  <a:pt x="36" y="56"/>
                </a:cubicBezTo>
                <a:cubicBezTo>
                  <a:pt x="36" y="56"/>
                  <a:pt x="33" y="53"/>
                  <a:pt x="33" y="53"/>
                </a:cubicBezTo>
                <a:cubicBezTo>
                  <a:pt x="33" y="53"/>
                  <a:pt x="33" y="52"/>
                  <a:pt x="33" y="51"/>
                </a:cubicBezTo>
                <a:cubicBezTo>
                  <a:pt x="33" y="49"/>
                  <a:pt x="33" y="48"/>
                  <a:pt x="33" y="47"/>
                </a:cubicBezTo>
                <a:cubicBezTo>
                  <a:pt x="33" y="47"/>
                  <a:pt x="34" y="45"/>
                  <a:pt x="34" y="45"/>
                </a:cubicBezTo>
                <a:cubicBezTo>
                  <a:pt x="34" y="45"/>
                  <a:pt x="34" y="43"/>
                  <a:pt x="35" y="42"/>
                </a:cubicBezTo>
                <a:cubicBezTo>
                  <a:pt x="36" y="42"/>
                  <a:pt x="35" y="41"/>
                  <a:pt x="36" y="41"/>
                </a:cubicBezTo>
                <a:cubicBezTo>
                  <a:pt x="38" y="40"/>
                  <a:pt x="37" y="40"/>
                  <a:pt x="39" y="40"/>
                </a:cubicBezTo>
                <a:cubicBezTo>
                  <a:pt x="40" y="40"/>
                  <a:pt x="42" y="41"/>
                  <a:pt x="43" y="41"/>
                </a:cubicBezTo>
                <a:cubicBezTo>
                  <a:pt x="43" y="41"/>
                  <a:pt x="46" y="42"/>
                  <a:pt x="46" y="42"/>
                </a:cubicBezTo>
                <a:cubicBezTo>
                  <a:pt x="46" y="42"/>
                  <a:pt x="46" y="41"/>
                  <a:pt x="46" y="41"/>
                </a:cubicBezTo>
                <a:cubicBezTo>
                  <a:pt x="47" y="41"/>
                  <a:pt x="47" y="39"/>
                  <a:pt x="47" y="40"/>
                </a:cubicBezTo>
                <a:cubicBezTo>
                  <a:pt x="48" y="40"/>
                  <a:pt x="48" y="41"/>
                  <a:pt x="49" y="40"/>
                </a:cubicBezTo>
                <a:cubicBezTo>
                  <a:pt x="50" y="39"/>
                  <a:pt x="50" y="38"/>
                  <a:pt x="50" y="38"/>
                </a:cubicBezTo>
                <a:cubicBezTo>
                  <a:pt x="50" y="38"/>
                  <a:pt x="51" y="38"/>
                  <a:pt x="52" y="37"/>
                </a:cubicBezTo>
                <a:cubicBezTo>
                  <a:pt x="52" y="37"/>
                  <a:pt x="51" y="36"/>
                  <a:pt x="50" y="36"/>
                </a:cubicBezTo>
                <a:cubicBezTo>
                  <a:pt x="50" y="36"/>
                  <a:pt x="48" y="36"/>
                  <a:pt x="47" y="37"/>
                </a:cubicBezTo>
                <a:cubicBezTo>
                  <a:pt x="46" y="37"/>
                  <a:pt x="47" y="37"/>
                  <a:pt x="45" y="37"/>
                </a:cubicBezTo>
                <a:cubicBezTo>
                  <a:pt x="44" y="38"/>
                  <a:pt x="44" y="38"/>
                  <a:pt x="42" y="38"/>
                </a:cubicBezTo>
                <a:cubicBezTo>
                  <a:pt x="40" y="38"/>
                  <a:pt x="40" y="38"/>
                  <a:pt x="39" y="39"/>
                </a:cubicBezTo>
                <a:cubicBezTo>
                  <a:pt x="38" y="40"/>
                  <a:pt x="37" y="40"/>
                  <a:pt x="37" y="40"/>
                </a:cubicBezTo>
                <a:cubicBezTo>
                  <a:pt x="36" y="40"/>
                  <a:pt x="36" y="40"/>
                  <a:pt x="36" y="40"/>
                </a:cubicBezTo>
                <a:cubicBezTo>
                  <a:pt x="36" y="40"/>
                  <a:pt x="35" y="40"/>
                  <a:pt x="34" y="40"/>
                </a:cubicBezTo>
                <a:cubicBezTo>
                  <a:pt x="34" y="40"/>
                  <a:pt x="33" y="39"/>
                  <a:pt x="33" y="39"/>
                </a:cubicBezTo>
                <a:cubicBezTo>
                  <a:pt x="33" y="39"/>
                  <a:pt x="33" y="39"/>
                  <a:pt x="32" y="39"/>
                </a:cubicBezTo>
                <a:cubicBezTo>
                  <a:pt x="31" y="39"/>
                  <a:pt x="30" y="40"/>
                  <a:pt x="30" y="40"/>
                </a:cubicBezTo>
                <a:cubicBezTo>
                  <a:pt x="28" y="40"/>
                  <a:pt x="28" y="40"/>
                  <a:pt x="28" y="40"/>
                </a:cubicBezTo>
                <a:cubicBezTo>
                  <a:pt x="28" y="40"/>
                  <a:pt x="27" y="40"/>
                  <a:pt x="26" y="40"/>
                </a:cubicBezTo>
                <a:cubicBezTo>
                  <a:pt x="26" y="41"/>
                  <a:pt x="24" y="41"/>
                  <a:pt x="24" y="41"/>
                </a:cubicBezTo>
                <a:cubicBezTo>
                  <a:pt x="24" y="41"/>
                  <a:pt x="24" y="41"/>
                  <a:pt x="23" y="41"/>
                </a:cubicBezTo>
                <a:cubicBezTo>
                  <a:pt x="23" y="42"/>
                  <a:pt x="24" y="42"/>
                  <a:pt x="23" y="43"/>
                </a:cubicBezTo>
                <a:cubicBezTo>
                  <a:pt x="22" y="43"/>
                  <a:pt x="20" y="43"/>
                  <a:pt x="20" y="43"/>
                </a:cubicBezTo>
                <a:cubicBezTo>
                  <a:pt x="19" y="44"/>
                  <a:pt x="19" y="44"/>
                  <a:pt x="19" y="44"/>
                </a:cubicBezTo>
                <a:cubicBezTo>
                  <a:pt x="18" y="46"/>
                  <a:pt x="18" y="46"/>
                  <a:pt x="18" y="46"/>
                </a:cubicBezTo>
                <a:cubicBezTo>
                  <a:pt x="17" y="46"/>
                  <a:pt x="17" y="46"/>
                  <a:pt x="17" y="46"/>
                </a:cubicBezTo>
                <a:cubicBezTo>
                  <a:pt x="16" y="49"/>
                  <a:pt x="16" y="49"/>
                  <a:pt x="16" y="49"/>
                </a:cubicBezTo>
                <a:cubicBezTo>
                  <a:pt x="16" y="50"/>
                  <a:pt x="16" y="50"/>
                  <a:pt x="16" y="50"/>
                </a:cubicBezTo>
                <a:cubicBezTo>
                  <a:pt x="14" y="52"/>
                  <a:pt x="14" y="52"/>
                  <a:pt x="14" y="52"/>
                </a:cubicBezTo>
                <a:cubicBezTo>
                  <a:pt x="13" y="53"/>
                  <a:pt x="13" y="53"/>
                  <a:pt x="13" y="53"/>
                </a:cubicBezTo>
                <a:cubicBezTo>
                  <a:pt x="13" y="53"/>
                  <a:pt x="13" y="53"/>
                  <a:pt x="14" y="54"/>
                </a:cubicBezTo>
                <a:cubicBezTo>
                  <a:pt x="14" y="54"/>
                  <a:pt x="14" y="55"/>
                  <a:pt x="14" y="55"/>
                </a:cubicBezTo>
                <a:cubicBezTo>
                  <a:pt x="13" y="56"/>
                  <a:pt x="13" y="56"/>
                  <a:pt x="13" y="56"/>
                </a:cubicBezTo>
                <a:cubicBezTo>
                  <a:pt x="14" y="58"/>
                  <a:pt x="14" y="58"/>
                  <a:pt x="14" y="58"/>
                </a:cubicBezTo>
                <a:cubicBezTo>
                  <a:pt x="16" y="57"/>
                  <a:pt x="16" y="57"/>
                  <a:pt x="16" y="57"/>
                </a:cubicBezTo>
                <a:cubicBezTo>
                  <a:pt x="17" y="59"/>
                  <a:pt x="17" y="59"/>
                  <a:pt x="17" y="59"/>
                </a:cubicBezTo>
                <a:cubicBezTo>
                  <a:pt x="16" y="61"/>
                  <a:pt x="16" y="61"/>
                  <a:pt x="16" y="61"/>
                </a:cubicBezTo>
                <a:cubicBezTo>
                  <a:pt x="16" y="61"/>
                  <a:pt x="15" y="62"/>
                  <a:pt x="14" y="62"/>
                </a:cubicBezTo>
                <a:cubicBezTo>
                  <a:pt x="14" y="62"/>
                  <a:pt x="13" y="61"/>
                  <a:pt x="13" y="61"/>
                </a:cubicBezTo>
                <a:cubicBezTo>
                  <a:pt x="12" y="59"/>
                  <a:pt x="12" y="59"/>
                  <a:pt x="12" y="59"/>
                </a:cubicBezTo>
                <a:cubicBezTo>
                  <a:pt x="12" y="58"/>
                  <a:pt x="12" y="58"/>
                  <a:pt x="12" y="58"/>
                </a:cubicBezTo>
                <a:cubicBezTo>
                  <a:pt x="12" y="57"/>
                  <a:pt x="12" y="57"/>
                  <a:pt x="12" y="57"/>
                </a:cubicBezTo>
                <a:cubicBezTo>
                  <a:pt x="9" y="58"/>
                  <a:pt x="9" y="58"/>
                  <a:pt x="9" y="58"/>
                </a:cubicBezTo>
                <a:cubicBezTo>
                  <a:pt x="9" y="57"/>
                  <a:pt x="9" y="57"/>
                  <a:pt x="9" y="57"/>
                </a:cubicBezTo>
                <a:cubicBezTo>
                  <a:pt x="9" y="57"/>
                  <a:pt x="8" y="56"/>
                  <a:pt x="8" y="56"/>
                </a:cubicBezTo>
                <a:cubicBezTo>
                  <a:pt x="8" y="55"/>
                  <a:pt x="7" y="54"/>
                  <a:pt x="7" y="54"/>
                </a:cubicBezTo>
                <a:cubicBezTo>
                  <a:pt x="5" y="51"/>
                  <a:pt x="5" y="51"/>
                  <a:pt x="5" y="51"/>
                </a:cubicBezTo>
                <a:cubicBezTo>
                  <a:pt x="5" y="51"/>
                  <a:pt x="5" y="51"/>
                  <a:pt x="6" y="51"/>
                </a:cubicBezTo>
                <a:cubicBezTo>
                  <a:pt x="6" y="50"/>
                  <a:pt x="6" y="50"/>
                  <a:pt x="7" y="49"/>
                </a:cubicBezTo>
                <a:cubicBezTo>
                  <a:pt x="7" y="48"/>
                  <a:pt x="9" y="46"/>
                  <a:pt x="9" y="46"/>
                </a:cubicBezTo>
                <a:cubicBezTo>
                  <a:pt x="10" y="43"/>
                  <a:pt x="10" y="43"/>
                  <a:pt x="10" y="43"/>
                </a:cubicBezTo>
                <a:cubicBezTo>
                  <a:pt x="12" y="41"/>
                  <a:pt x="12" y="41"/>
                  <a:pt x="12" y="41"/>
                </a:cubicBezTo>
                <a:cubicBezTo>
                  <a:pt x="13" y="39"/>
                  <a:pt x="13" y="39"/>
                  <a:pt x="13" y="39"/>
                </a:cubicBezTo>
                <a:cubicBezTo>
                  <a:pt x="15" y="36"/>
                  <a:pt x="15" y="36"/>
                  <a:pt x="15" y="36"/>
                </a:cubicBezTo>
                <a:cubicBezTo>
                  <a:pt x="17" y="34"/>
                  <a:pt x="17" y="34"/>
                  <a:pt x="17" y="34"/>
                </a:cubicBezTo>
                <a:cubicBezTo>
                  <a:pt x="20" y="34"/>
                  <a:pt x="20" y="34"/>
                  <a:pt x="20" y="34"/>
                </a:cubicBezTo>
                <a:cubicBezTo>
                  <a:pt x="20" y="34"/>
                  <a:pt x="22" y="35"/>
                  <a:pt x="22" y="35"/>
                </a:cubicBezTo>
                <a:cubicBezTo>
                  <a:pt x="23" y="34"/>
                  <a:pt x="24" y="33"/>
                  <a:pt x="24" y="33"/>
                </a:cubicBezTo>
                <a:cubicBezTo>
                  <a:pt x="28" y="32"/>
                  <a:pt x="28" y="32"/>
                  <a:pt x="28" y="32"/>
                </a:cubicBezTo>
                <a:cubicBezTo>
                  <a:pt x="29" y="32"/>
                  <a:pt x="29" y="32"/>
                  <a:pt x="29" y="32"/>
                </a:cubicBezTo>
                <a:cubicBezTo>
                  <a:pt x="32" y="33"/>
                  <a:pt x="32" y="33"/>
                  <a:pt x="32" y="33"/>
                </a:cubicBezTo>
                <a:cubicBezTo>
                  <a:pt x="34" y="33"/>
                  <a:pt x="34" y="33"/>
                  <a:pt x="34" y="33"/>
                </a:cubicBezTo>
                <a:cubicBezTo>
                  <a:pt x="38" y="33"/>
                  <a:pt x="38" y="33"/>
                  <a:pt x="38" y="33"/>
                </a:cubicBezTo>
                <a:close/>
                <a:moveTo>
                  <a:pt x="16" y="139"/>
                </a:moveTo>
                <a:cubicBezTo>
                  <a:pt x="16" y="139"/>
                  <a:pt x="16" y="139"/>
                  <a:pt x="16" y="139"/>
                </a:cubicBezTo>
                <a:cubicBezTo>
                  <a:pt x="16" y="139"/>
                  <a:pt x="14" y="138"/>
                  <a:pt x="14" y="138"/>
                </a:cubicBezTo>
                <a:cubicBezTo>
                  <a:pt x="14" y="139"/>
                  <a:pt x="13" y="140"/>
                  <a:pt x="13" y="140"/>
                </a:cubicBezTo>
                <a:cubicBezTo>
                  <a:pt x="12" y="143"/>
                  <a:pt x="12" y="143"/>
                  <a:pt x="12" y="143"/>
                </a:cubicBezTo>
                <a:cubicBezTo>
                  <a:pt x="11" y="144"/>
                  <a:pt x="11" y="144"/>
                  <a:pt x="11" y="144"/>
                </a:cubicBezTo>
                <a:cubicBezTo>
                  <a:pt x="11" y="146"/>
                  <a:pt x="11" y="146"/>
                  <a:pt x="11" y="146"/>
                </a:cubicBezTo>
                <a:cubicBezTo>
                  <a:pt x="8" y="147"/>
                  <a:pt x="8" y="147"/>
                  <a:pt x="8" y="147"/>
                </a:cubicBezTo>
                <a:cubicBezTo>
                  <a:pt x="8" y="147"/>
                  <a:pt x="8" y="148"/>
                  <a:pt x="9" y="148"/>
                </a:cubicBezTo>
                <a:cubicBezTo>
                  <a:pt x="10" y="148"/>
                  <a:pt x="11" y="148"/>
                  <a:pt x="11" y="148"/>
                </a:cubicBezTo>
                <a:cubicBezTo>
                  <a:pt x="11" y="147"/>
                  <a:pt x="12" y="146"/>
                  <a:pt x="12" y="146"/>
                </a:cubicBezTo>
                <a:cubicBezTo>
                  <a:pt x="12" y="146"/>
                  <a:pt x="13" y="145"/>
                  <a:pt x="13" y="145"/>
                </a:cubicBezTo>
                <a:cubicBezTo>
                  <a:pt x="14" y="145"/>
                  <a:pt x="16" y="145"/>
                  <a:pt x="16" y="144"/>
                </a:cubicBezTo>
                <a:cubicBezTo>
                  <a:pt x="16" y="143"/>
                  <a:pt x="16" y="142"/>
                  <a:pt x="16" y="142"/>
                </a:cubicBezTo>
                <a:cubicBezTo>
                  <a:pt x="16" y="141"/>
                  <a:pt x="16" y="141"/>
                  <a:pt x="16" y="141"/>
                </a:cubicBezTo>
                <a:cubicBezTo>
                  <a:pt x="16" y="139"/>
                  <a:pt x="16" y="139"/>
                  <a:pt x="16" y="139"/>
                </a:cubicBezTo>
                <a:close/>
                <a:moveTo>
                  <a:pt x="68" y="112"/>
                </a:moveTo>
                <a:cubicBezTo>
                  <a:pt x="68" y="112"/>
                  <a:pt x="68" y="112"/>
                  <a:pt x="68" y="112"/>
                </a:cubicBezTo>
                <a:cubicBezTo>
                  <a:pt x="68" y="112"/>
                  <a:pt x="68" y="112"/>
                  <a:pt x="68" y="112"/>
                </a:cubicBezTo>
                <a:cubicBezTo>
                  <a:pt x="68" y="112"/>
                  <a:pt x="69" y="111"/>
                  <a:pt x="69" y="111"/>
                </a:cubicBezTo>
                <a:cubicBezTo>
                  <a:pt x="69" y="110"/>
                  <a:pt x="68" y="109"/>
                  <a:pt x="68" y="109"/>
                </a:cubicBezTo>
                <a:cubicBezTo>
                  <a:pt x="68" y="108"/>
                  <a:pt x="69" y="108"/>
                  <a:pt x="69" y="108"/>
                </a:cubicBezTo>
                <a:cubicBezTo>
                  <a:pt x="69" y="108"/>
                  <a:pt x="69" y="107"/>
                  <a:pt x="69" y="107"/>
                </a:cubicBezTo>
                <a:cubicBezTo>
                  <a:pt x="69" y="107"/>
                  <a:pt x="68" y="107"/>
                  <a:pt x="68" y="107"/>
                </a:cubicBezTo>
                <a:cubicBezTo>
                  <a:pt x="67" y="107"/>
                  <a:pt x="67" y="108"/>
                  <a:pt x="67" y="108"/>
                </a:cubicBezTo>
                <a:cubicBezTo>
                  <a:pt x="67" y="108"/>
                  <a:pt x="67" y="109"/>
                  <a:pt x="67" y="109"/>
                </a:cubicBezTo>
                <a:cubicBezTo>
                  <a:pt x="67" y="109"/>
                  <a:pt x="67" y="110"/>
                  <a:pt x="67" y="110"/>
                </a:cubicBezTo>
                <a:cubicBezTo>
                  <a:pt x="67" y="110"/>
                  <a:pt x="68" y="112"/>
                  <a:pt x="68" y="112"/>
                </a:cubicBezTo>
                <a:close/>
                <a:moveTo>
                  <a:pt x="95" y="139"/>
                </a:moveTo>
                <a:cubicBezTo>
                  <a:pt x="95" y="139"/>
                  <a:pt x="95" y="139"/>
                  <a:pt x="95" y="139"/>
                </a:cubicBezTo>
                <a:cubicBezTo>
                  <a:pt x="96" y="138"/>
                  <a:pt x="96" y="138"/>
                  <a:pt x="96" y="138"/>
                </a:cubicBezTo>
                <a:cubicBezTo>
                  <a:pt x="97" y="139"/>
                  <a:pt x="97" y="139"/>
                  <a:pt x="97" y="139"/>
                </a:cubicBezTo>
                <a:cubicBezTo>
                  <a:pt x="97" y="139"/>
                  <a:pt x="96" y="140"/>
                  <a:pt x="96" y="140"/>
                </a:cubicBezTo>
                <a:cubicBezTo>
                  <a:pt x="96" y="140"/>
                  <a:pt x="95" y="139"/>
                  <a:pt x="95" y="139"/>
                </a:cubicBezTo>
                <a:cubicBezTo>
                  <a:pt x="95" y="139"/>
                  <a:pt x="95" y="139"/>
                  <a:pt x="95" y="139"/>
                </a:cubicBezTo>
                <a:close/>
                <a:moveTo>
                  <a:pt x="106" y="152"/>
                </a:moveTo>
                <a:cubicBezTo>
                  <a:pt x="106" y="152"/>
                  <a:pt x="106" y="152"/>
                  <a:pt x="106" y="152"/>
                </a:cubicBezTo>
                <a:cubicBezTo>
                  <a:pt x="107" y="152"/>
                  <a:pt x="107" y="152"/>
                  <a:pt x="107" y="152"/>
                </a:cubicBezTo>
                <a:cubicBezTo>
                  <a:pt x="107" y="153"/>
                  <a:pt x="107" y="153"/>
                  <a:pt x="107" y="153"/>
                </a:cubicBezTo>
                <a:cubicBezTo>
                  <a:pt x="106" y="154"/>
                  <a:pt x="106" y="154"/>
                  <a:pt x="106" y="154"/>
                </a:cubicBezTo>
                <a:cubicBezTo>
                  <a:pt x="106" y="153"/>
                  <a:pt x="106" y="153"/>
                  <a:pt x="106" y="153"/>
                </a:cubicBezTo>
                <a:cubicBezTo>
                  <a:pt x="106" y="152"/>
                  <a:pt x="106" y="152"/>
                  <a:pt x="106" y="152"/>
                </a:cubicBezTo>
                <a:close/>
                <a:moveTo>
                  <a:pt x="103" y="150"/>
                </a:moveTo>
                <a:cubicBezTo>
                  <a:pt x="103" y="150"/>
                  <a:pt x="103" y="150"/>
                  <a:pt x="103" y="150"/>
                </a:cubicBezTo>
                <a:cubicBezTo>
                  <a:pt x="102" y="149"/>
                  <a:pt x="102" y="149"/>
                  <a:pt x="102" y="149"/>
                </a:cubicBezTo>
                <a:cubicBezTo>
                  <a:pt x="104" y="149"/>
                  <a:pt x="104" y="149"/>
                  <a:pt x="104" y="149"/>
                </a:cubicBezTo>
                <a:cubicBezTo>
                  <a:pt x="104" y="149"/>
                  <a:pt x="104" y="149"/>
                  <a:pt x="105" y="149"/>
                </a:cubicBezTo>
                <a:cubicBezTo>
                  <a:pt x="105" y="149"/>
                  <a:pt x="106" y="150"/>
                  <a:pt x="106" y="150"/>
                </a:cubicBezTo>
                <a:cubicBezTo>
                  <a:pt x="106" y="150"/>
                  <a:pt x="106" y="150"/>
                  <a:pt x="106" y="150"/>
                </a:cubicBezTo>
                <a:cubicBezTo>
                  <a:pt x="105" y="150"/>
                  <a:pt x="105" y="151"/>
                  <a:pt x="105" y="151"/>
                </a:cubicBezTo>
                <a:cubicBezTo>
                  <a:pt x="104" y="151"/>
                  <a:pt x="103" y="150"/>
                  <a:pt x="103" y="150"/>
                </a:cubicBezTo>
                <a:close/>
                <a:moveTo>
                  <a:pt x="108" y="150"/>
                </a:moveTo>
                <a:cubicBezTo>
                  <a:pt x="108" y="150"/>
                  <a:pt x="108" y="150"/>
                  <a:pt x="108" y="150"/>
                </a:cubicBezTo>
                <a:cubicBezTo>
                  <a:pt x="107" y="148"/>
                  <a:pt x="107" y="148"/>
                  <a:pt x="107" y="148"/>
                </a:cubicBezTo>
                <a:cubicBezTo>
                  <a:pt x="108" y="147"/>
                  <a:pt x="108" y="147"/>
                  <a:pt x="108" y="147"/>
                </a:cubicBezTo>
                <a:cubicBezTo>
                  <a:pt x="108" y="147"/>
                  <a:pt x="109" y="148"/>
                  <a:pt x="109" y="148"/>
                </a:cubicBezTo>
                <a:cubicBezTo>
                  <a:pt x="109" y="148"/>
                  <a:pt x="108" y="149"/>
                  <a:pt x="108" y="149"/>
                </a:cubicBezTo>
                <a:cubicBezTo>
                  <a:pt x="108" y="150"/>
                  <a:pt x="108" y="150"/>
                  <a:pt x="108" y="150"/>
                </a:cubicBezTo>
                <a:close/>
                <a:moveTo>
                  <a:pt x="129" y="144"/>
                </a:moveTo>
                <a:cubicBezTo>
                  <a:pt x="129" y="144"/>
                  <a:pt x="129" y="144"/>
                  <a:pt x="129" y="144"/>
                </a:cubicBezTo>
                <a:cubicBezTo>
                  <a:pt x="128" y="143"/>
                  <a:pt x="128" y="143"/>
                  <a:pt x="128" y="143"/>
                </a:cubicBezTo>
                <a:cubicBezTo>
                  <a:pt x="128" y="143"/>
                  <a:pt x="129" y="142"/>
                  <a:pt x="129" y="142"/>
                </a:cubicBezTo>
                <a:cubicBezTo>
                  <a:pt x="130" y="142"/>
                  <a:pt x="131" y="142"/>
                  <a:pt x="131" y="142"/>
                </a:cubicBezTo>
                <a:cubicBezTo>
                  <a:pt x="129" y="144"/>
                  <a:pt x="129" y="144"/>
                  <a:pt x="129" y="144"/>
                </a:cubicBezTo>
                <a:close/>
                <a:moveTo>
                  <a:pt x="127" y="145"/>
                </a:moveTo>
                <a:cubicBezTo>
                  <a:pt x="127" y="145"/>
                  <a:pt x="127" y="145"/>
                  <a:pt x="127" y="145"/>
                </a:cubicBezTo>
                <a:cubicBezTo>
                  <a:pt x="127" y="142"/>
                  <a:pt x="127" y="142"/>
                  <a:pt x="127" y="142"/>
                </a:cubicBezTo>
                <a:cubicBezTo>
                  <a:pt x="128" y="141"/>
                  <a:pt x="128" y="141"/>
                  <a:pt x="128" y="141"/>
                </a:cubicBezTo>
                <a:cubicBezTo>
                  <a:pt x="127" y="140"/>
                  <a:pt x="127" y="140"/>
                  <a:pt x="127" y="140"/>
                </a:cubicBezTo>
                <a:cubicBezTo>
                  <a:pt x="126" y="140"/>
                  <a:pt x="126" y="140"/>
                  <a:pt x="126" y="140"/>
                </a:cubicBezTo>
                <a:cubicBezTo>
                  <a:pt x="126" y="140"/>
                  <a:pt x="125" y="138"/>
                  <a:pt x="125" y="138"/>
                </a:cubicBezTo>
                <a:cubicBezTo>
                  <a:pt x="125" y="138"/>
                  <a:pt x="124" y="138"/>
                  <a:pt x="124" y="138"/>
                </a:cubicBezTo>
                <a:cubicBezTo>
                  <a:pt x="124" y="138"/>
                  <a:pt x="123" y="138"/>
                  <a:pt x="123" y="138"/>
                </a:cubicBezTo>
                <a:cubicBezTo>
                  <a:pt x="123" y="138"/>
                  <a:pt x="124" y="137"/>
                  <a:pt x="124" y="137"/>
                </a:cubicBezTo>
                <a:cubicBezTo>
                  <a:pt x="124" y="137"/>
                  <a:pt x="124" y="137"/>
                  <a:pt x="125" y="137"/>
                </a:cubicBezTo>
                <a:cubicBezTo>
                  <a:pt x="126" y="136"/>
                  <a:pt x="126" y="136"/>
                  <a:pt x="126" y="136"/>
                </a:cubicBezTo>
                <a:cubicBezTo>
                  <a:pt x="126" y="136"/>
                  <a:pt x="128" y="133"/>
                  <a:pt x="130" y="133"/>
                </a:cubicBezTo>
                <a:cubicBezTo>
                  <a:pt x="131" y="133"/>
                  <a:pt x="133" y="133"/>
                  <a:pt x="133" y="133"/>
                </a:cubicBezTo>
                <a:cubicBezTo>
                  <a:pt x="135" y="131"/>
                  <a:pt x="135" y="131"/>
                  <a:pt x="135" y="131"/>
                </a:cubicBezTo>
                <a:cubicBezTo>
                  <a:pt x="135" y="131"/>
                  <a:pt x="135" y="130"/>
                  <a:pt x="135" y="130"/>
                </a:cubicBezTo>
                <a:cubicBezTo>
                  <a:pt x="136" y="130"/>
                  <a:pt x="135" y="128"/>
                  <a:pt x="135" y="128"/>
                </a:cubicBezTo>
                <a:cubicBezTo>
                  <a:pt x="135" y="126"/>
                  <a:pt x="135" y="126"/>
                  <a:pt x="135" y="126"/>
                </a:cubicBezTo>
                <a:cubicBezTo>
                  <a:pt x="135" y="126"/>
                  <a:pt x="132" y="124"/>
                  <a:pt x="132" y="124"/>
                </a:cubicBezTo>
                <a:cubicBezTo>
                  <a:pt x="132" y="124"/>
                  <a:pt x="128" y="122"/>
                  <a:pt x="128" y="122"/>
                </a:cubicBezTo>
                <a:cubicBezTo>
                  <a:pt x="128" y="122"/>
                  <a:pt x="128" y="120"/>
                  <a:pt x="127" y="120"/>
                </a:cubicBezTo>
                <a:cubicBezTo>
                  <a:pt x="127" y="120"/>
                  <a:pt x="128" y="118"/>
                  <a:pt x="128" y="118"/>
                </a:cubicBezTo>
                <a:cubicBezTo>
                  <a:pt x="128" y="118"/>
                  <a:pt x="130" y="115"/>
                  <a:pt x="132" y="114"/>
                </a:cubicBezTo>
                <a:cubicBezTo>
                  <a:pt x="133" y="113"/>
                  <a:pt x="134" y="113"/>
                  <a:pt x="134" y="113"/>
                </a:cubicBezTo>
                <a:cubicBezTo>
                  <a:pt x="135" y="113"/>
                  <a:pt x="136" y="114"/>
                  <a:pt x="137" y="115"/>
                </a:cubicBezTo>
                <a:cubicBezTo>
                  <a:pt x="137" y="115"/>
                  <a:pt x="138" y="115"/>
                  <a:pt x="139" y="115"/>
                </a:cubicBezTo>
                <a:cubicBezTo>
                  <a:pt x="140" y="115"/>
                  <a:pt x="141" y="115"/>
                  <a:pt x="141" y="115"/>
                </a:cubicBezTo>
                <a:cubicBezTo>
                  <a:pt x="141" y="115"/>
                  <a:pt x="141" y="113"/>
                  <a:pt x="141" y="112"/>
                </a:cubicBezTo>
                <a:cubicBezTo>
                  <a:pt x="141" y="111"/>
                  <a:pt x="141" y="112"/>
                  <a:pt x="140" y="111"/>
                </a:cubicBezTo>
                <a:cubicBezTo>
                  <a:pt x="140" y="111"/>
                  <a:pt x="139" y="110"/>
                  <a:pt x="139" y="110"/>
                </a:cubicBezTo>
                <a:cubicBezTo>
                  <a:pt x="139" y="110"/>
                  <a:pt x="139" y="109"/>
                  <a:pt x="139" y="109"/>
                </a:cubicBezTo>
                <a:cubicBezTo>
                  <a:pt x="139" y="109"/>
                  <a:pt x="139" y="108"/>
                  <a:pt x="139" y="107"/>
                </a:cubicBezTo>
                <a:cubicBezTo>
                  <a:pt x="139" y="107"/>
                  <a:pt x="139" y="104"/>
                  <a:pt x="139" y="104"/>
                </a:cubicBezTo>
                <a:cubicBezTo>
                  <a:pt x="139" y="103"/>
                  <a:pt x="138" y="101"/>
                  <a:pt x="138" y="101"/>
                </a:cubicBezTo>
                <a:cubicBezTo>
                  <a:pt x="138" y="100"/>
                  <a:pt x="137" y="99"/>
                  <a:pt x="137" y="99"/>
                </a:cubicBezTo>
                <a:cubicBezTo>
                  <a:pt x="136" y="97"/>
                  <a:pt x="136" y="97"/>
                  <a:pt x="136" y="97"/>
                </a:cubicBezTo>
                <a:cubicBezTo>
                  <a:pt x="136" y="97"/>
                  <a:pt x="136" y="97"/>
                  <a:pt x="136" y="96"/>
                </a:cubicBezTo>
                <a:cubicBezTo>
                  <a:pt x="136" y="94"/>
                  <a:pt x="137" y="92"/>
                  <a:pt x="137" y="92"/>
                </a:cubicBezTo>
                <a:cubicBezTo>
                  <a:pt x="138" y="91"/>
                  <a:pt x="138" y="89"/>
                  <a:pt x="138" y="89"/>
                </a:cubicBezTo>
                <a:cubicBezTo>
                  <a:pt x="137" y="88"/>
                  <a:pt x="137" y="88"/>
                  <a:pt x="137" y="88"/>
                </a:cubicBezTo>
                <a:cubicBezTo>
                  <a:pt x="137" y="88"/>
                  <a:pt x="133" y="87"/>
                  <a:pt x="133" y="87"/>
                </a:cubicBezTo>
                <a:cubicBezTo>
                  <a:pt x="133" y="87"/>
                  <a:pt x="132" y="86"/>
                  <a:pt x="132" y="86"/>
                </a:cubicBezTo>
                <a:cubicBezTo>
                  <a:pt x="132" y="85"/>
                  <a:pt x="131" y="85"/>
                  <a:pt x="131" y="85"/>
                </a:cubicBezTo>
                <a:cubicBezTo>
                  <a:pt x="131" y="85"/>
                  <a:pt x="127" y="86"/>
                  <a:pt x="127" y="86"/>
                </a:cubicBezTo>
                <a:cubicBezTo>
                  <a:pt x="127" y="86"/>
                  <a:pt x="125" y="87"/>
                  <a:pt x="124" y="88"/>
                </a:cubicBezTo>
                <a:cubicBezTo>
                  <a:pt x="122" y="88"/>
                  <a:pt x="122" y="88"/>
                  <a:pt x="121" y="89"/>
                </a:cubicBezTo>
                <a:cubicBezTo>
                  <a:pt x="119" y="90"/>
                  <a:pt x="119" y="91"/>
                  <a:pt x="118" y="92"/>
                </a:cubicBezTo>
                <a:cubicBezTo>
                  <a:pt x="117" y="92"/>
                  <a:pt x="116" y="94"/>
                  <a:pt x="116" y="94"/>
                </a:cubicBezTo>
                <a:cubicBezTo>
                  <a:pt x="115" y="95"/>
                  <a:pt x="115" y="95"/>
                  <a:pt x="116" y="96"/>
                </a:cubicBezTo>
                <a:cubicBezTo>
                  <a:pt x="116" y="97"/>
                  <a:pt x="117" y="96"/>
                  <a:pt x="117" y="96"/>
                </a:cubicBezTo>
                <a:cubicBezTo>
                  <a:pt x="117" y="96"/>
                  <a:pt x="118" y="96"/>
                  <a:pt x="119" y="96"/>
                </a:cubicBezTo>
                <a:cubicBezTo>
                  <a:pt x="120" y="96"/>
                  <a:pt x="120" y="97"/>
                  <a:pt x="119" y="97"/>
                </a:cubicBezTo>
                <a:cubicBezTo>
                  <a:pt x="119" y="97"/>
                  <a:pt x="119" y="98"/>
                  <a:pt x="119" y="98"/>
                </a:cubicBezTo>
                <a:cubicBezTo>
                  <a:pt x="119" y="98"/>
                  <a:pt x="119" y="98"/>
                  <a:pt x="118" y="99"/>
                </a:cubicBezTo>
                <a:cubicBezTo>
                  <a:pt x="118" y="99"/>
                  <a:pt x="118" y="100"/>
                  <a:pt x="118" y="101"/>
                </a:cubicBezTo>
                <a:cubicBezTo>
                  <a:pt x="118" y="102"/>
                  <a:pt x="117" y="102"/>
                  <a:pt x="117" y="102"/>
                </a:cubicBezTo>
                <a:cubicBezTo>
                  <a:pt x="116" y="103"/>
                  <a:pt x="116" y="103"/>
                  <a:pt x="115" y="104"/>
                </a:cubicBezTo>
                <a:cubicBezTo>
                  <a:pt x="114" y="104"/>
                  <a:pt x="114" y="105"/>
                  <a:pt x="114" y="105"/>
                </a:cubicBezTo>
                <a:cubicBezTo>
                  <a:pt x="114" y="106"/>
                  <a:pt x="114" y="106"/>
                  <a:pt x="115" y="107"/>
                </a:cubicBezTo>
                <a:cubicBezTo>
                  <a:pt x="115" y="108"/>
                  <a:pt x="115" y="108"/>
                  <a:pt x="115" y="108"/>
                </a:cubicBezTo>
                <a:cubicBezTo>
                  <a:pt x="115" y="109"/>
                  <a:pt x="114" y="110"/>
                  <a:pt x="114" y="109"/>
                </a:cubicBezTo>
                <a:cubicBezTo>
                  <a:pt x="114" y="109"/>
                  <a:pt x="114" y="108"/>
                  <a:pt x="114" y="108"/>
                </a:cubicBezTo>
                <a:cubicBezTo>
                  <a:pt x="111" y="108"/>
                  <a:pt x="111" y="108"/>
                  <a:pt x="111" y="108"/>
                </a:cubicBezTo>
                <a:cubicBezTo>
                  <a:pt x="111" y="108"/>
                  <a:pt x="111" y="108"/>
                  <a:pt x="110" y="108"/>
                </a:cubicBezTo>
                <a:cubicBezTo>
                  <a:pt x="110" y="108"/>
                  <a:pt x="112" y="106"/>
                  <a:pt x="112" y="106"/>
                </a:cubicBezTo>
                <a:cubicBezTo>
                  <a:pt x="113" y="105"/>
                  <a:pt x="113" y="105"/>
                  <a:pt x="113" y="105"/>
                </a:cubicBezTo>
                <a:cubicBezTo>
                  <a:pt x="113" y="104"/>
                  <a:pt x="113" y="104"/>
                  <a:pt x="113" y="104"/>
                </a:cubicBezTo>
                <a:cubicBezTo>
                  <a:pt x="110" y="104"/>
                  <a:pt x="110" y="104"/>
                  <a:pt x="110" y="104"/>
                </a:cubicBezTo>
                <a:cubicBezTo>
                  <a:pt x="109" y="104"/>
                  <a:pt x="109" y="104"/>
                  <a:pt x="109" y="104"/>
                </a:cubicBezTo>
                <a:cubicBezTo>
                  <a:pt x="110" y="103"/>
                  <a:pt x="110" y="103"/>
                  <a:pt x="110" y="103"/>
                </a:cubicBezTo>
                <a:cubicBezTo>
                  <a:pt x="110" y="101"/>
                  <a:pt x="110" y="101"/>
                  <a:pt x="110" y="101"/>
                </a:cubicBezTo>
                <a:cubicBezTo>
                  <a:pt x="111" y="99"/>
                  <a:pt x="111" y="99"/>
                  <a:pt x="111" y="99"/>
                </a:cubicBezTo>
                <a:cubicBezTo>
                  <a:pt x="111" y="99"/>
                  <a:pt x="111" y="97"/>
                  <a:pt x="112" y="97"/>
                </a:cubicBezTo>
                <a:cubicBezTo>
                  <a:pt x="112" y="97"/>
                  <a:pt x="113" y="96"/>
                  <a:pt x="113" y="95"/>
                </a:cubicBezTo>
                <a:cubicBezTo>
                  <a:pt x="114" y="95"/>
                  <a:pt x="113" y="94"/>
                  <a:pt x="113" y="94"/>
                </a:cubicBezTo>
                <a:cubicBezTo>
                  <a:pt x="111" y="94"/>
                  <a:pt x="111" y="94"/>
                  <a:pt x="111" y="94"/>
                </a:cubicBezTo>
                <a:cubicBezTo>
                  <a:pt x="109" y="95"/>
                  <a:pt x="109" y="95"/>
                  <a:pt x="109" y="95"/>
                </a:cubicBezTo>
                <a:cubicBezTo>
                  <a:pt x="109" y="95"/>
                  <a:pt x="106" y="96"/>
                  <a:pt x="105" y="96"/>
                </a:cubicBezTo>
                <a:cubicBezTo>
                  <a:pt x="104" y="96"/>
                  <a:pt x="105" y="96"/>
                  <a:pt x="104" y="96"/>
                </a:cubicBezTo>
                <a:cubicBezTo>
                  <a:pt x="104" y="95"/>
                  <a:pt x="103" y="95"/>
                  <a:pt x="103" y="95"/>
                </a:cubicBezTo>
                <a:cubicBezTo>
                  <a:pt x="103" y="95"/>
                  <a:pt x="101" y="95"/>
                  <a:pt x="101" y="95"/>
                </a:cubicBezTo>
                <a:cubicBezTo>
                  <a:pt x="100" y="95"/>
                  <a:pt x="100" y="96"/>
                  <a:pt x="100" y="96"/>
                </a:cubicBezTo>
                <a:cubicBezTo>
                  <a:pt x="100" y="96"/>
                  <a:pt x="103" y="97"/>
                  <a:pt x="104" y="98"/>
                </a:cubicBezTo>
                <a:cubicBezTo>
                  <a:pt x="104" y="98"/>
                  <a:pt x="105" y="98"/>
                  <a:pt x="105" y="98"/>
                </a:cubicBezTo>
                <a:cubicBezTo>
                  <a:pt x="105" y="99"/>
                  <a:pt x="105" y="99"/>
                  <a:pt x="105" y="99"/>
                </a:cubicBezTo>
                <a:cubicBezTo>
                  <a:pt x="105" y="99"/>
                  <a:pt x="104" y="101"/>
                  <a:pt x="103" y="101"/>
                </a:cubicBezTo>
                <a:cubicBezTo>
                  <a:pt x="103" y="102"/>
                  <a:pt x="102" y="102"/>
                  <a:pt x="102" y="102"/>
                </a:cubicBezTo>
                <a:cubicBezTo>
                  <a:pt x="100" y="103"/>
                  <a:pt x="100" y="103"/>
                  <a:pt x="100" y="103"/>
                </a:cubicBezTo>
                <a:cubicBezTo>
                  <a:pt x="100" y="103"/>
                  <a:pt x="101" y="105"/>
                  <a:pt x="101" y="105"/>
                </a:cubicBezTo>
                <a:cubicBezTo>
                  <a:pt x="101" y="105"/>
                  <a:pt x="101" y="107"/>
                  <a:pt x="101" y="107"/>
                </a:cubicBezTo>
                <a:cubicBezTo>
                  <a:pt x="99" y="106"/>
                  <a:pt x="99" y="106"/>
                  <a:pt x="99" y="106"/>
                </a:cubicBezTo>
                <a:cubicBezTo>
                  <a:pt x="96" y="108"/>
                  <a:pt x="96" y="108"/>
                  <a:pt x="96" y="108"/>
                </a:cubicBezTo>
                <a:cubicBezTo>
                  <a:pt x="96" y="108"/>
                  <a:pt x="95" y="108"/>
                  <a:pt x="95" y="108"/>
                </a:cubicBezTo>
                <a:cubicBezTo>
                  <a:pt x="94" y="108"/>
                  <a:pt x="94" y="107"/>
                  <a:pt x="94" y="107"/>
                </a:cubicBezTo>
                <a:cubicBezTo>
                  <a:pt x="93" y="109"/>
                  <a:pt x="93" y="109"/>
                  <a:pt x="93" y="109"/>
                </a:cubicBezTo>
                <a:cubicBezTo>
                  <a:pt x="93" y="109"/>
                  <a:pt x="89" y="108"/>
                  <a:pt x="88" y="108"/>
                </a:cubicBezTo>
                <a:cubicBezTo>
                  <a:pt x="88" y="108"/>
                  <a:pt x="88" y="110"/>
                  <a:pt x="88" y="110"/>
                </a:cubicBezTo>
                <a:cubicBezTo>
                  <a:pt x="90" y="111"/>
                  <a:pt x="90" y="111"/>
                  <a:pt x="90" y="111"/>
                </a:cubicBezTo>
                <a:cubicBezTo>
                  <a:pt x="88" y="112"/>
                  <a:pt x="88" y="112"/>
                  <a:pt x="88" y="112"/>
                </a:cubicBezTo>
                <a:cubicBezTo>
                  <a:pt x="92" y="114"/>
                  <a:pt x="92" y="114"/>
                  <a:pt x="92" y="114"/>
                </a:cubicBezTo>
                <a:cubicBezTo>
                  <a:pt x="93" y="115"/>
                  <a:pt x="93" y="115"/>
                  <a:pt x="93" y="115"/>
                </a:cubicBezTo>
                <a:cubicBezTo>
                  <a:pt x="94" y="118"/>
                  <a:pt x="94" y="118"/>
                  <a:pt x="94" y="118"/>
                </a:cubicBezTo>
                <a:cubicBezTo>
                  <a:pt x="93" y="119"/>
                  <a:pt x="93" y="119"/>
                  <a:pt x="93" y="119"/>
                </a:cubicBezTo>
                <a:cubicBezTo>
                  <a:pt x="95" y="121"/>
                  <a:pt x="95" y="121"/>
                  <a:pt x="95" y="121"/>
                </a:cubicBezTo>
                <a:cubicBezTo>
                  <a:pt x="95" y="121"/>
                  <a:pt x="95" y="122"/>
                  <a:pt x="96" y="123"/>
                </a:cubicBezTo>
                <a:cubicBezTo>
                  <a:pt x="96" y="123"/>
                  <a:pt x="96" y="125"/>
                  <a:pt x="96" y="125"/>
                </a:cubicBezTo>
                <a:cubicBezTo>
                  <a:pt x="96" y="127"/>
                  <a:pt x="96" y="127"/>
                  <a:pt x="96" y="127"/>
                </a:cubicBezTo>
                <a:cubicBezTo>
                  <a:pt x="96" y="128"/>
                  <a:pt x="96" y="128"/>
                  <a:pt x="96" y="128"/>
                </a:cubicBezTo>
                <a:cubicBezTo>
                  <a:pt x="96" y="128"/>
                  <a:pt x="94" y="129"/>
                  <a:pt x="94" y="130"/>
                </a:cubicBezTo>
                <a:cubicBezTo>
                  <a:pt x="94" y="130"/>
                  <a:pt x="95" y="130"/>
                  <a:pt x="95" y="130"/>
                </a:cubicBezTo>
                <a:cubicBezTo>
                  <a:pt x="97" y="132"/>
                  <a:pt x="97" y="132"/>
                  <a:pt x="97" y="132"/>
                </a:cubicBezTo>
                <a:cubicBezTo>
                  <a:pt x="98" y="134"/>
                  <a:pt x="98" y="134"/>
                  <a:pt x="98" y="134"/>
                </a:cubicBezTo>
                <a:cubicBezTo>
                  <a:pt x="98" y="134"/>
                  <a:pt x="97" y="135"/>
                  <a:pt x="97" y="136"/>
                </a:cubicBezTo>
                <a:cubicBezTo>
                  <a:pt x="97" y="136"/>
                  <a:pt x="99" y="137"/>
                  <a:pt x="99" y="137"/>
                </a:cubicBezTo>
                <a:cubicBezTo>
                  <a:pt x="103" y="137"/>
                  <a:pt x="103" y="137"/>
                  <a:pt x="103" y="137"/>
                </a:cubicBezTo>
                <a:cubicBezTo>
                  <a:pt x="105" y="137"/>
                  <a:pt x="105" y="137"/>
                  <a:pt x="105" y="137"/>
                </a:cubicBezTo>
                <a:cubicBezTo>
                  <a:pt x="105" y="137"/>
                  <a:pt x="108" y="137"/>
                  <a:pt x="109" y="137"/>
                </a:cubicBezTo>
                <a:cubicBezTo>
                  <a:pt x="109" y="137"/>
                  <a:pt x="112" y="136"/>
                  <a:pt x="112" y="136"/>
                </a:cubicBezTo>
                <a:cubicBezTo>
                  <a:pt x="112" y="136"/>
                  <a:pt x="114" y="138"/>
                  <a:pt x="115" y="138"/>
                </a:cubicBezTo>
                <a:cubicBezTo>
                  <a:pt x="116" y="139"/>
                  <a:pt x="115" y="140"/>
                  <a:pt x="115" y="140"/>
                </a:cubicBezTo>
                <a:cubicBezTo>
                  <a:pt x="115" y="141"/>
                  <a:pt x="114" y="141"/>
                  <a:pt x="114" y="141"/>
                </a:cubicBezTo>
                <a:cubicBezTo>
                  <a:pt x="114" y="141"/>
                  <a:pt x="115" y="144"/>
                  <a:pt x="115" y="144"/>
                </a:cubicBezTo>
                <a:cubicBezTo>
                  <a:pt x="116" y="145"/>
                  <a:pt x="116" y="144"/>
                  <a:pt x="116" y="144"/>
                </a:cubicBezTo>
                <a:cubicBezTo>
                  <a:pt x="116" y="144"/>
                  <a:pt x="117" y="145"/>
                  <a:pt x="118" y="146"/>
                </a:cubicBezTo>
                <a:cubicBezTo>
                  <a:pt x="118" y="147"/>
                  <a:pt x="119" y="147"/>
                  <a:pt x="119" y="147"/>
                </a:cubicBezTo>
                <a:cubicBezTo>
                  <a:pt x="120" y="147"/>
                  <a:pt x="120" y="147"/>
                  <a:pt x="120" y="147"/>
                </a:cubicBezTo>
                <a:cubicBezTo>
                  <a:pt x="120" y="147"/>
                  <a:pt x="121" y="147"/>
                  <a:pt x="121" y="148"/>
                </a:cubicBezTo>
                <a:cubicBezTo>
                  <a:pt x="122" y="148"/>
                  <a:pt x="123" y="148"/>
                  <a:pt x="124" y="148"/>
                </a:cubicBezTo>
                <a:cubicBezTo>
                  <a:pt x="124" y="148"/>
                  <a:pt x="125" y="148"/>
                  <a:pt x="125" y="147"/>
                </a:cubicBezTo>
                <a:cubicBezTo>
                  <a:pt x="125" y="147"/>
                  <a:pt x="126" y="147"/>
                  <a:pt x="127" y="147"/>
                </a:cubicBezTo>
                <a:cubicBezTo>
                  <a:pt x="127" y="146"/>
                  <a:pt x="127" y="145"/>
                  <a:pt x="127" y="145"/>
                </a:cubicBezTo>
                <a:cubicBezTo>
                  <a:pt x="127" y="145"/>
                  <a:pt x="127" y="145"/>
                  <a:pt x="127" y="145"/>
                </a:cubicBezTo>
                <a:close/>
                <a:moveTo>
                  <a:pt x="127" y="150"/>
                </a:moveTo>
                <a:cubicBezTo>
                  <a:pt x="127" y="150"/>
                  <a:pt x="127" y="150"/>
                  <a:pt x="127" y="150"/>
                </a:cubicBezTo>
                <a:cubicBezTo>
                  <a:pt x="126" y="151"/>
                  <a:pt x="126" y="151"/>
                  <a:pt x="126" y="151"/>
                </a:cubicBezTo>
                <a:cubicBezTo>
                  <a:pt x="127" y="151"/>
                  <a:pt x="127" y="151"/>
                  <a:pt x="127" y="151"/>
                </a:cubicBezTo>
                <a:cubicBezTo>
                  <a:pt x="127" y="151"/>
                  <a:pt x="129" y="152"/>
                  <a:pt x="129" y="152"/>
                </a:cubicBezTo>
                <a:cubicBezTo>
                  <a:pt x="130" y="152"/>
                  <a:pt x="130" y="152"/>
                  <a:pt x="130" y="152"/>
                </a:cubicBezTo>
                <a:cubicBezTo>
                  <a:pt x="131" y="151"/>
                  <a:pt x="131" y="151"/>
                  <a:pt x="131" y="151"/>
                </a:cubicBezTo>
                <a:cubicBezTo>
                  <a:pt x="132" y="149"/>
                  <a:pt x="132" y="149"/>
                  <a:pt x="132" y="149"/>
                </a:cubicBezTo>
                <a:cubicBezTo>
                  <a:pt x="135" y="148"/>
                  <a:pt x="135" y="148"/>
                  <a:pt x="135" y="148"/>
                </a:cubicBezTo>
                <a:cubicBezTo>
                  <a:pt x="135" y="148"/>
                  <a:pt x="138" y="148"/>
                  <a:pt x="138" y="148"/>
                </a:cubicBezTo>
                <a:cubicBezTo>
                  <a:pt x="138" y="148"/>
                  <a:pt x="139" y="147"/>
                  <a:pt x="139" y="147"/>
                </a:cubicBezTo>
                <a:cubicBezTo>
                  <a:pt x="139" y="146"/>
                  <a:pt x="139" y="146"/>
                  <a:pt x="139" y="146"/>
                </a:cubicBezTo>
                <a:cubicBezTo>
                  <a:pt x="137" y="144"/>
                  <a:pt x="137" y="144"/>
                  <a:pt x="137" y="144"/>
                </a:cubicBezTo>
                <a:cubicBezTo>
                  <a:pt x="135" y="144"/>
                  <a:pt x="135" y="144"/>
                  <a:pt x="135" y="144"/>
                </a:cubicBezTo>
                <a:cubicBezTo>
                  <a:pt x="135" y="144"/>
                  <a:pt x="133" y="144"/>
                  <a:pt x="132" y="144"/>
                </a:cubicBezTo>
                <a:cubicBezTo>
                  <a:pt x="132" y="144"/>
                  <a:pt x="131" y="144"/>
                  <a:pt x="131" y="144"/>
                </a:cubicBezTo>
                <a:cubicBezTo>
                  <a:pt x="131" y="144"/>
                  <a:pt x="131" y="145"/>
                  <a:pt x="131" y="146"/>
                </a:cubicBezTo>
                <a:cubicBezTo>
                  <a:pt x="130" y="147"/>
                  <a:pt x="130" y="147"/>
                  <a:pt x="129" y="147"/>
                </a:cubicBezTo>
                <a:cubicBezTo>
                  <a:pt x="129" y="147"/>
                  <a:pt x="128" y="147"/>
                  <a:pt x="128" y="147"/>
                </a:cubicBezTo>
                <a:cubicBezTo>
                  <a:pt x="127" y="150"/>
                  <a:pt x="127" y="150"/>
                  <a:pt x="127" y="150"/>
                </a:cubicBezTo>
                <a:close/>
                <a:moveTo>
                  <a:pt x="116" y="162"/>
                </a:moveTo>
                <a:cubicBezTo>
                  <a:pt x="116" y="162"/>
                  <a:pt x="116" y="162"/>
                  <a:pt x="116" y="162"/>
                </a:cubicBezTo>
                <a:cubicBezTo>
                  <a:pt x="117" y="162"/>
                  <a:pt x="117" y="162"/>
                  <a:pt x="117" y="162"/>
                </a:cubicBezTo>
                <a:cubicBezTo>
                  <a:pt x="118" y="161"/>
                  <a:pt x="118" y="161"/>
                  <a:pt x="118" y="161"/>
                </a:cubicBezTo>
                <a:cubicBezTo>
                  <a:pt x="117" y="159"/>
                  <a:pt x="117" y="159"/>
                  <a:pt x="117" y="159"/>
                </a:cubicBezTo>
                <a:cubicBezTo>
                  <a:pt x="116" y="158"/>
                  <a:pt x="116" y="158"/>
                  <a:pt x="116" y="158"/>
                </a:cubicBezTo>
                <a:cubicBezTo>
                  <a:pt x="115" y="155"/>
                  <a:pt x="115" y="155"/>
                  <a:pt x="115" y="155"/>
                </a:cubicBezTo>
                <a:cubicBezTo>
                  <a:pt x="113" y="153"/>
                  <a:pt x="113" y="153"/>
                  <a:pt x="113" y="153"/>
                </a:cubicBezTo>
                <a:cubicBezTo>
                  <a:pt x="112" y="152"/>
                  <a:pt x="112" y="152"/>
                  <a:pt x="112" y="152"/>
                </a:cubicBezTo>
                <a:cubicBezTo>
                  <a:pt x="111" y="154"/>
                  <a:pt x="111" y="154"/>
                  <a:pt x="111" y="154"/>
                </a:cubicBezTo>
                <a:cubicBezTo>
                  <a:pt x="110" y="155"/>
                  <a:pt x="110" y="155"/>
                  <a:pt x="110" y="155"/>
                </a:cubicBezTo>
                <a:cubicBezTo>
                  <a:pt x="109" y="156"/>
                  <a:pt x="109" y="156"/>
                  <a:pt x="109" y="156"/>
                </a:cubicBezTo>
                <a:cubicBezTo>
                  <a:pt x="109" y="156"/>
                  <a:pt x="106" y="155"/>
                  <a:pt x="105" y="154"/>
                </a:cubicBezTo>
                <a:cubicBezTo>
                  <a:pt x="103" y="153"/>
                  <a:pt x="103" y="153"/>
                  <a:pt x="103" y="153"/>
                </a:cubicBezTo>
                <a:cubicBezTo>
                  <a:pt x="103" y="153"/>
                  <a:pt x="102" y="153"/>
                  <a:pt x="101" y="152"/>
                </a:cubicBezTo>
                <a:cubicBezTo>
                  <a:pt x="101" y="152"/>
                  <a:pt x="100" y="151"/>
                  <a:pt x="100" y="151"/>
                </a:cubicBezTo>
                <a:cubicBezTo>
                  <a:pt x="100" y="151"/>
                  <a:pt x="100" y="150"/>
                  <a:pt x="99" y="150"/>
                </a:cubicBezTo>
                <a:cubicBezTo>
                  <a:pt x="99" y="149"/>
                  <a:pt x="98" y="150"/>
                  <a:pt x="97" y="150"/>
                </a:cubicBezTo>
                <a:cubicBezTo>
                  <a:pt x="95" y="150"/>
                  <a:pt x="95" y="150"/>
                  <a:pt x="94" y="150"/>
                </a:cubicBezTo>
                <a:cubicBezTo>
                  <a:pt x="94" y="151"/>
                  <a:pt x="93" y="151"/>
                  <a:pt x="93" y="151"/>
                </a:cubicBezTo>
                <a:cubicBezTo>
                  <a:pt x="92" y="152"/>
                  <a:pt x="93" y="154"/>
                  <a:pt x="93" y="154"/>
                </a:cubicBezTo>
                <a:cubicBezTo>
                  <a:pt x="93" y="155"/>
                  <a:pt x="93" y="155"/>
                  <a:pt x="93" y="155"/>
                </a:cubicBezTo>
                <a:cubicBezTo>
                  <a:pt x="94" y="157"/>
                  <a:pt x="94" y="157"/>
                  <a:pt x="94" y="157"/>
                </a:cubicBezTo>
                <a:cubicBezTo>
                  <a:pt x="92" y="157"/>
                  <a:pt x="92" y="157"/>
                  <a:pt x="92" y="157"/>
                </a:cubicBezTo>
                <a:cubicBezTo>
                  <a:pt x="91" y="157"/>
                  <a:pt x="91" y="157"/>
                  <a:pt x="91" y="157"/>
                </a:cubicBezTo>
                <a:cubicBezTo>
                  <a:pt x="92" y="159"/>
                  <a:pt x="92" y="159"/>
                  <a:pt x="92" y="159"/>
                </a:cubicBezTo>
                <a:cubicBezTo>
                  <a:pt x="92" y="159"/>
                  <a:pt x="92" y="160"/>
                  <a:pt x="93" y="161"/>
                </a:cubicBezTo>
                <a:cubicBezTo>
                  <a:pt x="93" y="161"/>
                  <a:pt x="94" y="162"/>
                  <a:pt x="94" y="162"/>
                </a:cubicBezTo>
                <a:cubicBezTo>
                  <a:pt x="94" y="162"/>
                  <a:pt x="99" y="163"/>
                  <a:pt x="99" y="163"/>
                </a:cubicBezTo>
                <a:cubicBezTo>
                  <a:pt x="100" y="163"/>
                  <a:pt x="100" y="163"/>
                  <a:pt x="100" y="163"/>
                </a:cubicBezTo>
                <a:cubicBezTo>
                  <a:pt x="100" y="163"/>
                  <a:pt x="102" y="164"/>
                  <a:pt x="104" y="165"/>
                </a:cubicBezTo>
                <a:cubicBezTo>
                  <a:pt x="105" y="166"/>
                  <a:pt x="106" y="167"/>
                  <a:pt x="106" y="167"/>
                </a:cubicBezTo>
                <a:cubicBezTo>
                  <a:pt x="106" y="167"/>
                  <a:pt x="108" y="167"/>
                  <a:pt x="108" y="167"/>
                </a:cubicBezTo>
                <a:cubicBezTo>
                  <a:pt x="109" y="166"/>
                  <a:pt x="109" y="166"/>
                  <a:pt x="109" y="166"/>
                </a:cubicBezTo>
                <a:cubicBezTo>
                  <a:pt x="112" y="165"/>
                  <a:pt x="112" y="165"/>
                  <a:pt x="112" y="165"/>
                </a:cubicBezTo>
                <a:cubicBezTo>
                  <a:pt x="114" y="165"/>
                  <a:pt x="114" y="165"/>
                  <a:pt x="114" y="165"/>
                </a:cubicBezTo>
                <a:cubicBezTo>
                  <a:pt x="117" y="166"/>
                  <a:pt x="117" y="166"/>
                  <a:pt x="117" y="166"/>
                </a:cubicBezTo>
                <a:cubicBezTo>
                  <a:pt x="118" y="166"/>
                  <a:pt x="118" y="166"/>
                  <a:pt x="118" y="166"/>
                </a:cubicBezTo>
                <a:cubicBezTo>
                  <a:pt x="118" y="164"/>
                  <a:pt x="118" y="164"/>
                  <a:pt x="118" y="164"/>
                </a:cubicBezTo>
                <a:cubicBezTo>
                  <a:pt x="118" y="163"/>
                  <a:pt x="118" y="163"/>
                  <a:pt x="118" y="163"/>
                </a:cubicBezTo>
                <a:cubicBezTo>
                  <a:pt x="116" y="162"/>
                  <a:pt x="116" y="162"/>
                  <a:pt x="116" y="162"/>
                </a:cubicBezTo>
                <a:close/>
                <a:moveTo>
                  <a:pt x="77" y="121"/>
                </a:moveTo>
                <a:cubicBezTo>
                  <a:pt x="77" y="121"/>
                  <a:pt x="77" y="121"/>
                  <a:pt x="77" y="121"/>
                </a:cubicBezTo>
                <a:cubicBezTo>
                  <a:pt x="75" y="120"/>
                  <a:pt x="75" y="120"/>
                  <a:pt x="75" y="120"/>
                </a:cubicBezTo>
                <a:cubicBezTo>
                  <a:pt x="73" y="117"/>
                  <a:pt x="73" y="117"/>
                  <a:pt x="73" y="117"/>
                </a:cubicBezTo>
                <a:cubicBezTo>
                  <a:pt x="70" y="116"/>
                  <a:pt x="70" y="116"/>
                  <a:pt x="70" y="116"/>
                </a:cubicBezTo>
                <a:cubicBezTo>
                  <a:pt x="70" y="116"/>
                  <a:pt x="69" y="113"/>
                  <a:pt x="69" y="113"/>
                </a:cubicBezTo>
                <a:cubicBezTo>
                  <a:pt x="68" y="112"/>
                  <a:pt x="68" y="113"/>
                  <a:pt x="68" y="113"/>
                </a:cubicBezTo>
                <a:cubicBezTo>
                  <a:pt x="68" y="113"/>
                  <a:pt x="68" y="115"/>
                  <a:pt x="67" y="116"/>
                </a:cubicBezTo>
                <a:cubicBezTo>
                  <a:pt x="66" y="116"/>
                  <a:pt x="65" y="116"/>
                  <a:pt x="65" y="116"/>
                </a:cubicBezTo>
                <a:cubicBezTo>
                  <a:pt x="63" y="118"/>
                  <a:pt x="63" y="118"/>
                  <a:pt x="63" y="118"/>
                </a:cubicBezTo>
                <a:cubicBezTo>
                  <a:pt x="63" y="118"/>
                  <a:pt x="60" y="119"/>
                  <a:pt x="59" y="119"/>
                </a:cubicBezTo>
                <a:cubicBezTo>
                  <a:pt x="59" y="119"/>
                  <a:pt x="58" y="120"/>
                  <a:pt x="58" y="120"/>
                </a:cubicBezTo>
                <a:cubicBezTo>
                  <a:pt x="52" y="119"/>
                  <a:pt x="52" y="119"/>
                  <a:pt x="52" y="119"/>
                </a:cubicBezTo>
                <a:cubicBezTo>
                  <a:pt x="50" y="121"/>
                  <a:pt x="50" y="121"/>
                  <a:pt x="50" y="121"/>
                </a:cubicBezTo>
                <a:cubicBezTo>
                  <a:pt x="50" y="122"/>
                  <a:pt x="50" y="122"/>
                  <a:pt x="50" y="122"/>
                </a:cubicBezTo>
                <a:cubicBezTo>
                  <a:pt x="51" y="124"/>
                  <a:pt x="51" y="124"/>
                  <a:pt x="51" y="124"/>
                </a:cubicBezTo>
                <a:cubicBezTo>
                  <a:pt x="52" y="125"/>
                  <a:pt x="52" y="125"/>
                  <a:pt x="52" y="125"/>
                </a:cubicBezTo>
                <a:cubicBezTo>
                  <a:pt x="53" y="125"/>
                  <a:pt x="53" y="125"/>
                  <a:pt x="53" y="125"/>
                </a:cubicBezTo>
                <a:cubicBezTo>
                  <a:pt x="53" y="127"/>
                  <a:pt x="53" y="127"/>
                  <a:pt x="53" y="127"/>
                </a:cubicBezTo>
                <a:cubicBezTo>
                  <a:pt x="54" y="129"/>
                  <a:pt x="54" y="129"/>
                  <a:pt x="54" y="129"/>
                </a:cubicBezTo>
                <a:cubicBezTo>
                  <a:pt x="54" y="129"/>
                  <a:pt x="55" y="130"/>
                  <a:pt x="56" y="132"/>
                </a:cubicBezTo>
                <a:cubicBezTo>
                  <a:pt x="57" y="134"/>
                  <a:pt x="56" y="135"/>
                  <a:pt x="56" y="135"/>
                </a:cubicBezTo>
                <a:cubicBezTo>
                  <a:pt x="59" y="138"/>
                  <a:pt x="59" y="138"/>
                  <a:pt x="59" y="138"/>
                </a:cubicBezTo>
                <a:cubicBezTo>
                  <a:pt x="61" y="139"/>
                  <a:pt x="61" y="139"/>
                  <a:pt x="61" y="139"/>
                </a:cubicBezTo>
                <a:cubicBezTo>
                  <a:pt x="61" y="139"/>
                  <a:pt x="62" y="140"/>
                  <a:pt x="63" y="140"/>
                </a:cubicBezTo>
                <a:cubicBezTo>
                  <a:pt x="63" y="140"/>
                  <a:pt x="63" y="141"/>
                  <a:pt x="63" y="141"/>
                </a:cubicBezTo>
                <a:cubicBezTo>
                  <a:pt x="63" y="143"/>
                  <a:pt x="63" y="143"/>
                  <a:pt x="63" y="143"/>
                </a:cubicBezTo>
                <a:cubicBezTo>
                  <a:pt x="64" y="145"/>
                  <a:pt x="64" y="145"/>
                  <a:pt x="64" y="145"/>
                </a:cubicBezTo>
                <a:cubicBezTo>
                  <a:pt x="65" y="144"/>
                  <a:pt x="65" y="144"/>
                  <a:pt x="65" y="144"/>
                </a:cubicBezTo>
                <a:cubicBezTo>
                  <a:pt x="66" y="143"/>
                  <a:pt x="66" y="143"/>
                  <a:pt x="66" y="143"/>
                </a:cubicBezTo>
                <a:cubicBezTo>
                  <a:pt x="71" y="145"/>
                  <a:pt x="71" y="145"/>
                  <a:pt x="71" y="145"/>
                </a:cubicBezTo>
                <a:cubicBezTo>
                  <a:pt x="71" y="145"/>
                  <a:pt x="75" y="147"/>
                  <a:pt x="76" y="147"/>
                </a:cubicBezTo>
                <a:cubicBezTo>
                  <a:pt x="76" y="147"/>
                  <a:pt x="78" y="145"/>
                  <a:pt x="78" y="145"/>
                </a:cubicBezTo>
                <a:cubicBezTo>
                  <a:pt x="79" y="144"/>
                  <a:pt x="82" y="144"/>
                  <a:pt x="82" y="144"/>
                </a:cubicBezTo>
                <a:cubicBezTo>
                  <a:pt x="83" y="144"/>
                  <a:pt x="83" y="143"/>
                  <a:pt x="83" y="143"/>
                </a:cubicBezTo>
                <a:cubicBezTo>
                  <a:pt x="83" y="142"/>
                  <a:pt x="84" y="141"/>
                  <a:pt x="84" y="140"/>
                </a:cubicBezTo>
                <a:cubicBezTo>
                  <a:pt x="84" y="139"/>
                  <a:pt x="85" y="138"/>
                  <a:pt x="85" y="138"/>
                </a:cubicBezTo>
                <a:cubicBezTo>
                  <a:pt x="85" y="136"/>
                  <a:pt x="85" y="136"/>
                  <a:pt x="85" y="136"/>
                </a:cubicBezTo>
                <a:cubicBezTo>
                  <a:pt x="84" y="133"/>
                  <a:pt x="84" y="133"/>
                  <a:pt x="84" y="133"/>
                </a:cubicBezTo>
                <a:cubicBezTo>
                  <a:pt x="85" y="129"/>
                  <a:pt x="85" y="129"/>
                  <a:pt x="85" y="129"/>
                </a:cubicBezTo>
                <a:cubicBezTo>
                  <a:pt x="83" y="127"/>
                  <a:pt x="83" y="127"/>
                  <a:pt x="83" y="127"/>
                </a:cubicBezTo>
                <a:cubicBezTo>
                  <a:pt x="82" y="126"/>
                  <a:pt x="82" y="126"/>
                  <a:pt x="82" y="126"/>
                </a:cubicBezTo>
                <a:cubicBezTo>
                  <a:pt x="82" y="125"/>
                  <a:pt x="82" y="125"/>
                  <a:pt x="82" y="125"/>
                </a:cubicBezTo>
                <a:cubicBezTo>
                  <a:pt x="82" y="124"/>
                  <a:pt x="82" y="124"/>
                  <a:pt x="82" y="124"/>
                </a:cubicBezTo>
                <a:cubicBezTo>
                  <a:pt x="84" y="123"/>
                  <a:pt x="84" y="123"/>
                  <a:pt x="84" y="123"/>
                </a:cubicBezTo>
                <a:cubicBezTo>
                  <a:pt x="84" y="120"/>
                  <a:pt x="84" y="120"/>
                  <a:pt x="84" y="120"/>
                </a:cubicBezTo>
                <a:cubicBezTo>
                  <a:pt x="87" y="118"/>
                  <a:pt x="87" y="118"/>
                  <a:pt x="87" y="118"/>
                </a:cubicBezTo>
                <a:cubicBezTo>
                  <a:pt x="88" y="115"/>
                  <a:pt x="88" y="115"/>
                  <a:pt x="88" y="115"/>
                </a:cubicBezTo>
                <a:cubicBezTo>
                  <a:pt x="88" y="115"/>
                  <a:pt x="84" y="114"/>
                  <a:pt x="83" y="114"/>
                </a:cubicBezTo>
                <a:cubicBezTo>
                  <a:pt x="81" y="114"/>
                  <a:pt x="82" y="114"/>
                  <a:pt x="82" y="113"/>
                </a:cubicBezTo>
                <a:cubicBezTo>
                  <a:pt x="82" y="113"/>
                  <a:pt x="81" y="112"/>
                  <a:pt x="81" y="112"/>
                </a:cubicBezTo>
                <a:cubicBezTo>
                  <a:pt x="81" y="112"/>
                  <a:pt x="79" y="113"/>
                  <a:pt x="79" y="113"/>
                </a:cubicBezTo>
                <a:cubicBezTo>
                  <a:pt x="78" y="113"/>
                  <a:pt x="78" y="111"/>
                  <a:pt x="78" y="111"/>
                </a:cubicBezTo>
                <a:cubicBezTo>
                  <a:pt x="78" y="111"/>
                  <a:pt x="76" y="112"/>
                  <a:pt x="76" y="112"/>
                </a:cubicBezTo>
                <a:cubicBezTo>
                  <a:pt x="75" y="112"/>
                  <a:pt x="73" y="112"/>
                  <a:pt x="73" y="112"/>
                </a:cubicBezTo>
                <a:cubicBezTo>
                  <a:pt x="73" y="112"/>
                  <a:pt x="73" y="113"/>
                  <a:pt x="73" y="113"/>
                </a:cubicBezTo>
                <a:cubicBezTo>
                  <a:pt x="72" y="114"/>
                  <a:pt x="73" y="115"/>
                  <a:pt x="74" y="115"/>
                </a:cubicBezTo>
                <a:cubicBezTo>
                  <a:pt x="74" y="116"/>
                  <a:pt x="75" y="118"/>
                  <a:pt x="75" y="118"/>
                </a:cubicBezTo>
                <a:cubicBezTo>
                  <a:pt x="76" y="120"/>
                  <a:pt x="76" y="120"/>
                  <a:pt x="76" y="120"/>
                </a:cubicBezTo>
                <a:cubicBezTo>
                  <a:pt x="77" y="121"/>
                  <a:pt x="77" y="121"/>
                  <a:pt x="77" y="121"/>
                </a:cubicBezTo>
                <a:close/>
                <a:moveTo>
                  <a:pt x="75" y="107"/>
                </a:moveTo>
                <a:cubicBezTo>
                  <a:pt x="75" y="107"/>
                  <a:pt x="75" y="107"/>
                  <a:pt x="75" y="107"/>
                </a:cubicBezTo>
                <a:cubicBezTo>
                  <a:pt x="77" y="107"/>
                  <a:pt x="77" y="107"/>
                  <a:pt x="77" y="107"/>
                </a:cubicBezTo>
                <a:cubicBezTo>
                  <a:pt x="78" y="105"/>
                  <a:pt x="78" y="105"/>
                  <a:pt x="78" y="105"/>
                </a:cubicBezTo>
                <a:cubicBezTo>
                  <a:pt x="78" y="105"/>
                  <a:pt x="79" y="104"/>
                  <a:pt x="79" y="103"/>
                </a:cubicBezTo>
                <a:cubicBezTo>
                  <a:pt x="79" y="103"/>
                  <a:pt x="79" y="102"/>
                  <a:pt x="79" y="102"/>
                </a:cubicBezTo>
                <a:cubicBezTo>
                  <a:pt x="79" y="100"/>
                  <a:pt x="79" y="100"/>
                  <a:pt x="79" y="100"/>
                </a:cubicBezTo>
                <a:cubicBezTo>
                  <a:pt x="78" y="99"/>
                  <a:pt x="78" y="99"/>
                  <a:pt x="78" y="99"/>
                </a:cubicBezTo>
                <a:cubicBezTo>
                  <a:pt x="77" y="97"/>
                  <a:pt x="77" y="97"/>
                  <a:pt x="77" y="97"/>
                </a:cubicBezTo>
                <a:cubicBezTo>
                  <a:pt x="76" y="94"/>
                  <a:pt x="76" y="94"/>
                  <a:pt x="76" y="94"/>
                </a:cubicBezTo>
                <a:cubicBezTo>
                  <a:pt x="74" y="94"/>
                  <a:pt x="74" y="94"/>
                  <a:pt x="74" y="94"/>
                </a:cubicBezTo>
                <a:cubicBezTo>
                  <a:pt x="74" y="94"/>
                  <a:pt x="74" y="96"/>
                  <a:pt x="74" y="96"/>
                </a:cubicBezTo>
                <a:cubicBezTo>
                  <a:pt x="74" y="97"/>
                  <a:pt x="75" y="98"/>
                  <a:pt x="75" y="98"/>
                </a:cubicBezTo>
                <a:cubicBezTo>
                  <a:pt x="76" y="99"/>
                  <a:pt x="76" y="99"/>
                  <a:pt x="76" y="99"/>
                </a:cubicBezTo>
                <a:cubicBezTo>
                  <a:pt x="76" y="100"/>
                  <a:pt x="76" y="100"/>
                  <a:pt x="76" y="100"/>
                </a:cubicBezTo>
                <a:cubicBezTo>
                  <a:pt x="75" y="101"/>
                  <a:pt x="75" y="101"/>
                  <a:pt x="75" y="101"/>
                </a:cubicBezTo>
                <a:cubicBezTo>
                  <a:pt x="74" y="103"/>
                  <a:pt x="74" y="103"/>
                  <a:pt x="74" y="103"/>
                </a:cubicBezTo>
                <a:cubicBezTo>
                  <a:pt x="75" y="105"/>
                  <a:pt x="75" y="105"/>
                  <a:pt x="75" y="105"/>
                </a:cubicBezTo>
                <a:cubicBezTo>
                  <a:pt x="75" y="107"/>
                  <a:pt x="75" y="107"/>
                  <a:pt x="75" y="107"/>
                </a:cubicBezTo>
                <a:close/>
                <a:moveTo>
                  <a:pt x="80" y="157"/>
                </a:moveTo>
                <a:cubicBezTo>
                  <a:pt x="80" y="157"/>
                  <a:pt x="80" y="157"/>
                  <a:pt x="80" y="157"/>
                </a:cubicBezTo>
                <a:cubicBezTo>
                  <a:pt x="81" y="160"/>
                  <a:pt x="81" y="160"/>
                  <a:pt x="81" y="160"/>
                </a:cubicBezTo>
                <a:cubicBezTo>
                  <a:pt x="82" y="162"/>
                  <a:pt x="82" y="162"/>
                  <a:pt x="82" y="162"/>
                </a:cubicBezTo>
                <a:cubicBezTo>
                  <a:pt x="82" y="162"/>
                  <a:pt x="84" y="163"/>
                  <a:pt x="84" y="162"/>
                </a:cubicBezTo>
                <a:cubicBezTo>
                  <a:pt x="84" y="161"/>
                  <a:pt x="83" y="160"/>
                  <a:pt x="84" y="159"/>
                </a:cubicBezTo>
                <a:cubicBezTo>
                  <a:pt x="84" y="158"/>
                  <a:pt x="85" y="156"/>
                  <a:pt x="85" y="155"/>
                </a:cubicBezTo>
                <a:cubicBezTo>
                  <a:pt x="85" y="154"/>
                  <a:pt x="86" y="153"/>
                  <a:pt x="86" y="152"/>
                </a:cubicBezTo>
                <a:cubicBezTo>
                  <a:pt x="87" y="151"/>
                  <a:pt x="88" y="149"/>
                  <a:pt x="88" y="148"/>
                </a:cubicBezTo>
                <a:cubicBezTo>
                  <a:pt x="88" y="148"/>
                  <a:pt x="89" y="146"/>
                  <a:pt x="89" y="145"/>
                </a:cubicBezTo>
                <a:cubicBezTo>
                  <a:pt x="89" y="145"/>
                  <a:pt x="89" y="142"/>
                  <a:pt x="89" y="142"/>
                </a:cubicBezTo>
                <a:cubicBezTo>
                  <a:pt x="89" y="142"/>
                  <a:pt x="88" y="139"/>
                  <a:pt x="88" y="139"/>
                </a:cubicBezTo>
                <a:cubicBezTo>
                  <a:pt x="87" y="141"/>
                  <a:pt x="87" y="141"/>
                  <a:pt x="87" y="141"/>
                </a:cubicBezTo>
                <a:cubicBezTo>
                  <a:pt x="87" y="143"/>
                  <a:pt x="87" y="143"/>
                  <a:pt x="87" y="143"/>
                </a:cubicBezTo>
                <a:cubicBezTo>
                  <a:pt x="85" y="147"/>
                  <a:pt x="85" y="147"/>
                  <a:pt x="85" y="147"/>
                </a:cubicBezTo>
                <a:cubicBezTo>
                  <a:pt x="84" y="149"/>
                  <a:pt x="84" y="149"/>
                  <a:pt x="84" y="149"/>
                </a:cubicBezTo>
                <a:cubicBezTo>
                  <a:pt x="82" y="151"/>
                  <a:pt x="82" y="151"/>
                  <a:pt x="82" y="151"/>
                </a:cubicBezTo>
                <a:cubicBezTo>
                  <a:pt x="82" y="152"/>
                  <a:pt x="82" y="152"/>
                  <a:pt x="82" y="152"/>
                </a:cubicBezTo>
                <a:cubicBezTo>
                  <a:pt x="82" y="154"/>
                  <a:pt x="82" y="154"/>
                  <a:pt x="82" y="154"/>
                </a:cubicBezTo>
                <a:cubicBezTo>
                  <a:pt x="81" y="155"/>
                  <a:pt x="81" y="155"/>
                  <a:pt x="81" y="155"/>
                </a:cubicBezTo>
                <a:cubicBezTo>
                  <a:pt x="81" y="156"/>
                  <a:pt x="81" y="156"/>
                  <a:pt x="81" y="156"/>
                </a:cubicBezTo>
                <a:cubicBezTo>
                  <a:pt x="80" y="157"/>
                  <a:pt x="80" y="157"/>
                  <a:pt x="80" y="157"/>
                </a:cubicBezTo>
                <a:close/>
                <a:moveTo>
                  <a:pt x="75" y="148"/>
                </a:moveTo>
                <a:cubicBezTo>
                  <a:pt x="75" y="148"/>
                  <a:pt x="75" y="148"/>
                  <a:pt x="75" y="148"/>
                </a:cubicBezTo>
                <a:cubicBezTo>
                  <a:pt x="76" y="149"/>
                  <a:pt x="76" y="149"/>
                  <a:pt x="76" y="149"/>
                </a:cubicBezTo>
                <a:cubicBezTo>
                  <a:pt x="76" y="149"/>
                  <a:pt x="77" y="152"/>
                  <a:pt x="78" y="152"/>
                </a:cubicBezTo>
                <a:cubicBezTo>
                  <a:pt x="78" y="152"/>
                  <a:pt x="81" y="149"/>
                  <a:pt x="81" y="149"/>
                </a:cubicBezTo>
                <a:cubicBezTo>
                  <a:pt x="81" y="147"/>
                  <a:pt x="81" y="147"/>
                  <a:pt x="81" y="147"/>
                </a:cubicBezTo>
                <a:cubicBezTo>
                  <a:pt x="82" y="145"/>
                  <a:pt x="82" y="145"/>
                  <a:pt x="82" y="145"/>
                </a:cubicBezTo>
                <a:cubicBezTo>
                  <a:pt x="79" y="146"/>
                  <a:pt x="79" y="146"/>
                  <a:pt x="79" y="146"/>
                </a:cubicBezTo>
                <a:cubicBezTo>
                  <a:pt x="77" y="148"/>
                  <a:pt x="77" y="148"/>
                  <a:pt x="77" y="148"/>
                </a:cubicBezTo>
                <a:cubicBezTo>
                  <a:pt x="75" y="148"/>
                  <a:pt x="75" y="148"/>
                  <a:pt x="75" y="148"/>
                </a:cubicBezTo>
                <a:close/>
                <a:moveTo>
                  <a:pt x="66" y="150"/>
                </a:moveTo>
                <a:cubicBezTo>
                  <a:pt x="66" y="150"/>
                  <a:pt x="66" y="150"/>
                  <a:pt x="66" y="150"/>
                </a:cubicBezTo>
                <a:cubicBezTo>
                  <a:pt x="66" y="150"/>
                  <a:pt x="67" y="153"/>
                  <a:pt x="67" y="153"/>
                </a:cubicBezTo>
                <a:cubicBezTo>
                  <a:pt x="68" y="153"/>
                  <a:pt x="69" y="154"/>
                  <a:pt x="69" y="154"/>
                </a:cubicBezTo>
                <a:cubicBezTo>
                  <a:pt x="71" y="156"/>
                  <a:pt x="71" y="156"/>
                  <a:pt x="71" y="156"/>
                </a:cubicBezTo>
                <a:cubicBezTo>
                  <a:pt x="71" y="156"/>
                  <a:pt x="71" y="157"/>
                  <a:pt x="72" y="157"/>
                </a:cubicBezTo>
                <a:cubicBezTo>
                  <a:pt x="72" y="157"/>
                  <a:pt x="74" y="156"/>
                  <a:pt x="74" y="156"/>
                </a:cubicBezTo>
                <a:cubicBezTo>
                  <a:pt x="75" y="154"/>
                  <a:pt x="75" y="154"/>
                  <a:pt x="75" y="154"/>
                </a:cubicBezTo>
                <a:cubicBezTo>
                  <a:pt x="75" y="154"/>
                  <a:pt x="73" y="154"/>
                  <a:pt x="73" y="154"/>
                </a:cubicBezTo>
                <a:cubicBezTo>
                  <a:pt x="72" y="154"/>
                  <a:pt x="71" y="152"/>
                  <a:pt x="71" y="152"/>
                </a:cubicBezTo>
                <a:cubicBezTo>
                  <a:pt x="71" y="152"/>
                  <a:pt x="70" y="152"/>
                  <a:pt x="70" y="152"/>
                </a:cubicBezTo>
                <a:cubicBezTo>
                  <a:pt x="69" y="152"/>
                  <a:pt x="67" y="150"/>
                  <a:pt x="67" y="150"/>
                </a:cubicBezTo>
                <a:cubicBezTo>
                  <a:pt x="66" y="150"/>
                  <a:pt x="66" y="150"/>
                  <a:pt x="66" y="150"/>
                </a:cubicBezTo>
                <a:close/>
                <a:moveTo>
                  <a:pt x="50" y="147"/>
                </a:moveTo>
                <a:cubicBezTo>
                  <a:pt x="50" y="147"/>
                  <a:pt x="50" y="147"/>
                  <a:pt x="50" y="147"/>
                </a:cubicBezTo>
                <a:cubicBezTo>
                  <a:pt x="52" y="148"/>
                  <a:pt x="52" y="148"/>
                  <a:pt x="52" y="148"/>
                </a:cubicBezTo>
                <a:cubicBezTo>
                  <a:pt x="53" y="149"/>
                  <a:pt x="53" y="149"/>
                  <a:pt x="53" y="149"/>
                </a:cubicBezTo>
                <a:cubicBezTo>
                  <a:pt x="55" y="150"/>
                  <a:pt x="55" y="150"/>
                  <a:pt x="55" y="150"/>
                </a:cubicBezTo>
                <a:cubicBezTo>
                  <a:pt x="53" y="152"/>
                  <a:pt x="53" y="152"/>
                  <a:pt x="53" y="152"/>
                </a:cubicBezTo>
                <a:cubicBezTo>
                  <a:pt x="53" y="152"/>
                  <a:pt x="54" y="154"/>
                  <a:pt x="55" y="153"/>
                </a:cubicBezTo>
                <a:cubicBezTo>
                  <a:pt x="56" y="153"/>
                  <a:pt x="56" y="153"/>
                  <a:pt x="56" y="153"/>
                </a:cubicBezTo>
                <a:cubicBezTo>
                  <a:pt x="56" y="153"/>
                  <a:pt x="58" y="154"/>
                  <a:pt x="58" y="154"/>
                </a:cubicBezTo>
                <a:cubicBezTo>
                  <a:pt x="59" y="155"/>
                  <a:pt x="60" y="155"/>
                  <a:pt x="61" y="155"/>
                </a:cubicBezTo>
                <a:cubicBezTo>
                  <a:pt x="62" y="155"/>
                  <a:pt x="62" y="154"/>
                  <a:pt x="62" y="154"/>
                </a:cubicBezTo>
                <a:cubicBezTo>
                  <a:pt x="62" y="153"/>
                  <a:pt x="62" y="152"/>
                  <a:pt x="62" y="152"/>
                </a:cubicBezTo>
                <a:cubicBezTo>
                  <a:pt x="61" y="150"/>
                  <a:pt x="61" y="150"/>
                  <a:pt x="61" y="150"/>
                </a:cubicBezTo>
                <a:cubicBezTo>
                  <a:pt x="60" y="148"/>
                  <a:pt x="60" y="148"/>
                  <a:pt x="60" y="148"/>
                </a:cubicBezTo>
                <a:cubicBezTo>
                  <a:pt x="56" y="147"/>
                  <a:pt x="56" y="147"/>
                  <a:pt x="56" y="147"/>
                </a:cubicBezTo>
                <a:cubicBezTo>
                  <a:pt x="54" y="145"/>
                  <a:pt x="54" y="145"/>
                  <a:pt x="54" y="145"/>
                </a:cubicBezTo>
                <a:cubicBezTo>
                  <a:pt x="51" y="144"/>
                  <a:pt x="51" y="144"/>
                  <a:pt x="51" y="144"/>
                </a:cubicBezTo>
                <a:cubicBezTo>
                  <a:pt x="50" y="144"/>
                  <a:pt x="50" y="144"/>
                  <a:pt x="50" y="144"/>
                </a:cubicBezTo>
                <a:cubicBezTo>
                  <a:pt x="50" y="147"/>
                  <a:pt x="50" y="147"/>
                  <a:pt x="50" y="147"/>
                </a:cubicBezTo>
                <a:close/>
                <a:moveTo>
                  <a:pt x="83" y="25"/>
                </a:moveTo>
                <a:cubicBezTo>
                  <a:pt x="83" y="25"/>
                  <a:pt x="83" y="25"/>
                  <a:pt x="83" y="25"/>
                </a:cubicBezTo>
                <a:cubicBezTo>
                  <a:pt x="83" y="26"/>
                  <a:pt x="83" y="26"/>
                  <a:pt x="83" y="26"/>
                </a:cubicBezTo>
                <a:cubicBezTo>
                  <a:pt x="83" y="26"/>
                  <a:pt x="84" y="26"/>
                  <a:pt x="84" y="26"/>
                </a:cubicBezTo>
                <a:cubicBezTo>
                  <a:pt x="84" y="26"/>
                  <a:pt x="85" y="26"/>
                  <a:pt x="85" y="26"/>
                </a:cubicBezTo>
                <a:cubicBezTo>
                  <a:pt x="85" y="26"/>
                  <a:pt x="87" y="27"/>
                  <a:pt x="87" y="27"/>
                </a:cubicBezTo>
                <a:cubicBezTo>
                  <a:pt x="87" y="28"/>
                  <a:pt x="88" y="27"/>
                  <a:pt x="88" y="27"/>
                </a:cubicBezTo>
                <a:cubicBezTo>
                  <a:pt x="89" y="27"/>
                  <a:pt x="89" y="26"/>
                  <a:pt x="89" y="25"/>
                </a:cubicBezTo>
                <a:cubicBezTo>
                  <a:pt x="89" y="25"/>
                  <a:pt x="90" y="24"/>
                  <a:pt x="90" y="24"/>
                </a:cubicBezTo>
                <a:cubicBezTo>
                  <a:pt x="90" y="24"/>
                  <a:pt x="93" y="22"/>
                  <a:pt x="93" y="22"/>
                </a:cubicBezTo>
                <a:cubicBezTo>
                  <a:pt x="93" y="21"/>
                  <a:pt x="91" y="21"/>
                  <a:pt x="91" y="21"/>
                </a:cubicBezTo>
                <a:cubicBezTo>
                  <a:pt x="91" y="21"/>
                  <a:pt x="88" y="22"/>
                  <a:pt x="88" y="22"/>
                </a:cubicBezTo>
                <a:cubicBezTo>
                  <a:pt x="88" y="22"/>
                  <a:pt x="85" y="23"/>
                  <a:pt x="85" y="23"/>
                </a:cubicBezTo>
                <a:lnTo>
                  <a:pt x="83" y="25"/>
                </a:ln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19" name="Freeform 144">
            <a:extLst>
              <a:ext uri="{FF2B5EF4-FFF2-40B4-BE49-F238E27FC236}">
                <a16:creationId xmlns:a16="http://schemas.microsoft.com/office/drawing/2014/main" id="{19E27615-4FF5-6644-B378-B469CA712AB4}"/>
              </a:ext>
            </a:extLst>
          </p:cNvPr>
          <p:cNvSpPr>
            <a:spLocks noEditPoints="1"/>
          </p:cNvSpPr>
          <p:nvPr/>
        </p:nvSpPr>
        <p:spPr bwMode="auto">
          <a:xfrm>
            <a:off x="5855649" y="2093200"/>
            <a:ext cx="388032" cy="436915"/>
          </a:xfrm>
          <a:custGeom>
            <a:avLst/>
            <a:gdLst>
              <a:gd name="T0" fmla="*/ 75 w 136"/>
              <a:gd name="T1" fmla="*/ 25 h 159"/>
              <a:gd name="T2" fmla="*/ 117 w 136"/>
              <a:gd name="T3" fmla="*/ 17 h 159"/>
              <a:gd name="T4" fmla="*/ 125 w 136"/>
              <a:gd name="T5" fmla="*/ 49 h 159"/>
              <a:gd name="T6" fmla="*/ 112 w 136"/>
              <a:gd name="T7" fmla="*/ 67 h 159"/>
              <a:gd name="T8" fmla="*/ 121 w 136"/>
              <a:gd name="T9" fmla="*/ 84 h 159"/>
              <a:gd name="T10" fmla="*/ 114 w 136"/>
              <a:gd name="T11" fmla="*/ 97 h 159"/>
              <a:gd name="T12" fmla="*/ 96 w 136"/>
              <a:gd name="T13" fmla="*/ 100 h 159"/>
              <a:gd name="T14" fmla="*/ 90 w 136"/>
              <a:gd name="T15" fmla="*/ 108 h 159"/>
              <a:gd name="T16" fmla="*/ 92 w 136"/>
              <a:gd name="T17" fmla="*/ 130 h 159"/>
              <a:gd name="T18" fmla="*/ 85 w 136"/>
              <a:gd name="T19" fmla="*/ 141 h 159"/>
              <a:gd name="T20" fmla="*/ 88 w 136"/>
              <a:gd name="T21" fmla="*/ 149 h 159"/>
              <a:gd name="T22" fmla="*/ 85 w 136"/>
              <a:gd name="T23" fmla="*/ 159 h 159"/>
              <a:gd name="T24" fmla="*/ 76 w 136"/>
              <a:gd name="T25" fmla="*/ 148 h 159"/>
              <a:gd name="T26" fmla="*/ 69 w 136"/>
              <a:gd name="T27" fmla="*/ 128 h 159"/>
              <a:gd name="T28" fmla="*/ 56 w 136"/>
              <a:gd name="T29" fmla="*/ 121 h 159"/>
              <a:gd name="T30" fmla="*/ 42 w 136"/>
              <a:gd name="T31" fmla="*/ 119 h 159"/>
              <a:gd name="T32" fmla="*/ 27 w 136"/>
              <a:gd name="T33" fmla="*/ 121 h 159"/>
              <a:gd name="T34" fmla="*/ 13 w 136"/>
              <a:gd name="T35" fmla="*/ 121 h 159"/>
              <a:gd name="T36" fmla="*/ 6 w 136"/>
              <a:gd name="T37" fmla="*/ 112 h 159"/>
              <a:gd name="T38" fmla="*/ 22 w 136"/>
              <a:gd name="T39" fmla="*/ 114 h 159"/>
              <a:gd name="T40" fmla="*/ 27 w 136"/>
              <a:gd name="T41" fmla="*/ 116 h 159"/>
              <a:gd name="T42" fmla="*/ 9 w 136"/>
              <a:gd name="T43" fmla="*/ 111 h 159"/>
              <a:gd name="T44" fmla="*/ 15 w 136"/>
              <a:gd name="T45" fmla="*/ 103 h 159"/>
              <a:gd name="T46" fmla="*/ 25 w 136"/>
              <a:gd name="T47" fmla="*/ 111 h 159"/>
              <a:gd name="T48" fmla="*/ 22 w 136"/>
              <a:gd name="T49" fmla="*/ 105 h 159"/>
              <a:gd name="T50" fmla="*/ 20 w 136"/>
              <a:gd name="T51" fmla="*/ 102 h 159"/>
              <a:gd name="T52" fmla="*/ 20 w 136"/>
              <a:gd name="T53" fmla="*/ 96 h 159"/>
              <a:gd name="T54" fmla="*/ 32 w 136"/>
              <a:gd name="T55" fmla="*/ 104 h 159"/>
              <a:gd name="T56" fmla="*/ 48 w 136"/>
              <a:gd name="T57" fmla="*/ 100 h 159"/>
              <a:gd name="T58" fmla="*/ 30 w 136"/>
              <a:gd name="T59" fmla="*/ 95 h 159"/>
              <a:gd name="T60" fmla="*/ 37 w 136"/>
              <a:gd name="T61" fmla="*/ 73 h 159"/>
              <a:gd name="T62" fmla="*/ 58 w 136"/>
              <a:gd name="T63" fmla="*/ 37 h 159"/>
              <a:gd name="T64" fmla="*/ 67 w 136"/>
              <a:gd name="T65" fmla="*/ 52 h 159"/>
              <a:gd name="T66" fmla="*/ 61 w 136"/>
              <a:gd name="T67" fmla="*/ 64 h 159"/>
              <a:gd name="T68" fmla="*/ 67 w 136"/>
              <a:gd name="T69" fmla="*/ 74 h 159"/>
              <a:gd name="T70" fmla="*/ 66 w 136"/>
              <a:gd name="T71" fmla="*/ 66 h 159"/>
              <a:gd name="T72" fmla="*/ 85 w 136"/>
              <a:gd name="T73" fmla="*/ 65 h 159"/>
              <a:gd name="T74" fmla="*/ 77 w 136"/>
              <a:gd name="T75" fmla="*/ 51 h 159"/>
              <a:gd name="T76" fmla="*/ 71 w 136"/>
              <a:gd name="T77" fmla="*/ 41 h 159"/>
              <a:gd name="T78" fmla="*/ 134 w 136"/>
              <a:gd name="T79" fmla="*/ 0 h 159"/>
              <a:gd name="T80" fmla="*/ 118 w 136"/>
              <a:gd name="T81" fmla="*/ 6 h 159"/>
              <a:gd name="T82" fmla="*/ 111 w 136"/>
              <a:gd name="T83" fmla="*/ 8 h 159"/>
              <a:gd name="T84" fmla="*/ 112 w 136"/>
              <a:gd name="T85" fmla="*/ 9 h 159"/>
              <a:gd name="T86" fmla="*/ 96 w 136"/>
              <a:gd name="T87" fmla="*/ 12 h 159"/>
              <a:gd name="T88" fmla="*/ 98 w 136"/>
              <a:gd name="T89" fmla="*/ 13 h 159"/>
              <a:gd name="T90" fmla="*/ 93 w 136"/>
              <a:gd name="T91" fmla="*/ 13 h 159"/>
              <a:gd name="T92" fmla="*/ 91 w 136"/>
              <a:gd name="T93" fmla="*/ 13 h 159"/>
              <a:gd name="T94" fmla="*/ 81 w 136"/>
              <a:gd name="T95" fmla="*/ 14 h 159"/>
              <a:gd name="T96" fmla="*/ 78 w 136"/>
              <a:gd name="T97" fmla="*/ 14 h 159"/>
              <a:gd name="T98" fmla="*/ 56 w 136"/>
              <a:gd name="T99" fmla="*/ 22 h 159"/>
              <a:gd name="T100" fmla="*/ 60 w 136"/>
              <a:gd name="T101" fmla="*/ 18 h 159"/>
              <a:gd name="T102" fmla="*/ 54 w 136"/>
              <a:gd name="T103" fmla="*/ 25 h 159"/>
              <a:gd name="T104" fmla="*/ 22 w 136"/>
              <a:gd name="T105" fmla="*/ 94 h 159"/>
              <a:gd name="T106" fmla="*/ 29 w 136"/>
              <a:gd name="T107" fmla="*/ 101 h 159"/>
              <a:gd name="T108" fmla="*/ 30 w 136"/>
              <a:gd name="T109" fmla="*/ 97 h 159"/>
              <a:gd name="T110" fmla="*/ 20 w 136"/>
              <a:gd name="T111" fmla="*/ 94 h 159"/>
              <a:gd name="T112" fmla="*/ 76 w 136"/>
              <a:gd name="T113" fmla="*/ 74 h 159"/>
              <a:gd name="T114" fmla="*/ 74 w 136"/>
              <a:gd name="T115" fmla="*/ 7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159">
                <a:moveTo>
                  <a:pt x="72" y="35"/>
                </a:moveTo>
                <a:cubicBezTo>
                  <a:pt x="71" y="33"/>
                  <a:pt x="71" y="33"/>
                  <a:pt x="71" y="33"/>
                </a:cubicBezTo>
                <a:cubicBezTo>
                  <a:pt x="69" y="33"/>
                  <a:pt x="69" y="33"/>
                  <a:pt x="69" y="33"/>
                </a:cubicBezTo>
                <a:cubicBezTo>
                  <a:pt x="66" y="35"/>
                  <a:pt x="66" y="35"/>
                  <a:pt x="66" y="35"/>
                </a:cubicBezTo>
                <a:cubicBezTo>
                  <a:pt x="66" y="33"/>
                  <a:pt x="66" y="33"/>
                  <a:pt x="66" y="33"/>
                </a:cubicBezTo>
                <a:cubicBezTo>
                  <a:pt x="70" y="31"/>
                  <a:pt x="70" y="31"/>
                  <a:pt x="70" y="31"/>
                </a:cubicBezTo>
                <a:cubicBezTo>
                  <a:pt x="72" y="30"/>
                  <a:pt x="72" y="30"/>
                  <a:pt x="72" y="30"/>
                </a:cubicBezTo>
                <a:cubicBezTo>
                  <a:pt x="73" y="28"/>
                  <a:pt x="73" y="28"/>
                  <a:pt x="73" y="28"/>
                </a:cubicBezTo>
                <a:cubicBezTo>
                  <a:pt x="75" y="25"/>
                  <a:pt x="75" y="25"/>
                  <a:pt x="75" y="25"/>
                </a:cubicBezTo>
                <a:cubicBezTo>
                  <a:pt x="75" y="25"/>
                  <a:pt x="77" y="23"/>
                  <a:pt x="78" y="22"/>
                </a:cubicBezTo>
                <a:cubicBezTo>
                  <a:pt x="79" y="22"/>
                  <a:pt x="83" y="20"/>
                  <a:pt x="83" y="20"/>
                </a:cubicBezTo>
                <a:cubicBezTo>
                  <a:pt x="83" y="20"/>
                  <a:pt x="87" y="18"/>
                  <a:pt x="88" y="18"/>
                </a:cubicBezTo>
                <a:cubicBezTo>
                  <a:pt x="89" y="18"/>
                  <a:pt x="96" y="17"/>
                  <a:pt x="96" y="17"/>
                </a:cubicBezTo>
                <a:cubicBezTo>
                  <a:pt x="103" y="19"/>
                  <a:pt x="103" y="19"/>
                  <a:pt x="103" y="19"/>
                </a:cubicBezTo>
                <a:cubicBezTo>
                  <a:pt x="103" y="19"/>
                  <a:pt x="105" y="17"/>
                  <a:pt x="107" y="17"/>
                </a:cubicBezTo>
                <a:cubicBezTo>
                  <a:pt x="107" y="17"/>
                  <a:pt x="109" y="18"/>
                  <a:pt x="110" y="18"/>
                </a:cubicBezTo>
                <a:cubicBezTo>
                  <a:pt x="111" y="18"/>
                  <a:pt x="113" y="17"/>
                  <a:pt x="113" y="17"/>
                </a:cubicBezTo>
                <a:cubicBezTo>
                  <a:pt x="117" y="17"/>
                  <a:pt x="117" y="17"/>
                  <a:pt x="117" y="17"/>
                </a:cubicBezTo>
                <a:cubicBezTo>
                  <a:pt x="120" y="21"/>
                  <a:pt x="120" y="21"/>
                  <a:pt x="120" y="21"/>
                </a:cubicBezTo>
                <a:cubicBezTo>
                  <a:pt x="121" y="25"/>
                  <a:pt x="121" y="25"/>
                  <a:pt x="121" y="25"/>
                </a:cubicBezTo>
                <a:cubicBezTo>
                  <a:pt x="126" y="26"/>
                  <a:pt x="126" y="26"/>
                  <a:pt x="126" y="26"/>
                </a:cubicBezTo>
                <a:cubicBezTo>
                  <a:pt x="126" y="26"/>
                  <a:pt x="125" y="28"/>
                  <a:pt x="125" y="29"/>
                </a:cubicBezTo>
                <a:cubicBezTo>
                  <a:pt x="126" y="29"/>
                  <a:pt x="129" y="30"/>
                  <a:pt x="129" y="30"/>
                </a:cubicBezTo>
                <a:cubicBezTo>
                  <a:pt x="129" y="31"/>
                  <a:pt x="129" y="31"/>
                  <a:pt x="129" y="31"/>
                </a:cubicBezTo>
                <a:cubicBezTo>
                  <a:pt x="129" y="31"/>
                  <a:pt x="129" y="35"/>
                  <a:pt x="129" y="36"/>
                </a:cubicBezTo>
                <a:cubicBezTo>
                  <a:pt x="129" y="37"/>
                  <a:pt x="129" y="43"/>
                  <a:pt x="129" y="43"/>
                </a:cubicBezTo>
                <a:cubicBezTo>
                  <a:pt x="129" y="43"/>
                  <a:pt x="126" y="49"/>
                  <a:pt x="125" y="49"/>
                </a:cubicBezTo>
                <a:cubicBezTo>
                  <a:pt x="124" y="50"/>
                  <a:pt x="125" y="54"/>
                  <a:pt x="125" y="54"/>
                </a:cubicBezTo>
                <a:cubicBezTo>
                  <a:pt x="124" y="59"/>
                  <a:pt x="124" y="59"/>
                  <a:pt x="124" y="59"/>
                </a:cubicBezTo>
                <a:cubicBezTo>
                  <a:pt x="124" y="59"/>
                  <a:pt x="124" y="63"/>
                  <a:pt x="123" y="62"/>
                </a:cubicBezTo>
                <a:cubicBezTo>
                  <a:pt x="122" y="62"/>
                  <a:pt x="117" y="60"/>
                  <a:pt x="117" y="60"/>
                </a:cubicBezTo>
                <a:cubicBezTo>
                  <a:pt x="113" y="61"/>
                  <a:pt x="113" y="61"/>
                  <a:pt x="113" y="61"/>
                </a:cubicBezTo>
                <a:cubicBezTo>
                  <a:pt x="113" y="64"/>
                  <a:pt x="113" y="64"/>
                  <a:pt x="113" y="64"/>
                </a:cubicBezTo>
                <a:cubicBezTo>
                  <a:pt x="115" y="65"/>
                  <a:pt x="115" y="65"/>
                  <a:pt x="115" y="65"/>
                </a:cubicBezTo>
                <a:cubicBezTo>
                  <a:pt x="112" y="65"/>
                  <a:pt x="112" y="65"/>
                  <a:pt x="112" y="65"/>
                </a:cubicBezTo>
                <a:cubicBezTo>
                  <a:pt x="112" y="67"/>
                  <a:pt x="112" y="67"/>
                  <a:pt x="112" y="67"/>
                </a:cubicBezTo>
                <a:cubicBezTo>
                  <a:pt x="112" y="67"/>
                  <a:pt x="113" y="69"/>
                  <a:pt x="114" y="70"/>
                </a:cubicBezTo>
                <a:cubicBezTo>
                  <a:pt x="114" y="71"/>
                  <a:pt x="117" y="71"/>
                  <a:pt x="117" y="71"/>
                </a:cubicBezTo>
                <a:cubicBezTo>
                  <a:pt x="119" y="73"/>
                  <a:pt x="119" y="73"/>
                  <a:pt x="119" y="73"/>
                </a:cubicBezTo>
                <a:cubicBezTo>
                  <a:pt x="122" y="72"/>
                  <a:pt x="122" y="72"/>
                  <a:pt x="122" y="72"/>
                </a:cubicBezTo>
                <a:cubicBezTo>
                  <a:pt x="124" y="76"/>
                  <a:pt x="124" y="76"/>
                  <a:pt x="124" y="76"/>
                </a:cubicBezTo>
                <a:cubicBezTo>
                  <a:pt x="123" y="78"/>
                  <a:pt x="123" y="78"/>
                  <a:pt x="123" y="78"/>
                </a:cubicBezTo>
                <a:cubicBezTo>
                  <a:pt x="123" y="78"/>
                  <a:pt x="123" y="80"/>
                  <a:pt x="123" y="81"/>
                </a:cubicBezTo>
                <a:cubicBezTo>
                  <a:pt x="123" y="82"/>
                  <a:pt x="124" y="83"/>
                  <a:pt x="123" y="83"/>
                </a:cubicBezTo>
                <a:cubicBezTo>
                  <a:pt x="123" y="83"/>
                  <a:pt x="121" y="84"/>
                  <a:pt x="121" y="84"/>
                </a:cubicBezTo>
                <a:cubicBezTo>
                  <a:pt x="120" y="86"/>
                  <a:pt x="120" y="86"/>
                  <a:pt x="120" y="86"/>
                </a:cubicBezTo>
                <a:cubicBezTo>
                  <a:pt x="120" y="86"/>
                  <a:pt x="118" y="87"/>
                  <a:pt x="117" y="87"/>
                </a:cubicBezTo>
                <a:cubicBezTo>
                  <a:pt x="116" y="88"/>
                  <a:pt x="116" y="88"/>
                  <a:pt x="116" y="89"/>
                </a:cubicBezTo>
                <a:cubicBezTo>
                  <a:pt x="116" y="89"/>
                  <a:pt x="112" y="88"/>
                  <a:pt x="112" y="88"/>
                </a:cubicBezTo>
                <a:cubicBezTo>
                  <a:pt x="112" y="91"/>
                  <a:pt x="112" y="91"/>
                  <a:pt x="112" y="91"/>
                </a:cubicBezTo>
                <a:cubicBezTo>
                  <a:pt x="110" y="91"/>
                  <a:pt x="110" y="91"/>
                  <a:pt x="110" y="91"/>
                </a:cubicBezTo>
                <a:cubicBezTo>
                  <a:pt x="112" y="94"/>
                  <a:pt x="112" y="94"/>
                  <a:pt x="112" y="94"/>
                </a:cubicBezTo>
                <a:cubicBezTo>
                  <a:pt x="115" y="96"/>
                  <a:pt x="115" y="96"/>
                  <a:pt x="115" y="96"/>
                </a:cubicBezTo>
                <a:cubicBezTo>
                  <a:pt x="114" y="97"/>
                  <a:pt x="114" y="97"/>
                  <a:pt x="114" y="97"/>
                </a:cubicBezTo>
                <a:cubicBezTo>
                  <a:pt x="112" y="98"/>
                  <a:pt x="112" y="98"/>
                  <a:pt x="112" y="98"/>
                </a:cubicBezTo>
                <a:cubicBezTo>
                  <a:pt x="111" y="100"/>
                  <a:pt x="111" y="100"/>
                  <a:pt x="111" y="100"/>
                </a:cubicBezTo>
                <a:cubicBezTo>
                  <a:pt x="108" y="100"/>
                  <a:pt x="108" y="100"/>
                  <a:pt x="108" y="100"/>
                </a:cubicBezTo>
                <a:cubicBezTo>
                  <a:pt x="105" y="101"/>
                  <a:pt x="105" y="101"/>
                  <a:pt x="105" y="101"/>
                </a:cubicBezTo>
                <a:cubicBezTo>
                  <a:pt x="104" y="101"/>
                  <a:pt x="104" y="101"/>
                  <a:pt x="104" y="101"/>
                </a:cubicBezTo>
                <a:cubicBezTo>
                  <a:pt x="101" y="101"/>
                  <a:pt x="101" y="101"/>
                  <a:pt x="101" y="101"/>
                </a:cubicBezTo>
                <a:cubicBezTo>
                  <a:pt x="100" y="103"/>
                  <a:pt x="100" y="103"/>
                  <a:pt x="100" y="103"/>
                </a:cubicBezTo>
                <a:cubicBezTo>
                  <a:pt x="99" y="101"/>
                  <a:pt x="99" y="101"/>
                  <a:pt x="99" y="101"/>
                </a:cubicBezTo>
                <a:cubicBezTo>
                  <a:pt x="96" y="100"/>
                  <a:pt x="96" y="100"/>
                  <a:pt x="96" y="100"/>
                </a:cubicBezTo>
                <a:cubicBezTo>
                  <a:pt x="94" y="98"/>
                  <a:pt x="94" y="98"/>
                  <a:pt x="94" y="98"/>
                </a:cubicBezTo>
                <a:cubicBezTo>
                  <a:pt x="91" y="99"/>
                  <a:pt x="91" y="99"/>
                  <a:pt x="91" y="99"/>
                </a:cubicBezTo>
                <a:cubicBezTo>
                  <a:pt x="94" y="101"/>
                  <a:pt x="94" y="101"/>
                  <a:pt x="94" y="101"/>
                </a:cubicBezTo>
                <a:cubicBezTo>
                  <a:pt x="92" y="101"/>
                  <a:pt x="92" y="101"/>
                  <a:pt x="92" y="101"/>
                </a:cubicBezTo>
                <a:cubicBezTo>
                  <a:pt x="87" y="100"/>
                  <a:pt x="87" y="100"/>
                  <a:pt x="87" y="100"/>
                </a:cubicBezTo>
                <a:cubicBezTo>
                  <a:pt x="87" y="103"/>
                  <a:pt x="87" y="103"/>
                  <a:pt x="87" y="103"/>
                </a:cubicBezTo>
                <a:cubicBezTo>
                  <a:pt x="87" y="105"/>
                  <a:pt x="87" y="105"/>
                  <a:pt x="87" y="105"/>
                </a:cubicBezTo>
                <a:cubicBezTo>
                  <a:pt x="87" y="105"/>
                  <a:pt x="86" y="106"/>
                  <a:pt x="87" y="106"/>
                </a:cubicBezTo>
                <a:cubicBezTo>
                  <a:pt x="88" y="106"/>
                  <a:pt x="90" y="108"/>
                  <a:pt x="90" y="108"/>
                </a:cubicBezTo>
                <a:cubicBezTo>
                  <a:pt x="90" y="110"/>
                  <a:pt x="90" y="110"/>
                  <a:pt x="90" y="110"/>
                </a:cubicBezTo>
                <a:cubicBezTo>
                  <a:pt x="91" y="112"/>
                  <a:pt x="91" y="112"/>
                  <a:pt x="91" y="112"/>
                </a:cubicBezTo>
                <a:cubicBezTo>
                  <a:pt x="91" y="113"/>
                  <a:pt x="91" y="113"/>
                  <a:pt x="91" y="113"/>
                </a:cubicBezTo>
                <a:cubicBezTo>
                  <a:pt x="93" y="116"/>
                  <a:pt x="93" y="116"/>
                  <a:pt x="93" y="116"/>
                </a:cubicBezTo>
                <a:cubicBezTo>
                  <a:pt x="93" y="119"/>
                  <a:pt x="93" y="119"/>
                  <a:pt x="93" y="119"/>
                </a:cubicBezTo>
                <a:cubicBezTo>
                  <a:pt x="95" y="122"/>
                  <a:pt x="95" y="122"/>
                  <a:pt x="95" y="122"/>
                </a:cubicBezTo>
                <a:cubicBezTo>
                  <a:pt x="94" y="125"/>
                  <a:pt x="94" y="125"/>
                  <a:pt x="94" y="125"/>
                </a:cubicBezTo>
                <a:cubicBezTo>
                  <a:pt x="94" y="125"/>
                  <a:pt x="95" y="127"/>
                  <a:pt x="94" y="128"/>
                </a:cubicBezTo>
                <a:cubicBezTo>
                  <a:pt x="94" y="128"/>
                  <a:pt x="92" y="130"/>
                  <a:pt x="92" y="130"/>
                </a:cubicBezTo>
                <a:cubicBezTo>
                  <a:pt x="91" y="132"/>
                  <a:pt x="91" y="132"/>
                  <a:pt x="91" y="132"/>
                </a:cubicBezTo>
                <a:cubicBezTo>
                  <a:pt x="89" y="133"/>
                  <a:pt x="89" y="133"/>
                  <a:pt x="89" y="133"/>
                </a:cubicBezTo>
                <a:cubicBezTo>
                  <a:pt x="89" y="135"/>
                  <a:pt x="89" y="135"/>
                  <a:pt x="89" y="135"/>
                </a:cubicBezTo>
                <a:cubicBezTo>
                  <a:pt x="89" y="135"/>
                  <a:pt x="89" y="138"/>
                  <a:pt x="90" y="138"/>
                </a:cubicBezTo>
                <a:cubicBezTo>
                  <a:pt x="90" y="138"/>
                  <a:pt x="92" y="136"/>
                  <a:pt x="92" y="136"/>
                </a:cubicBezTo>
                <a:cubicBezTo>
                  <a:pt x="92" y="136"/>
                  <a:pt x="94" y="138"/>
                  <a:pt x="93" y="139"/>
                </a:cubicBezTo>
                <a:cubicBezTo>
                  <a:pt x="93" y="139"/>
                  <a:pt x="89" y="139"/>
                  <a:pt x="89" y="139"/>
                </a:cubicBezTo>
                <a:cubicBezTo>
                  <a:pt x="87" y="139"/>
                  <a:pt x="87" y="139"/>
                  <a:pt x="87" y="139"/>
                </a:cubicBezTo>
                <a:cubicBezTo>
                  <a:pt x="87" y="139"/>
                  <a:pt x="86" y="141"/>
                  <a:pt x="85" y="141"/>
                </a:cubicBezTo>
                <a:cubicBezTo>
                  <a:pt x="85" y="142"/>
                  <a:pt x="85" y="143"/>
                  <a:pt x="85" y="143"/>
                </a:cubicBezTo>
                <a:cubicBezTo>
                  <a:pt x="83" y="141"/>
                  <a:pt x="83" y="141"/>
                  <a:pt x="83" y="141"/>
                </a:cubicBezTo>
                <a:cubicBezTo>
                  <a:pt x="82" y="142"/>
                  <a:pt x="82" y="142"/>
                  <a:pt x="82" y="142"/>
                </a:cubicBezTo>
                <a:cubicBezTo>
                  <a:pt x="83" y="144"/>
                  <a:pt x="83" y="144"/>
                  <a:pt x="83" y="144"/>
                </a:cubicBezTo>
                <a:cubicBezTo>
                  <a:pt x="83" y="146"/>
                  <a:pt x="83" y="146"/>
                  <a:pt x="83" y="146"/>
                </a:cubicBezTo>
                <a:cubicBezTo>
                  <a:pt x="83" y="146"/>
                  <a:pt x="85" y="146"/>
                  <a:pt x="85" y="146"/>
                </a:cubicBezTo>
                <a:cubicBezTo>
                  <a:pt x="85" y="146"/>
                  <a:pt x="87" y="147"/>
                  <a:pt x="87" y="147"/>
                </a:cubicBezTo>
                <a:cubicBezTo>
                  <a:pt x="87" y="147"/>
                  <a:pt x="86" y="148"/>
                  <a:pt x="87" y="148"/>
                </a:cubicBezTo>
                <a:cubicBezTo>
                  <a:pt x="87" y="149"/>
                  <a:pt x="87" y="149"/>
                  <a:pt x="88" y="149"/>
                </a:cubicBezTo>
                <a:cubicBezTo>
                  <a:pt x="89" y="150"/>
                  <a:pt x="89" y="150"/>
                  <a:pt x="89" y="150"/>
                </a:cubicBezTo>
                <a:cubicBezTo>
                  <a:pt x="89" y="150"/>
                  <a:pt x="89" y="152"/>
                  <a:pt x="89" y="153"/>
                </a:cubicBezTo>
                <a:cubicBezTo>
                  <a:pt x="88" y="153"/>
                  <a:pt x="88" y="154"/>
                  <a:pt x="88" y="154"/>
                </a:cubicBezTo>
                <a:cubicBezTo>
                  <a:pt x="87" y="154"/>
                  <a:pt x="87" y="154"/>
                  <a:pt x="87" y="154"/>
                </a:cubicBezTo>
                <a:cubicBezTo>
                  <a:pt x="86" y="155"/>
                  <a:pt x="86" y="156"/>
                  <a:pt x="86" y="156"/>
                </a:cubicBezTo>
                <a:cubicBezTo>
                  <a:pt x="86" y="156"/>
                  <a:pt x="85" y="156"/>
                  <a:pt x="85" y="156"/>
                </a:cubicBezTo>
                <a:cubicBezTo>
                  <a:pt x="85" y="157"/>
                  <a:pt x="86" y="158"/>
                  <a:pt x="86" y="159"/>
                </a:cubicBezTo>
                <a:cubicBezTo>
                  <a:pt x="86" y="159"/>
                  <a:pt x="86" y="159"/>
                  <a:pt x="85" y="159"/>
                </a:cubicBezTo>
                <a:cubicBezTo>
                  <a:pt x="85" y="159"/>
                  <a:pt x="85" y="159"/>
                  <a:pt x="85" y="159"/>
                </a:cubicBezTo>
                <a:cubicBezTo>
                  <a:pt x="85" y="159"/>
                  <a:pt x="83" y="157"/>
                  <a:pt x="83" y="157"/>
                </a:cubicBezTo>
                <a:cubicBezTo>
                  <a:pt x="82" y="157"/>
                  <a:pt x="81" y="158"/>
                  <a:pt x="79" y="158"/>
                </a:cubicBezTo>
                <a:cubicBezTo>
                  <a:pt x="78" y="157"/>
                  <a:pt x="78" y="157"/>
                  <a:pt x="78" y="157"/>
                </a:cubicBezTo>
                <a:cubicBezTo>
                  <a:pt x="74" y="158"/>
                  <a:pt x="74" y="158"/>
                  <a:pt x="74" y="158"/>
                </a:cubicBezTo>
                <a:cubicBezTo>
                  <a:pt x="74" y="156"/>
                  <a:pt x="74" y="156"/>
                  <a:pt x="74" y="156"/>
                </a:cubicBezTo>
                <a:cubicBezTo>
                  <a:pt x="73" y="154"/>
                  <a:pt x="73" y="154"/>
                  <a:pt x="73" y="154"/>
                </a:cubicBezTo>
                <a:cubicBezTo>
                  <a:pt x="73" y="154"/>
                  <a:pt x="73" y="152"/>
                  <a:pt x="73" y="151"/>
                </a:cubicBezTo>
                <a:cubicBezTo>
                  <a:pt x="73" y="151"/>
                  <a:pt x="74" y="150"/>
                  <a:pt x="74" y="150"/>
                </a:cubicBezTo>
                <a:cubicBezTo>
                  <a:pt x="75" y="150"/>
                  <a:pt x="76" y="148"/>
                  <a:pt x="76" y="148"/>
                </a:cubicBezTo>
                <a:cubicBezTo>
                  <a:pt x="76" y="148"/>
                  <a:pt x="77" y="146"/>
                  <a:pt x="78" y="145"/>
                </a:cubicBezTo>
                <a:cubicBezTo>
                  <a:pt x="78" y="145"/>
                  <a:pt x="79" y="142"/>
                  <a:pt x="79" y="142"/>
                </a:cubicBezTo>
                <a:cubicBezTo>
                  <a:pt x="79" y="141"/>
                  <a:pt x="80" y="140"/>
                  <a:pt x="80" y="140"/>
                </a:cubicBezTo>
                <a:cubicBezTo>
                  <a:pt x="80" y="140"/>
                  <a:pt x="82" y="138"/>
                  <a:pt x="82" y="137"/>
                </a:cubicBezTo>
                <a:cubicBezTo>
                  <a:pt x="82" y="136"/>
                  <a:pt x="81" y="136"/>
                  <a:pt x="80" y="136"/>
                </a:cubicBezTo>
                <a:cubicBezTo>
                  <a:pt x="80" y="136"/>
                  <a:pt x="77" y="135"/>
                  <a:pt x="76" y="134"/>
                </a:cubicBezTo>
                <a:cubicBezTo>
                  <a:pt x="75" y="134"/>
                  <a:pt x="73" y="133"/>
                  <a:pt x="71" y="133"/>
                </a:cubicBezTo>
                <a:cubicBezTo>
                  <a:pt x="69" y="132"/>
                  <a:pt x="70" y="132"/>
                  <a:pt x="71" y="130"/>
                </a:cubicBezTo>
                <a:cubicBezTo>
                  <a:pt x="71" y="129"/>
                  <a:pt x="69" y="129"/>
                  <a:pt x="69" y="128"/>
                </a:cubicBezTo>
                <a:cubicBezTo>
                  <a:pt x="69" y="128"/>
                  <a:pt x="68" y="129"/>
                  <a:pt x="67" y="130"/>
                </a:cubicBezTo>
                <a:cubicBezTo>
                  <a:pt x="66" y="130"/>
                  <a:pt x="65" y="129"/>
                  <a:pt x="64" y="129"/>
                </a:cubicBezTo>
                <a:cubicBezTo>
                  <a:pt x="64" y="129"/>
                  <a:pt x="61" y="129"/>
                  <a:pt x="61" y="129"/>
                </a:cubicBezTo>
                <a:cubicBezTo>
                  <a:pt x="61" y="129"/>
                  <a:pt x="61" y="128"/>
                  <a:pt x="61" y="127"/>
                </a:cubicBezTo>
                <a:cubicBezTo>
                  <a:pt x="61" y="126"/>
                  <a:pt x="60" y="126"/>
                  <a:pt x="60" y="126"/>
                </a:cubicBezTo>
                <a:cubicBezTo>
                  <a:pt x="60" y="126"/>
                  <a:pt x="58" y="126"/>
                  <a:pt x="58" y="125"/>
                </a:cubicBezTo>
                <a:cubicBezTo>
                  <a:pt x="57" y="125"/>
                  <a:pt x="58" y="125"/>
                  <a:pt x="58" y="124"/>
                </a:cubicBezTo>
                <a:cubicBezTo>
                  <a:pt x="58" y="123"/>
                  <a:pt x="58" y="124"/>
                  <a:pt x="57" y="124"/>
                </a:cubicBezTo>
                <a:cubicBezTo>
                  <a:pt x="56" y="124"/>
                  <a:pt x="56" y="121"/>
                  <a:pt x="56" y="121"/>
                </a:cubicBezTo>
                <a:cubicBezTo>
                  <a:pt x="56" y="121"/>
                  <a:pt x="55" y="119"/>
                  <a:pt x="55" y="118"/>
                </a:cubicBezTo>
                <a:cubicBezTo>
                  <a:pt x="54" y="116"/>
                  <a:pt x="54" y="118"/>
                  <a:pt x="54" y="118"/>
                </a:cubicBezTo>
                <a:cubicBezTo>
                  <a:pt x="52" y="121"/>
                  <a:pt x="52" y="121"/>
                  <a:pt x="52" y="121"/>
                </a:cubicBezTo>
                <a:cubicBezTo>
                  <a:pt x="52" y="121"/>
                  <a:pt x="51" y="121"/>
                  <a:pt x="48" y="120"/>
                </a:cubicBezTo>
                <a:cubicBezTo>
                  <a:pt x="46" y="119"/>
                  <a:pt x="47" y="119"/>
                  <a:pt x="47" y="119"/>
                </a:cubicBezTo>
                <a:cubicBezTo>
                  <a:pt x="49" y="117"/>
                  <a:pt x="49" y="117"/>
                  <a:pt x="49" y="117"/>
                </a:cubicBezTo>
                <a:cubicBezTo>
                  <a:pt x="49" y="117"/>
                  <a:pt x="47" y="116"/>
                  <a:pt x="46" y="116"/>
                </a:cubicBezTo>
                <a:cubicBezTo>
                  <a:pt x="45" y="115"/>
                  <a:pt x="45" y="115"/>
                  <a:pt x="44" y="117"/>
                </a:cubicBezTo>
                <a:cubicBezTo>
                  <a:pt x="43" y="118"/>
                  <a:pt x="43" y="118"/>
                  <a:pt x="42" y="119"/>
                </a:cubicBezTo>
                <a:cubicBezTo>
                  <a:pt x="41" y="120"/>
                  <a:pt x="41" y="120"/>
                  <a:pt x="39" y="120"/>
                </a:cubicBezTo>
                <a:cubicBezTo>
                  <a:pt x="38" y="120"/>
                  <a:pt x="38" y="119"/>
                  <a:pt x="37" y="119"/>
                </a:cubicBezTo>
                <a:cubicBezTo>
                  <a:pt x="37" y="118"/>
                  <a:pt x="37" y="118"/>
                  <a:pt x="36" y="117"/>
                </a:cubicBezTo>
                <a:cubicBezTo>
                  <a:pt x="36" y="116"/>
                  <a:pt x="35" y="116"/>
                  <a:pt x="35" y="116"/>
                </a:cubicBezTo>
                <a:cubicBezTo>
                  <a:pt x="35" y="116"/>
                  <a:pt x="33" y="117"/>
                  <a:pt x="33" y="118"/>
                </a:cubicBezTo>
                <a:cubicBezTo>
                  <a:pt x="32" y="118"/>
                  <a:pt x="33" y="119"/>
                  <a:pt x="33" y="120"/>
                </a:cubicBezTo>
                <a:cubicBezTo>
                  <a:pt x="34" y="121"/>
                  <a:pt x="33" y="122"/>
                  <a:pt x="33" y="122"/>
                </a:cubicBezTo>
                <a:cubicBezTo>
                  <a:pt x="33" y="122"/>
                  <a:pt x="31" y="122"/>
                  <a:pt x="30" y="122"/>
                </a:cubicBezTo>
                <a:cubicBezTo>
                  <a:pt x="29" y="122"/>
                  <a:pt x="28" y="122"/>
                  <a:pt x="27" y="121"/>
                </a:cubicBezTo>
                <a:cubicBezTo>
                  <a:pt x="25" y="120"/>
                  <a:pt x="26" y="122"/>
                  <a:pt x="26" y="123"/>
                </a:cubicBezTo>
                <a:cubicBezTo>
                  <a:pt x="26" y="123"/>
                  <a:pt x="24" y="125"/>
                  <a:pt x="24" y="125"/>
                </a:cubicBezTo>
                <a:cubicBezTo>
                  <a:pt x="24" y="125"/>
                  <a:pt x="24" y="125"/>
                  <a:pt x="24" y="125"/>
                </a:cubicBezTo>
                <a:cubicBezTo>
                  <a:pt x="22" y="125"/>
                  <a:pt x="20" y="124"/>
                  <a:pt x="20" y="124"/>
                </a:cubicBezTo>
                <a:cubicBezTo>
                  <a:pt x="19" y="125"/>
                  <a:pt x="19" y="125"/>
                  <a:pt x="19" y="125"/>
                </a:cubicBezTo>
                <a:cubicBezTo>
                  <a:pt x="16" y="124"/>
                  <a:pt x="16" y="124"/>
                  <a:pt x="16" y="124"/>
                </a:cubicBezTo>
                <a:cubicBezTo>
                  <a:pt x="15" y="124"/>
                  <a:pt x="15" y="124"/>
                  <a:pt x="15" y="124"/>
                </a:cubicBezTo>
                <a:cubicBezTo>
                  <a:pt x="14" y="121"/>
                  <a:pt x="14" y="121"/>
                  <a:pt x="14" y="121"/>
                </a:cubicBezTo>
                <a:cubicBezTo>
                  <a:pt x="13" y="121"/>
                  <a:pt x="13" y="121"/>
                  <a:pt x="13" y="121"/>
                </a:cubicBezTo>
                <a:cubicBezTo>
                  <a:pt x="9" y="119"/>
                  <a:pt x="9" y="119"/>
                  <a:pt x="9" y="119"/>
                </a:cubicBezTo>
                <a:cubicBezTo>
                  <a:pt x="8" y="118"/>
                  <a:pt x="8" y="118"/>
                  <a:pt x="8" y="118"/>
                </a:cubicBezTo>
                <a:cubicBezTo>
                  <a:pt x="6" y="119"/>
                  <a:pt x="6" y="119"/>
                  <a:pt x="6" y="119"/>
                </a:cubicBezTo>
                <a:cubicBezTo>
                  <a:pt x="5" y="120"/>
                  <a:pt x="5" y="120"/>
                  <a:pt x="5" y="120"/>
                </a:cubicBezTo>
                <a:cubicBezTo>
                  <a:pt x="5" y="120"/>
                  <a:pt x="3" y="121"/>
                  <a:pt x="2" y="121"/>
                </a:cubicBezTo>
                <a:cubicBezTo>
                  <a:pt x="2" y="120"/>
                  <a:pt x="0" y="116"/>
                  <a:pt x="0" y="116"/>
                </a:cubicBezTo>
                <a:cubicBezTo>
                  <a:pt x="1" y="113"/>
                  <a:pt x="1" y="113"/>
                  <a:pt x="1" y="113"/>
                </a:cubicBezTo>
                <a:cubicBezTo>
                  <a:pt x="1" y="113"/>
                  <a:pt x="4" y="112"/>
                  <a:pt x="4" y="112"/>
                </a:cubicBezTo>
                <a:cubicBezTo>
                  <a:pt x="4" y="112"/>
                  <a:pt x="6" y="112"/>
                  <a:pt x="6" y="112"/>
                </a:cubicBezTo>
                <a:cubicBezTo>
                  <a:pt x="6" y="112"/>
                  <a:pt x="7" y="112"/>
                  <a:pt x="7" y="113"/>
                </a:cubicBezTo>
                <a:cubicBezTo>
                  <a:pt x="8" y="113"/>
                  <a:pt x="10" y="115"/>
                  <a:pt x="11" y="115"/>
                </a:cubicBezTo>
                <a:cubicBezTo>
                  <a:pt x="11" y="115"/>
                  <a:pt x="13" y="116"/>
                  <a:pt x="13" y="116"/>
                </a:cubicBezTo>
                <a:cubicBezTo>
                  <a:pt x="14" y="116"/>
                  <a:pt x="16" y="117"/>
                  <a:pt x="16" y="117"/>
                </a:cubicBezTo>
                <a:cubicBezTo>
                  <a:pt x="16" y="117"/>
                  <a:pt x="18" y="117"/>
                  <a:pt x="18" y="117"/>
                </a:cubicBezTo>
                <a:cubicBezTo>
                  <a:pt x="18" y="117"/>
                  <a:pt x="20" y="116"/>
                  <a:pt x="20" y="116"/>
                </a:cubicBezTo>
                <a:cubicBezTo>
                  <a:pt x="20" y="116"/>
                  <a:pt x="20" y="116"/>
                  <a:pt x="20" y="116"/>
                </a:cubicBezTo>
                <a:cubicBezTo>
                  <a:pt x="21" y="115"/>
                  <a:pt x="21" y="114"/>
                  <a:pt x="21" y="114"/>
                </a:cubicBezTo>
                <a:cubicBezTo>
                  <a:pt x="21" y="114"/>
                  <a:pt x="22" y="114"/>
                  <a:pt x="22" y="114"/>
                </a:cubicBezTo>
                <a:cubicBezTo>
                  <a:pt x="22" y="115"/>
                  <a:pt x="23" y="116"/>
                  <a:pt x="23" y="116"/>
                </a:cubicBezTo>
                <a:cubicBezTo>
                  <a:pt x="23" y="116"/>
                  <a:pt x="24" y="117"/>
                  <a:pt x="24" y="117"/>
                </a:cubicBezTo>
                <a:cubicBezTo>
                  <a:pt x="25" y="118"/>
                  <a:pt x="26" y="118"/>
                  <a:pt x="26" y="118"/>
                </a:cubicBezTo>
                <a:cubicBezTo>
                  <a:pt x="26" y="118"/>
                  <a:pt x="27" y="117"/>
                  <a:pt x="27" y="117"/>
                </a:cubicBezTo>
                <a:cubicBezTo>
                  <a:pt x="27" y="117"/>
                  <a:pt x="28" y="118"/>
                  <a:pt x="28" y="117"/>
                </a:cubicBezTo>
                <a:cubicBezTo>
                  <a:pt x="28" y="117"/>
                  <a:pt x="29" y="117"/>
                  <a:pt x="29" y="117"/>
                </a:cubicBezTo>
                <a:cubicBezTo>
                  <a:pt x="29" y="117"/>
                  <a:pt x="30" y="116"/>
                  <a:pt x="29" y="116"/>
                </a:cubicBezTo>
                <a:cubicBezTo>
                  <a:pt x="29" y="116"/>
                  <a:pt x="29" y="115"/>
                  <a:pt x="29" y="116"/>
                </a:cubicBezTo>
                <a:cubicBezTo>
                  <a:pt x="28" y="116"/>
                  <a:pt x="28" y="116"/>
                  <a:pt x="27" y="116"/>
                </a:cubicBezTo>
                <a:cubicBezTo>
                  <a:pt x="26" y="116"/>
                  <a:pt x="24" y="115"/>
                  <a:pt x="24" y="115"/>
                </a:cubicBezTo>
                <a:cubicBezTo>
                  <a:pt x="24" y="114"/>
                  <a:pt x="23" y="114"/>
                  <a:pt x="23" y="113"/>
                </a:cubicBezTo>
                <a:cubicBezTo>
                  <a:pt x="22" y="113"/>
                  <a:pt x="22" y="112"/>
                  <a:pt x="21" y="112"/>
                </a:cubicBezTo>
                <a:cubicBezTo>
                  <a:pt x="20" y="112"/>
                  <a:pt x="20" y="112"/>
                  <a:pt x="20" y="112"/>
                </a:cubicBezTo>
                <a:cubicBezTo>
                  <a:pt x="20" y="112"/>
                  <a:pt x="19" y="113"/>
                  <a:pt x="19" y="114"/>
                </a:cubicBezTo>
                <a:cubicBezTo>
                  <a:pt x="19" y="114"/>
                  <a:pt x="20" y="115"/>
                  <a:pt x="18" y="114"/>
                </a:cubicBezTo>
                <a:cubicBezTo>
                  <a:pt x="16" y="114"/>
                  <a:pt x="14" y="114"/>
                  <a:pt x="14" y="114"/>
                </a:cubicBezTo>
                <a:cubicBezTo>
                  <a:pt x="11" y="111"/>
                  <a:pt x="11" y="111"/>
                  <a:pt x="11" y="111"/>
                </a:cubicBezTo>
                <a:cubicBezTo>
                  <a:pt x="11" y="111"/>
                  <a:pt x="10" y="111"/>
                  <a:pt x="9" y="111"/>
                </a:cubicBezTo>
                <a:cubicBezTo>
                  <a:pt x="9" y="111"/>
                  <a:pt x="7" y="110"/>
                  <a:pt x="7" y="109"/>
                </a:cubicBezTo>
                <a:cubicBezTo>
                  <a:pt x="7" y="109"/>
                  <a:pt x="6" y="108"/>
                  <a:pt x="6" y="107"/>
                </a:cubicBezTo>
                <a:cubicBezTo>
                  <a:pt x="6" y="107"/>
                  <a:pt x="5" y="107"/>
                  <a:pt x="5" y="106"/>
                </a:cubicBezTo>
                <a:cubicBezTo>
                  <a:pt x="5" y="106"/>
                  <a:pt x="4" y="105"/>
                  <a:pt x="4" y="105"/>
                </a:cubicBezTo>
                <a:cubicBezTo>
                  <a:pt x="4" y="105"/>
                  <a:pt x="4" y="104"/>
                  <a:pt x="5" y="103"/>
                </a:cubicBezTo>
                <a:cubicBezTo>
                  <a:pt x="7" y="103"/>
                  <a:pt x="7" y="103"/>
                  <a:pt x="8" y="103"/>
                </a:cubicBezTo>
                <a:cubicBezTo>
                  <a:pt x="9" y="103"/>
                  <a:pt x="8" y="103"/>
                  <a:pt x="10" y="103"/>
                </a:cubicBezTo>
                <a:cubicBezTo>
                  <a:pt x="12" y="103"/>
                  <a:pt x="11" y="103"/>
                  <a:pt x="12" y="103"/>
                </a:cubicBezTo>
                <a:cubicBezTo>
                  <a:pt x="13" y="103"/>
                  <a:pt x="15" y="103"/>
                  <a:pt x="15" y="103"/>
                </a:cubicBezTo>
                <a:cubicBezTo>
                  <a:pt x="15" y="103"/>
                  <a:pt x="13" y="102"/>
                  <a:pt x="16" y="103"/>
                </a:cubicBezTo>
                <a:cubicBezTo>
                  <a:pt x="16" y="103"/>
                  <a:pt x="20" y="104"/>
                  <a:pt x="19" y="106"/>
                </a:cubicBezTo>
                <a:cubicBezTo>
                  <a:pt x="19" y="106"/>
                  <a:pt x="18" y="107"/>
                  <a:pt x="18" y="107"/>
                </a:cubicBezTo>
                <a:cubicBezTo>
                  <a:pt x="18" y="107"/>
                  <a:pt x="20" y="108"/>
                  <a:pt x="20" y="108"/>
                </a:cubicBezTo>
                <a:cubicBezTo>
                  <a:pt x="20" y="108"/>
                  <a:pt x="21" y="107"/>
                  <a:pt x="21" y="107"/>
                </a:cubicBezTo>
                <a:cubicBezTo>
                  <a:pt x="22" y="108"/>
                  <a:pt x="22" y="108"/>
                  <a:pt x="22" y="108"/>
                </a:cubicBezTo>
                <a:cubicBezTo>
                  <a:pt x="24" y="110"/>
                  <a:pt x="24" y="110"/>
                  <a:pt x="24" y="110"/>
                </a:cubicBezTo>
                <a:cubicBezTo>
                  <a:pt x="24" y="110"/>
                  <a:pt x="26" y="110"/>
                  <a:pt x="26" y="110"/>
                </a:cubicBezTo>
                <a:cubicBezTo>
                  <a:pt x="25" y="111"/>
                  <a:pt x="24" y="109"/>
                  <a:pt x="25" y="111"/>
                </a:cubicBezTo>
                <a:cubicBezTo>
                  <a:pt x="26" y="113"/>
                  <a:pt x="27" y="114"/>
                  <a:pt x="27" y="114"/>
                </a:cubicBezTo>
                <a:cubicBezTo>
                  <a:pt x="28" y="114"/>
                  <a:pt x="28" y="114"/>
                  <a:pt x="28" y="114"/>
                </a:cubicBezTo>
                <a:cubicBezTo>
                  <a:pt x="28" y="114"/>
                  <a:pt x="28" y="113"/>
                  <a:pt x="29" y="113"/>
                </a:cubicBezTo>
                <a:cubicBezTo>
                  <a:pt x="29" y="114"/>
                  <a:pt x="31" y="114"/>
                  <a:pt x="32" y="114"/>
                </a:cubicBezTo>
                <a:cubicBezTo>
                  <a:pt x="32" y="114"/>
                  <a:pt x="32" y="113"/>
                  <a:pt x="31" y="111"/>
                </a:cubicBezTo>
                <a:cubicBezTo>
                  <a:pt x="30" y="110"/>
                  <a:pt x="29" y="109"/>
                  <a:pt x="29" y="109"/>
                </a:cubicBezTo>
                <a:cubicBezTo>
                  <a:pt x="28" y="109"/>
                  <a:pt x="29" y="110"/>
                  <a:pt x="27" y="109"/>
                </a:cubicBezTo>
                <a:cubicBezTo>
                  <a:pt x="25" y="108"/>
                  <a:pt x="25" y="109"/>
                  <a:pt x="24" y="108"/>
                </a:cubicBezTo>
                <a:cubicBezTo>
                  <a:pt x="23" y="106"/>
                  <a:pt x="22" y="106"/>
                  <a:pt x="22" y="105"/>
                </a:cubicBezTo>
                <a:cubicBezTo>
                  <a:pt x="22" y="105"/>
                  <a:pt x="23" y="105"/>
                  <a:pt x="24" y="104"/>
                </a:cubicBezTo>
                <a:cubicBezTo>
                  <a:pt x="25" y="104"/>
                  <a:pt x="23" y="103"/>
                  <a:pt x="25" y="104"/>
                </a:cubicBezTo>
                <a:cubicBezTo>
                  <a:pt x="28" y="105"/>
                  <a:pt x="28" y="105"/>
                  <a:pt x="29" y="105"/>
                </a:cubicBezTo>
                <a:cubicBezTo>
                  <a:pt x="29" y="105"/>
                  <a:pt x="31" y="105"/>
                  <a:pt x="29" y="104"/>
                </a:cubicBezTo>
                <a:cubicBezTo>
                  <a:pt x="27" y="104"/>
                  <a:pt x="26" y="103"/>
                  <a:pt x="26" y="103"/>
                </a:cubicBezTo>
                <a:cubicBezTo>
                  <a:pt x="24" y="103"/>
                  <a:pt x="24" y="103"/>
                  <a:pt x="24" y="103"/>
                </a:cubicBezTo>
                <a:cubicBezTo>
                  <a:pt x="24" y="103"/>
                  <a:pt x="24" y="103"/>
                  <a:pt x="23" y="103"/>
                </a:cubicBezTo>
                <a:cubicBezTo>
                  <a:pt x="22" y="103"/>
                  <a:pt x="22" y="104"/>
                  <a:pt x="22" y="103"/>
                </a:cubicBezTo>
                <a:cubicBezTo>
                  <a:pt x="21" y="103"/>
                  <a:pt x="20" y="103"/>
                  <a:pt x="20" y="102"/>
                </a:cubicBezTo>
                <a:cubicBezTo>
                  <a:pt x="19" y="102"/>
                  <a:pt x="18" y="101"/>
                  <a:pt x="18" y="101"/>
                </a:cubicBezTo>
                <a:cubicBezTo>
                  <a:pt x="18" y="100"/>
                  <a:pt x="17" y="99"/>
                  <a:pt x="17" y="99"/>
                </a:cubicBezTo>
                <a:cubicBezTo>
                  <a:pt x="17" y="99"/>
                  <a:pt x="17" y="99"/>
                  <a:pt x="17" y="99"/>
                </a:cubicBezTo>
                <a:cubicBezTo>
                  <a:pt x="16" y="99"/>
                  <a:pt x="15" y="99"/>
                  <a:pt x="14" y="99"/>
                </a:cubicBezTo>
                <a:cubicBezTo>
                  <a:pt x="14" y="99"/>
                  <a:pt x="13" y="99"/>
                  <a:pt x="13" y="99"/>
                </a:cubicBezTo>
                <a:cubicBezTo>
                  <a:pt x="13" y="98"/>
                  <a:pt x="13" y="98"/>
                  <a:pt x="13" y="97"/>
                </a:cubicBezTo>
                <a:cubicBezTo>
                  <a:pt x="13" y="97"/>
                  <a:pt x="13" y="96"/>
                  <a:pt x="14" y="96"/>
                </a:cubicBezTo>
                <a:cubicBezTo>
                  <a:pt x="15" y="96"/>
                  <a:pt x="16" y="96"/>
                  <a:pt x="17" y="96"/>
                </a:cubicBezTo>
                <a:cubicBezTo>
                  <a:pt x="18" y="96"/>
                  <a:pt x="19" y="96"/>
                  <a:pt x="20" y="96"/>
                </a:cubicBezTo>
                <a:cubicBezTo>
                  <a:pt x="20" y="96"/>
                  <a:pt x="21" y="97"/>
                  <a:pt x="21" y="97"/>
                </a:cubicBezTo>
                <a:cubicBezTo>
                  <a:pt x="22" y="98"/>
                  <a:pt x="23" y="98"/>
                  <a:pt x="23" y="98"/>
                </a:cubicBezTo>
                <a:cubicBezTo>
                  <a:pt x="23" y="99"/>
                  <a:pt x="23" y="99"/>
                  <a:pt x="24" y="99"/>
                </a:cubicBezTo>
                <a:cubicBezTo>
                  <a:pt x="24" y="100"/>
                  <a:pt x="25" y="100"/>
                  <a:pt x="25" y="100"/>
                </a:cubicBezTo>
                <a:cubicBezTo>
                  <a:pt x="26" y="102"/>
                  <a:pt x="26" y="102"/>
                  <a:pt x="26" y="102"/>
                </a:cubicBezTo>
                <a:cubicBezTo>
                  <a:pt x="26" y="102"/>
                  <a:pt x="26" y="102"/>
                  <a:pt x="26" y="102"/>
                </a:cubicBezTo>
                <a:cubicBezTo>
                  <a:pt x="28" y="103"/>
                  <a:pt x="28" y="103"/>
                  <a:pt x="28" y="103"/>
                </a:cubicBezTo>
                <a:cubicBezTo>
                  <a:pt x="28" y="103"/>
                  <a:pt x="31" y="104"/>
                  <a:pt x="31" y="104"/>
                </a:cubicBezTo>
                <a:cubicBezTo>
                  <a:pt x="31" y="104"/>
                  <a:pt x="31" y="104"/>
                  <a:pt x="32" y="104"/>
                </a:cubicBezTo>
                <a:cubicBezTo>
                  <a:pt x="33" y="104"/>
                  <a:pt x="33" y="103"/>
                  <a:pt x="33" y="103"/>
                </a:cubicBezTo>
                <a:cubicBezTo>
                  <a:pt x="33" y="103"/>
                  <a:pt x="34" y="103"/>
                  <a:pt x="34" y="103"/>
                </a:cubicBezTo>
                <a:cubicBezTo>
                  <a:pt x="34" y="103"/>
                  <a:pt x="37" y="101"/>
                  <a:pt x="37" y="101"/>
                </a:cubicBezTo>
                <a:cubicBezTo>
                  <a:pt x="37" y="102"/>
                  <a:pt x="38" y="102"/>
                  <a:pt x="39" y="102"/>
                </a:cubicBezTo>
                <a:cubicBezTo>
                  <a:pt x="39" y="102"/>
                  <a:pt x="42" y="104"/>
                  <a:pt x="42" y="104"/>
                </a:cubicBezTo>
                <a:cubicBezTo>
                  <a:pt x="42" y="103"/>
                  <a:pt x="42" y="102"/>
                  <a:pt x="42" y="102"/>
                </a:cubicBezTo>
                <a:cubicBezTo>
                  <a:pt x="42" y="102"/>
                  <a:pt x="43" y="101"/>
                  <a:pt x="43" y="101"/>
                </a:cubicBezTo>
                <a:cubicBezTo>
                  <a:pt x="47" y="101"/>
                  <a:pt x="47" y="101"/>
                  <a:pt x="47" y="101"/>
                </a:cubicBezTo>
                <a:cubicBezTo>
                  <a:pt x="47" y="101"/>
                  <a:pt x="48" y="100"/>
                  <a:pt x="48" y="100"/>
                </a:cubicBezTo>
                <a:cubicBezTo>
                  <a:pt x="47" y="100"/>
                  <a:pt x="46" y="100"/>
                  <a:pt x="46" y="100"/>
                </a:cubicBezTo>
                <a:cubicBezTo>
                  <a:pt x="44" y="101"/>
                  <a:pt x="44" y="101"/>
                  <a:pt x="44" y="101"/>
                </a:cubicBezTo>
                <a:cubicBezTo>
                  <a:pt x="42" y="101"/>
                  <a:pt x="42" y="101"/>
                  <a:pt x="42" y="101"/>
                </a:cubicBezTo>
                <a:cubicBezTo>
                  <a:pt x="42" y="101"/>
                  <a:pt x="41" y="102"/>
                  <a:pt x="41" y="102"/>
                </a:cubicBezTo>
                <a:cubicBezTo>
                  <a:pt x="40" y="102"/>
                  <a:pt x="39" y="101"/>
                  <a:pt x="39" y="101"/>
                </a:cubicBezTo>
                <a:cubicBezTo>
                  <a:pt x="38" y="100"/>
                  <a:pt x="36" y="99"/>
                  <a:pt x="36" y="99"/>
                </a:cubicBezTo>
                <a:cubicBezTo>
                  <a:pt x="35" y="99"/>
                  <a:pt x="36" y="99"/>
                  <a:pt x="34" y="98"/>
                </a:cubicBezTo>
                <a:cubicBezTo>
                  <a:pt x="32" y="97"/>
                  <a:pt x="31" y="96"/>
                  <a:pt x="31" y="96"/>
                </a:cubicBezTo>
                <a:cubicBezTo>
                  <a:pt x="30" y="95"/>
                  <a:pt x="30" y="95"/>
                  <a:pt x="30" y="95"/>
                </a:cubicBezTo>
                <a:cubicBezTo>
                  <a:pt x="30" y="95"/>
                  <a:pt x="30" y="94"/>
                  <a:pt x="29" y="94"/>
                </a:cubicBezTo>
                <a:cubicBezTo>
                  <a:pt x="28" y="93"/>
                  <a:pt x="25" y="92"/>
                  <a:pt x="25" y="92"/>
                </a:cubicBezTo>
                <a:cubicBezTo>
                  <a:pt x="25" y="92"/>
                  <a:pt x="25" y="91"/>
                  <a:pt x="25" y="91"/>
                </a:cubicBezTo>
                <a:cubicBezTo>
                  <a:pt x="25" y="91"/>
                  <a:pt x="25" y="88"/>
                  <a:pt x="25" y="88"/>
                </a:cubicBezTo>
                <a:cubicBezTo>
                  <a:pt x="25" y="87"/>
                  <a:pt x="24" y="85"/>
                  <a:pt x="24" y="85"/>
                </a:cubicBezTo>
                <a:cubicBezTo>
                  <a:pt x="24" y="85"/>
                  <a:pt x="26" y="84"/>
                  <a:pt x="26" y="84"/>
                </a:cubicBezTo>
                <a:cubicBezTo>
                  <a:pt x="27" y="84"/>
                  <a:pt x="28" y="85"/>
                  <a:pt x="28" y="85"/>
                </a:cubicBezTo>
                <a:cubicBezTo>
                  <a:pt x="29" y="84"/>
                  <a:pt x="29" y="84"/>
                  <a:pt x="29" y="84"/>
                </a:cubicBezTo>
                <a:cubicBezTo>
                  <a:pt x="37" y="73"/>
                  <a:pt x="37" y="73"/>
                  <a:pt x="37" y="73"/>
                </a:cubicBezTo>
                <a:cubicBezTo>
                  <a:pt x="44" y="63"/>
                  <a:pt x="44" y="63"/>
                  <a:pt x="44" y="63"/>
                </a:cubicBezTo>
                <a:cubicBezTo>
                  <a:pt x="47" y="48"/>
                  <a:pt x="47" y="48"/>
                  <a:pt x="47" y="48"/>
                </a:cubicBezTo>
                <a:cubicBezTo>
                  <a:pt x="49" y="41"/>
                  <a:pt x="49" y="41"/>
                  <a:pt x="49" y="41"/>
                </a:cubicBezTo>
                <a:cubicBezTo>
                  <a:pt x="51" y="35"/>
                  <a:pt x="51" y="35"/>
                  <a:pt x="51" y="35"/>
                </a:cubicBezTo>
                <a:cubicBezTo>
                  <a:pt x="51" y="35"/>
                  <a:pt x="51" y="34"/>
                  <a:pt x="52" y="35"/>
                </a:cubicBezTo>
                <a:cubicBezTo>
                  <a:pt x="52" y="35"/>
                  <a:pt x="53" y="37"/>
                  <a:pt x="53" y="37"/>
                </a:cubicBezTo>
                <a:cubicBezTo>
                  <a:pt x="54" y="38"/>
                  <a:pt x="54" y="38"/>
                  <a:pt x="54" y="38"/>
                </a:cubicBezTo>
                <a:cubicBezTo>
                  <a:pt x="55" y="38"/>
                  <a:pt x="55" y="38"/>
                  <a:pt x="55" y="38"/>
                </a:cubicBezTo>
                <a:cubicBezTo>
                  <a:pt x="55" y="38"/>
                  <a:pt x="57" y="37"/>
                  <a:pt x="58" y="37"/>
                </a:cubicBezTo>
                <a:cubicBezTo>
                  <a:pt x="58" y="37"/>
                  <a:pt x="62" y="39"/>
                  <a:pt x="62" y="39"/>
                </a:cubicBezTo>
                <a:cubicBezTo>
                  <a:pt x="62" y="39"/>
                  <a:pt x="62" y="41"/>
                  <a:pt x="62" y="42"/>
                </a:cubicBezTo>
                <a:cubicBezTo>
                  <a:pt x="62" y="42"/>
                  <a:pt x="64" y="44"/>
                  <a:pt x="63" y="45"/>
                </a:cubicBezTo>
                <a:cubicBezTo>
                  <a:pt x="63" y="45"/>
                  <a:pt x="62" y="47"/>
                  <a:pt x="62" y="47"/>
                </a:cubicBezTo>
                <a:cubicBezTo>
                  <a:pt x="62" y="47"/>
                  <a:pt x="63" y="48"/>
                  <a:pt x="63" y="48"/>
                </a:cubicBezTo>
                <a:cubicBezTo>
                  <a:pt x="64" y="48"/>
                  <a:pt x="64" y="48"/>
                  <a:pt x="65" y="48"/>
                </a:cubicBezTo>
                <a:cubicBezTo>
                  <a:pt x="66" y="48"/>
                  <a:pt x="67" y="49"/>
                  <a:pt x="67" y="49"/>
                </a:cubicBezTo>
                <a:cubicBezTo>
                  <a:pt x="67" y="49"/>
                  <a:pt x="67" y="50"/>
                  <a:pt x="67" y="50"/>
                </a:cubicBezTo>
                <a:cubicBezTo>
                  <a:pt x="67" y="50"/>
                  <a:pt x="67" y="52"/>
                  <a:pt x="67" y="52"/>
                </a:cubicBezTo>
                <a:cubicBezTo>
                  <a:pt x="67" y="53"/>
                  <a:pt x="65" y="53"/>
                  <a:pt x="65" y="53"/>
                </a:cubicBezTo>
                <a:cubicBezTo>
                  <a:pt x="65" y="53"/>
                  <a:pt x="65" y="54"/>
                  <a:pt x="65" y="54"/>
                </a:cubicBezTo>
                <a:cubicBezTo>
                  <a:pt x="64" y="55"/>
                  <a:pt x="63" y="56"/>
                  <a:pt x="62" y="56"/>
                </a:cubicBezTo>
                <a:cubicBezTo>
                  <a:pt x="62" y="56"/>
                  <a:pt x="60" y="54"/>
                  <a:pt x="60" y="54"/>
                </a:cubicBezTo>
                <a:cubicBezTo>
                  <a:pt x="60" y="54"/>
                  <a:pt x="59" y="55"/>
                  <a:pt x="59" y="55"/>
                </a:cubicBezTo>
                <a:cubicBezTo>
                  <a:pt x="60" y="57"/>
                  <a:pt x="60" y="57"/>
                  <a:pt x="60" y="57"/>
                </a:cubicBezTo>
                <a:cubicBezTo>
                  <a:pt x="61" y="60"/>
                  <a:pt x="61" y="60"/>
                  <a:pt x="61" y="60"/>
                </a:cubicBezTo>
                <a:cubicBezTo>
                  <a:pt x="60" y="61"/>
                  <a:pt x="60" y="61"/>
                  <a:pt x="60" y="61"/>
                </a:cubicBezTo>
                <a:cubicBezTo>
                  <a:pt x="61" y="64"/>
                  <a:pt x="61" y="64"/>
                  <a:pt x="61" y="64"/>
                </a:cubicBezTo>
                <a:cubicBezTo>
                  <a:pt x="61" y="66"/>
                  <a:pt x="61" y="66"/>
                  <a:pt x="61" y="66"/>
                </a:cubicBezTo>
                <a:cubicBezTo>
                  <a:pt x="59" y="67"/>
                  <a:pt x="59" y="67"/>
                  <a:pt x="59" y="67"/>
                </a:cubicBezTo>
                <a:cubicBezTo>
                  <a:pt x="59" y="67"/>
                  <a:pt x="58" y="68"/>
                  <a:pt x="57" y="68"/>
                </a:cubicBezTo>
                <a:cubicBezTo>
                  <a:pt x="57" y="68"/>
                  <a:pt x="56" y="67"/>
                  <a:pt x="56" y="68"/>
                </a:cubicBezTo>
                <a:cubicBezTo>
                  <a:pt x="57" y="69"/>
                  <a:pt x="57" y="70"/>
                  <a:pt x="58" y="70"/>
                </a:cubicBezTo>
                <a:cubicBezTo>
                  <a:pt x="59" y="70"/>
                  <a:pt x="61" y="70"/>
                  <a:pt x="61" y="70"/>
                </a:cubicBezTo>
                <a:cubicBezTo>
                  <a:pt x="63" y="73"/>
                  <a:pt x="63" y="73"/>
                  <a:pt x="63" y="73"/>
                </a:cubicBezTo>
                <a:cubicBezTo>
                  <a:pt x="63" y="73"/>
                  <a:pt x="64" y="73"/>
                  <a:pt x="65" y="73"/>
                </a:cubicBezTo>
                <a:cubicBezTo>
                  <a:pt x="65" y="73"/>
                  <a:pt x="67" y="74"/>
                  <a:pt x="67" y="74"/>
                </a:cubicBezTo>
                <a:cubicBezTo>
                  <a:pt x="67" y="74"/>
                  <a:pt x="67" y="74"/>
                  <a:pt x="68" y="75"/>
                </a:cubicBezTo>
                <a:cubicBezTo>
                  <a:pt x="69" y="75"/>
                  <a:pt x="71" y="76"/>
                  <a:pt x="71" y="76"/>
                </a:cubicBezTo>
                <a:cubicBezTo>
                  <a:pt x="71" y="76"/>
                  <a:pt x="71" y="75"/>
                  <a:pt x="70" y="75"/>
                </a:cubicBezTo>
                <a:cubicBezTo>
                  <a:pt x="70" y="75"/>
                  <a:pt x="69" y="72"/>
                  <a:pt x="67" y="72"/>
                </a:cubicBezTo>
                <a:cubicBezTo>
                  <a:pt x="66" y="71"/>
                  <a:pt x="65" y="71"/>
                  <a:pt x="64" y="71"/>
                </a:cubicBezTo>
                <a:cubicBezTo>
                  <a:pt x="63" y="71"/>
                  <a:pt x="61" y="70"/>
                  <a:pt x="61" y="70"/>
                </a:cubicBezTo>
                <a:cubicBezTo>
                  <a:pt x="61" y="69"/>
                  <a:pt x="60" y="68"/>
                  <a:pt x="61" y="68"/>
                </a:cubicBezTo>
                <a:cubicBezTo>
                  <a:pt x="61" y="67"/>
                  <a:pt x="61" y="66"/>
                  <a:pt x="63" y="66"/>
                </a:cubicBezTo>
                <a:cubicBezTo>
                  <a:pt x="64" y="66"/>
                  <a:pt x="65" y="67"/>
                  <a:pt x="66" y="66"/>
                </a:cubicBezTo>
                <a:cubicBezTo>
                  <a:pt x="67" y="66"/>
                  <a:pt x="69" y="63"/>
                  <a:pt x="69" y="63"/>
                </a:cubicBezTo>
                <a:cubicBezTo>
                  <a:pt x="71" y="61"/>
                  <a:pt x="71" y="61"/>
                  <a:pt x="71" y="61"/>
                </a:cubicBezTo>
                <a:cubicBezTo>
                  <a:pt x="74" y="60"/>
                  <a:pt x="74" y="60"/>
                  <a:pt x="74" y="60"/>
                </a:cubicBezTo>
                <a:cubicBezTo>
                  <a:pt x="74" y="60"/>
                  <a:pt x="78" y="58"/>
                  <a:pt x="78" y="58"/>
                </a:cubicBezTo>
                <a:cubicBezTo>
                  <a:pt x="78" y="58"/>
                  <a:pt x="79" y="58"/>
                  <a:pt x="80" y="59"/>
                </a:cubicBezTo>
                <a:cubicBezTo>
                  <a:pt x="81" y="60"/>
                  <a:pt x="81" y="60"/>
                  <a:pt x="81" y="60"/>
                </a:cubicBezTo>
                <a:cubicBezTo>
                  <a:pt x="82" y="60"/>
                  <a:pt x="84" y="61"/>
                  <a:pt x="84" y="61"/>
                </a:cubicBezTo>
                <a:cubicBezTo>
                  <a:pt x="84" y="61"/>
                  <a:pt x="84" y="61"/>
                  <a:pt x="85" y="62"/>
                </a:cubicBezTo>
                <a:cubicBezTo>
                  <a:pt x="85" y="62"/>
                  <a:pt x="86" y="63"/>
                  <a:pt x="85" y="65"/>
                </a:cubicBezTo>
                <a:cubicBezTo>
                  <a:pt x="85" y="66"/>
                  <a:pt x="85" y="67"/>
                  <a:pt x="85" y="67"/>
                </a:cubicBezTo>
                <a:cubicBezTo>
                  <a:pt x="85" y="67"/>
                  <a:pt x="86" y="66"/>
                  <a:pt x="86" y="65"/>
                </a:cubicBezTo>
                <a:cubicBezTo>
                  <a:pt x="86" y="63"/>
                  <a:pt x="86" y="62"/>
                  <a:pt x="86" y="61"/>
                </a:cubicBezTo>
                <a:cubicBezTo>
                  <a:pt x="86" y="60"/>
                  <a:pt x="85" y="59"/>
                  <a:pt x="85" y="59"/>
                </a:cubicBezTo>
                <a:cubicBezTo>
                  <a:pt x="85" y="59"/>
                  <a:pt x="83" y="60"/>
                  <a:pt x="81" y="59"/>
                </a:cubicBezTo>
                <a:cubicBezTo>
                  <a:pt x="80" y="58"/>
                  <a:pt x="80" y="57"/>
                  <a:pt x="79" y="57"/>
                </a:cubicBezTo>
                <a:cubicBezTo>
                  <a:pt x="79" y="57"/>
                  <a:pt x="78" y="56"/>
                  <a:pt x="77" y="56"/>
                </a:cubicBezTo>
                <a:cubicBezTo>
                  <a:pt x="77" y="56"/>
                  <a:pt x="77" y="55"/>
                  <a:pt x="77" y="54"/>
                </a:cubicBezTo>
                <a:cubicBezTo>
                  <a:pt x="77" y="53"/>
                  <a:pt x="77" y="52"/>
                  <a:pt x="77" y="51"/>
                </a:cubicBezTo>
                <a:cubicBezTo>
                  <a:pt x="77" y="51"/>
                  <a:pt x="76" y="50"/>
                  <a:pt x="77" y="49"/>
                </a:cubicBezTo>
                <a:cubicBezTo>
                  <a:pt x="78" y="48"/>
                  <a:pt x="78" y="48"/>
                  <a:pt x="79" y="48"/>
                </a:cubicBezTo>
                <a:cubicBezTo>
                  <a:pt x="79" y="47"/>
                  <a:pt x="81" y="46"/>
                  <a:pt x="80" y="46"/>
                </a:cubicBezTo>
                <a:cubicBezTo>
                  <a:pt x="80" y="45"/>
                  <a:pt x="79" y="45"/>
                  <a:pt x="78" y="45"/>
                </a:cubicBezTo>
                <a:cubicBezTo>
                  <a:pt x="77" y="45"/>
                  <a:pt x="78" y="46"/>
                  <a:pt x="77" y="46"/>
                </a:cubicBezTo>
                <a:cubicBezTo>
                  <a:pt x="75" y="46"/>
                  <a:pt x="75" y="45"/>
                  <a:pt x="74" y="44"/>
                </a:cubicBezTo>
                <a:cubicBezTo>
                  <a:pt x="74" y="43"/>
                  <a:pt x="74" y="43"/>
                  <a:pt x="73" y="44"/>
                </a:cubicBezTo>
                <a:cubicBezTo>
                  <a:pt x="72" y="44"/>
                  <a:pt x="71" y="43"/>
                  <a:pt x="71" y="43"/>
                </a:cubicBezTo>
                <a:cubicBezTo>
                  <a:pt x="71" y="43"/>
                  <a:pt x="70" y="42"/>
                  <a:pt x="71" y="41"/>
                </a:cubicBezTo>
                <a:cubicBezTo>
                  <a:pt x="71" y="41"/>
                  <a:pt x="72" y="39"/>
                  <a:pt x="72" y="39"/>
                </a:cubicBezTo>
                <a:cubicBezTo>
                  <a:pt x="72" y="39"/>
                  <a:pt x="72" y="36"/>
                  <a:pt x="72" y="36"/>
                </a:cubicBezTo>
                <a:cubicBezTo>
                  <a:pt x="72" y="35"/>
                  <a:pt x="72" y="35"/>
                  <a:pt x="72" y="35"/>
                </a:cubicBezTo>
                <a:close/>
                <a:moveTo>
                  <a:pt x="127" y="1"/>
                </a:moveTo>
                <a:cubicBezTo>
                  <a:pt x="127" y="1"/>
                  <a:pt x="127" y="1"/>
                  <a:pt x="127" y="1"/>
                </a:cubicBezTo>
                <a:cubicBezTo>
                  <a:pt x="127" y="1"/>
                  <a:pt x="127" y="0"/>
                  <a:pt x="128" y="0"/>
                </a:cubicBezTo>
                <a:cubicBezTo>
                  <a:pt x="129" y="0"/>
                  <a:pt x="129" y="0"/>
                  <a:pt x="130" y="0"/>
                </a:cubicBezTo>
                <a:cubicBezTo>
                  <a:pt x="130" y="0"/>
                  <a:pt x="132" y="0"/>
                  <a:pt x="132" y="0"/>
                </a:cubicBezTo>
                <a:cubicBezTo>
                  <a:pt x="132" y="0"/>
                  <a:pt x="133" y="0"/>
                  <a:pt x="134" y="0"/>
                </a:cubicBezTo>
                <a:cubicBezTo>
                  <a:pt x="134" y="0"/>
                  <a:pt x="135" y="0"/>
                  <a:pt x="135" y="0"/>
                </a:cubicBezTo>
                <a:cubicBezTo>
                  <a:pt x="136" y="0"/>
                  <a:pt x="135" y="1"/>
                  <a:pt x="135" y="1"/>
                </a:cubicBezTo>
                <a:cubicBezTo>
                  <a:pt x="133" y="1"/>
                  <a:pt x="133" y="1"/>
                  <a:pt x="133" y="1"/>
                </a:cubicBezTo>
                <a:cubicBezTo>
                  <a:pt x="133" y="1"/>
                  <a:pt x="132" y="1"/>
                  <a:pt x="131" y="1"/>
                </a:cubicBezTo>
                <a:cubicBezTo>
                  <a:pt x="131" y="2"/>
                  <a:pt x="130" y="2"/>
                  <a:pt x="130" y="2"/>
                </a:cubicBezTo>
                <a:cubicBezTo>
                  <a:pt x="130" y="2"/>
                  <a:pt x="129" y="2"/>
                  <a:pt x="129" y="2"/>
                </a:cubicBezTo>
                <a:cubicBezTo>
                  <a:pt x="128" y="2"/>
                  <a:pt x="128" y="1"/>
                  <a:pt x="128" y="2"/>
                </a:cubicBezTo>
                <a:cubicBezTo>
                  <a:pt x="127" y="2"/>
                  <a:pt x="127" y="1"/>
                  <a:pt x="127" y="1"/>
                </a:cubicBezTo>
                <a:close/>
                <a:moveTo>
                  <a:pt x="118" y="6"/>
                </a:moveTo>
                <a:cubicBezTo>
                  <a:pt x="118" y="6"/>
                  <a:pt x="118" y="6"/>
                  <a:pt x="118" y="6"/>
                </a:cubicBezTo>
                <a:cubicBezTo>
                  <a:pt x="118" y="6"/>
                  <a:pt x="118" y="5"/>
                  <a:pt x="119" y="5"/>
                </a:cubicBezTo>
                <a:cubicBezTo>
                  <a:pt x="119" y="5"/>
                  <a:pt x="119" y="4"/>
                  <a:pt x="120" y="5"/>
                </a:cubicBezTo>
                <a:cubicBezTo>
                  <a:pt x="120" y="5"/>
                  <a:pt x="120" y="7"/>
                  <a:pt x="120" y="7"/>
                </a:cubicBezTo>
                <a:cubicBezTo>
                  <a:pt x="119" y="7"/>
                  <a:pt x="119" y="7"/>
                  <a:pt x="118" y="7"/>
                </a:cubicBezTo>
                <a:cubicBezTo>
                  <a:pt x="118" y="7"/>
                  <a:pt x="118" y="6"/>
                  <a:pt x="118" y="6"/>
                </a:cubicBezTo>
                <a:close/>
                <a:moveTo>
                  <a:pt x="112" y="9"/>
                </a:moveTo>
                <a:cubicBezTo>
                  <a:pt x="112" y="9"/>
                  <a:pt x="112" y="9"/>
                  <a:pt x="112" y="9"/>
                </a:cubicBezTo>
                <a:cubicBezTo>
                  <a:pt x="112" y="9"/>
                  <a:pt x="111" y="8"/>
                  <a:pt x="111" y="8"/>
                </a:cubicBezTo>
                <a:cubicBezTo>
                  <a:pt x="111" y="8"/>
                  <a:pt x="111" y="7"/>
                  <a:pt x="112" y="7"/>
                </a:cubicBezTo>
                <a:cubicBezTo>
                  <a:pt x="112" y="7"/>
                  <a:pt x="113" y="7"/>
                  <a:pt x="113" y="7"/>
                </a:cubicBezTo>
                <a:cubicBezTo>
                  <a:pt x="114" y="7"/>
                  <a:pt x="114" y="7"/>
                  <a:pt x="114" y="7"/>
                </a:cubicBezTo>
                <a:cubicBezTo>
                  <a:pt x="114" y="7"/>
                  <a:pt x="115" y="6"/>
                  <a:pt x="115" y="6"/>
                </a:cubicBezTo>
                <a:cubicBezTo>
                  <a:pt x="115" y="6"/>
                  <a:pt x="116" y="8"/>
                  <a:pt x="116" y="8"/>
                </a:cubicBezTo>
                <a:cubicBezTo>
                  <a:pt x="116" y="8"/>
                  <a:pt x="116" y="8"/>
                  <a:pt x="115" y="8"/>
                </a:cubicBezTo>
                <a:cubicBezTo>
                  <a:pt x="115" y="8"/>
                  <a:pt x="114" y="9"/>
                  <a:pt x="114" y="9"/>
                </a:cubicBezTo>
                <a:cubicBezTo>
                  <a:pt x="113" y="10"/>
                  <a:pt x="113" y="10"/>
                  <a:pt x="113" y="10"/>
                </a:cubicBezTo>
                <a:cubicBezTo>
                  <a:pt x="112" y="9"/>
                  <a:pt x="112" y="9"/>
                  <a:pt x="112" y="9"/>
                </a:cubicBezTo>
                <a:close/>
                <a:moveTo>
                  <a:pt x="108" y="12"/>
                </a:moveTo>
                <a:cubicBezTo>
                  <a:pt x="108" y="12"/>
                  <a:pt x="108" y="12"/>
                  <a:pt x="108" y="12"/>
                </a:cubicBezTo>
                <a:cubicBezTo>
                  <a:pt x="108" y="11"/>
                  <a:pt x="107" y="11"/>
                  <a:pt x="107" y="11"/>
                </a:cubicBezTo>
                <a:cubicBezTo>
                  <a:pt x="107" y="11"/>
                  <a:pt x="106" y="10"/>
                  <a:pt x="106" y="10"/>
                </a:cubicBezTo>
                <a:cubicBezTo>
                  <a:pt x="106" y="10"/>
                  <a:pt x="106" y="9"/>
                  <a:pt x="107" y="9"/>
                </a:cubicBezTo>
                <a:cubicBezTo>
                  <a:pt x="107" y="9"/>
                  <a:pt x="107" y="9"/>
                  <a:pt x="107" y="10"/>
                </a:cubicBezTo>
                <a:cubicBezTo>
                  <a:pt x="108" y="10"/>
                  <a:pt x="108" y="11"/>
                  <a:pt x="108" y="11"/>
                </a:cubicBezTo>
                <a:cubicBezTo>
                  <a:pt x="108" y="12"/>
                  <a:pt x="108" y="12"/>
                  <a:pt x="108" y="12"/>
                </a:cubicBezTo>
                <a:close/>
                <a:moveTo>
                  <a:pt x="96" y="12"/>
                </a:moveTo>
                <a:cubicBezTo>
                  <a:pt x="96" y="12"/>
                  <a:pt x="96" y="12"/>
                  <a:pt x="96" y="12"/>
                </a:cubicBezTo>
                <a:cubicBezTo>
                  <a:pt x="96" y="12"/>
                  <a:pt x="96" y="12"/>
                  <a:pt x="97" y="12"/>
                </a:cubicBezTo>
                <a:cubicBezTo>
                  <a:pt x="98" y="11"/>
                  <a:pt x="98" y="10"/>
                  <a:pt x="99" y="11"/>
                </a:cubicBezTo>
                <a:cubicBezTo>
                  <a:pt x="100" y="11"/>
                  <a:pt x="102" y="12"/>
                  <a:pt x="102" y="12"/>
                </a:cubicBezTo>
                <a:cubicBezTo>
                  <a:pt x="102" y="12"/>
                  <a:pt x="102" y="11"/>
                  <a:pt x="102" y="11"/>
                </a:cubicBezTo>
                <a:cubicBezTo>
                  <a:pt x="103" y="11"/>
                  <a:pt x="103" y="12"/>
                  <a:pt x="103" y="12"/>
                </a:cubicBezTo>
                <a:cubicBezTo>
                  <a:pt x="103" y="12"/>
                  <a:pt x="102" y="12"/>
                  <a:pt x="102" y="12"/>
                </a:cubicBezTo>
                <a:cubicBezTo>
                  <a:pt x="101" y="13"/>
                  <a:pt x="101" y="13"/>
                  <a:pt x="100" y="13"/>
                </a:cubicBezTo>
                <a:cubicBezTo>
                  <a:pt x="99" y="13"/>
                  <a:pt x="99" y="12"/>
                  <a:pt x="98" y="13"/>
                </a:cubicBezTo>
                <a:cubicBezTo>
                  <a:pt x="98" y="13"/>
                  <a:pt x="98" y="14"/>
                  <a:pt x="97" y="14"/>
                </a:cubicBezTo>
                <a:cubicBezTo>
                  <a:pt x="97" y="14"/>
                  <a:pt x="96" y="14"/>
                  <a:pt x="96" y="14"/>
                </a:cubicBezTo>
                <a:cubicBezTo>
                  <a:pt x="96" y="13"/>
                  <a:pt x="96" y="12"/>
                  <a:pt x="96" y="12"/>
                </a:cubicBezTo>
                <a:close/>
                <a:moveTo>
                  <a:pt x="93" y="13"/>
                </a:moveTo>
                <a:cubicBezTo>
                  <a:pt x="93" y="13"/>
                  <a:pt x="93" y="13"/>
                  <a:pt x="93" y="13"/>
                </a:cubicBezTo>
                <a:cubicBezTo>
                  <a:pt x="93" y="13"/>
                  <a:pt x="93" y="12"/>
                  <a:pt x="94" y="13"/>
                </a:cubicBezTo>
                <a:cubicBezTo>
                  <a:pt x="94" y="13"/>
                  <a:pt x="94" y="12"/>
                  <a:pt x="94" y="13"/>
                </a:cubicBezTo>
                <a:cubicBezTo>
                  <a:pt x="95" y="14"/>
                  <a:pt x="95" y="15"/>
                  <a:pt x="94" y="15"/>
                </a:cubicBezTo>
                <a:cubicBezTo>
                  <a:pt x="93" y="14"/>
                  <a:pt x="93" y="13"/>
                  <a:pt x="93" y="13"/>
                </a:cubicBezTo>
                <a:close/>
                <a:moveTo>
                  <a:pt x="81" y="13"/>
                </a:moveTo>
                <a:cubicBezTo>
                  <a:pt x="81" y="13"/>
                  <a:pt x="81" y="13"/>
                  <a:pt x="81" y="13"/>
                </a:cubicBezTo>
                <a:cubicBezTo>
                  <a:pt x="81" y="13"/>
                  <a:pt x="81" y="12"/>
                  <a:pt x="82" y="12"/>
                </a:cubicBezTo>
                <a:cubicBezTo>
                  <a:pt x="82" y="12"/>
                  <a:pt x="82" y="12"/>
                  <a:pt x="83" y="12"/>
                </a:cubicBezTo>
                <a:cubicBezTo>
                  <a:pt x="83" y="13"/>
                  <a:pt x="84" y="13"/>
                  <a:pt x="84" y="13"/>
                </a:cubicBezTo>
                <a:cubicBezTo>
                  <a:pt x="85" y="13"/>
                  <a:pt x="85" y="13"/>
                  <a:pt x="85" y="13"/>
                </a:cubicBezTo>
                <a:cubicBezTo>
                  <a:pt x="86" y="13"/>
                  <a:pt x="86" y="12"/>
                  <a:pt x="87" y="13"/>
                </a:cubicBezTo>
                <a:cubicBezTo>
                  <a:pt x="88" y="13"/>
                  <a:pt x="88" y="13"/>
                  <a:pt x="89" y="13"/>
                </a:cubicBezTo>
                <a:cubicBezTo>
                  <a:pt x="89" y="13"/>
                  <a:pt x="91" y="13"/>
                  <a:pt x="91" y="13"/>
                </a:cubicBezTo>
                <a:cubicBezTo>
                  <a:pt x="91" y="13"/>
                  <a:pt x="91" y="14"/>
                  <a:pt x="91" y="14"/>
                </a:cubicBezTo>
                <a:cubicBezTo>
                  <a:pt x="90" y="14"/>
                  <a:pt x="90" y="14"/>
                  <a:pt x="89" y="14"/>
                </a:cubicBezTo>
                <a:cubicBezTo>
                  <a:pt x="89" y="14"/>
                  <a:pt x="90" y="14"/>
                  <a:pt x="88" y="14"/>
                </a:cubicBezTo>
                <a:cubicBezTo>
                  <a:pt x="87" y="14"/>
                  <a:pt x="87" y="14"/>
                  <a:pt x="86" y="14"/>
                </a:cubicBezTo>
                <a:cubicBezTo>
                  <a:pt x="86" y="14"/>
                  <a:pt x="86" y="14"/>
                  <a:pt x="85" y="14"/>
                </a:cubicBezTo>
                <a:cubicBezTo>
                  <a:pt x="85" y="14"/>
                  <a:pt x="85" y="14"/>
                  <a:pt x="85" y="14"/>
                </a:cubicBezTo>
                <a:cubicBezTo>
                  <a:pt x="84" y="14"/>
                  <a:pt x="87" y="13"/>
                  <a:pt x="84" y="14"/>
                </a:cubicBezTo>
                <a:cubicBezTo>
                  <a:pt x="81" y="15"/>
                  <a:pt x="81" y="15"/>
                  <a:pt x="81" y="15"/>
                </a:cubicBezTo>
                <a:cubicBezTo>
                  <a:pt x="81" y="15"/>
                  <a:pt x="81" y="14"/>
                  <a:pt x="81" y="14"/>
                </a:cubicBezTo>
                <a:cubicBezTo>
                  <a:pt x="81" y="14"/>
                  <a:pt x="81" y="13"/>
                  <a:pt x="81" y="13"/>
                </a:cubicBezTo>
                <a:close/>
                <a:moveTo>
                  <a:pt x="68" y="16"/>
                </a:moveTo>
                <a:cubicBezTo>
                  <a:pt x="68" y="16"/>
                  <a:pt x="68" y="16"/>
                  <a:pt x="68" y="16"/>
                </a:cubicBezTo>
                <a:cubicBezTo>
                  <a:pt x="69" y="16"/>
                  <a:pt x="69" y="16"/>
                  <a:pt x="69" y="16"/>
                </a:cubicBezTo>
                <a:cubicBezTo>
                  <a:pt x="69" y="16"/>
                  <a:pt x="71" y="16"/>
                  <a:pt x="71" y="15"/>
                </a:cubicBezTo>
                <a:cubicBezTo>
                  <a:pt x="72" y="15"/>
                  <a:pt x="72" y="15"/>
                  <a:pt x="72" y="15"/>
                </a:cubicBezTo>
                <a:cubicBezTo>
                  <a:pt x="72" y="15"/>
                  <a:pt x="74" y="14"/>
                  <a:pt x="74" y="14"/>
                </a:cubicBezTo>
                <a:cubicBezTo>
                  <a:pt x="75" y="14"/>
                  <a:pt x="76" y="13"/>
                  <a:pt x="76" y="13"/>
                </a:cubicBezTo>
                <a:cubicBezTo>
                  <a:pt x="76" y="13"/>
                  <a:pt x="78" y="14"/>
                  <a:pt x="78" y="14"/>
                </a:cubicBezTo>
                <a:cubicBezTo>
                  <a:pt x="79" y="14"/>
                  <a:pt x="79" y="13"/>
                  <a:pt x="79" y="13"/>
                </a:cubicBezTo>
                <a:cubicBezTo>
                  <a:pt x="77" y="12"/>
                  <a:pt x="77" y="12"/>
                  <a:pt x="77" y="12"/>
                </a:cubicBezTo>
                <a:cubicBezTo>
                  <a:pt x="73" y="13"/>
                  <a:pt x="73" y="13"/>
                  <a:pt x="73" y="13"/>
                </a:cubicBezTo>
                <a:cubicBezTo>
                  <a:pt x="73" y="13"/>
                  <a:pt x="70" y="14"/>
                  <a:pt x="69" y="14"/>
                </a:cubicBezTo>
                <a:cubicBezTo>
                  <a:pt x="68" y="13"/>
                  <a:pt x="67" y="14"/>
                  <a:pt x="67" y="14"/>
                </a:cubicBezTo>
                <a:cubicBezTo>
                  <a:pt x="66" y="15"/>
                  <a:pt x="66" y="15"/>
                  <a:pt x="66" y="15"/>
                </a:cubicBezTo>
                <a:cubicBezTo>
                  <a:pt x="66" y="15"/>
                  <a:pt x="67" y="16"/>
                  <a:pt x="67" y="16"/>
                </a:cubicBezTo>
                <a:cubicBezTo>
                  <a:pt x="67" y="17"/>
                  <a:pt x="68" y="16"/>
                  <a:pt x="68" y="16"/>
                </a:cubicBezTo>
                <a:close/>
                <a:moveTo>
                  <a:pt x="56" y="22"/>
                </a:moveTo>
                <a:cubicBezTo>
                  <a:pt x="56" y="22"/>
                  <a:pt x="56" y="22"/>
                  <a:pt x="56" y="22"/>
                </a:cubicBezTo>
                <a:cubicBezTo>
                  <a:pt x="56" y="22"/>
                  <a:pt x="56" y="22"/>
                  <a:pt x="56" y="22"/>
                </a:cubicBezTo>
                <a:cubicBezTo>
                  <a:pt x="57" y="23"/>
                  <a:pt x="57" y="23"/>
                  <a:pt x="57" y="23"/>
                </a:cubicBezTo>
                <a:cubicBezTo>
                  <a:pt x="57" y="23"/>
                  <a:pt x="58" y="22"/>
                  <a:pt x="58" y="22"/>
                </a:cubicBezTo>
                <a:cubicBezTo>
                  <a:pt x="58" y="21"/>
                  <a:pt x="59" y="21"/>
                  <a:pt x="59" y="21"/>
                </a:cubicBezTo>
                <a:cubicBezTo>
                  <a:pt x="59" y="21"/>
                  <a:pt x="60" y="20"/>
                  <a:pt x="61" y="20"/>
                </a:cubicBezTo>
                <a:cubicBezTo>
                  <a:pt x="61" y="20"/>
                  <a:pt x="63" y="19"/>
                  <a:pt x="63" y="19"/>
                </a:cubicBezTo>
                <a:cubicBezTo>
                  <a:pt x="63" y="18"/>
                  <a:pt x="63" y="18"/>
                  <a:pt x="63" y="18"/>
                </a:cubicBezTo>
                <a:cubicBezTo>
                  <a:pt x="63" y="18"/>
                  <a:pt x="60" y="18"/>
                  <a:pt x="60" y="18"/>
                </a:cubicBezTo>
                <a:cubicBezTo>
                  <a:pt x="60" y="18"/>
                  <a:pt x="58" y="20"/>
                  <a:pt x="58" y="20"/>
                </a:cubicBezTo>
                <a:cubicBezTo>
                  <a:pt x="58" y="20"/>
                  <a:pt x="56" y="22"/>
                  <a:pt x="56" y="22"/>
                </a:cubicBezTo>
                <a:close/>
                <a:moveTo>
                  <a:pt x="55" y="32"/>
                </a:moveTo>
                <a:cubicBezTo>
                  <a:pt x="55" y="32"/>
                  <a:pt x="55" y="32"/>
                  <a:pt x="55" y="32"/>
                </a:cubicBezTo>
                <a:cubicBezTo>
                  <a:pt x="55" y="32"/>
                  <a:pt x="57" y="30"/>
                  <a:pt x="57" y="29"/>
                </a:cubicBezTo>
                <a:cubicBezTo>
                  <a:pt x="57" y="29"/>
                  <a:pt x="57" y="27"/>
                  <a:pt x="57" y="27"/>
                </a:cubicBezTo>
                <a:cubicBezTo>
                  <a:pt x="57" y="25"/>
                  <a:pt x="57" y="25"/>
                  <a:pt x="57" y="25"/>
                </a:cubicBezTo>
                <a:cubicBezTo>
                  <a:pt x="55" y="23"/>
                  <a:pt x="55" y="23"/>
                  <a:pt x="55" y="23"/>
                </a:cubicBezTo>
                <a:cubicBezTo>
                  <a:pt x="55" y="23"/>
                  <a:pt x="54" y="25"/>
                  <a:pt x="54" y="25"/>
                </a:cubicBezTo>
                <a:cubicBezTo>
                  <a:pt x="54" y="26"/>
                  <a:pt x="53" y="26"/>
                  <a:pt x="52" y="27"/>
                </a:cubicBezTo>
                <a:cubicBezTo>
                  <a:pt x="51" y="28"/>
                  <a:pt x="51" y="29"/>
                  <a:pt x="51" y="30"/>
                </a:cubicBezTo>
                <a:cubicBezTo>
                  <a:pt x="51" y="30"/>
                  <a:pt x="50" y="31"/>
                  <a:pt x="50" y="32"/>
                </a:cubicBezTo>
                <a:cubicBezTo>
                  <a:pt x="50" y="33"/>
                  <a:pt x="51" y="33"/>
                  <a:pt x="52" y="33"/>
                </a:cubicBezTo>
                <a:cubicBezTo>
                  <a:pt x="53" y="33"/>
                  <a:pt x="52" y="33"/>
                  <a:pt x="52" y="33"/>
                </a:cubicBezTo>
                <a:cubicBezTo>
                  <a:pt x="55" y="32"/>
                  <a:pt x="55" y="32"/>
                  <a:pt x="55" y="32"/>
                </a:cubicBezTo>
                <a:close/>
                <a:moveTo>
                  <a:pt x="21" y="94"/>
                </a:moveTo>
                <a:cubicBezTo>
                  <a:pt x="21" y="94"/>
                  <a:pt x="21" y="94"/>
                  <a:pt x="21" y="94"/>
                </a:cubicBezTo>
                <a:cubicBezTo>
                  <a:pt x="21" y="94"/>
                  <a:pt x="21" y="94"/>
                  <a:pt x="22" y="94"/>
                </a:cubicBezTo>
                <a:cubicBezTo>
                  <a:pt x="22" y="94"/>
                  <a:pt x="22" y="93"/>
                  <a:pt x="22" y="93"/>
                </a:cubicBezTo>
                <a:cubicBezTo>
                  <a:pt x="23" y="93"/>
                  <a:pt x="23" y="94"/>
                  <a:pt x="23" y="94"/>
                </a:cubicBezTo>
                <a:cubicBezTo>
                  <a:pt x="24" y="94"/>
                  <a:pt x="24" y="95"/>
                  <a:pt x="24" y="95"/>
                </a:cubicBezTo>
                <a:cubicBezTo>
                  <a:pt x="25" y="97"/>
                  <a:pt x="25" y="97"/>
                  <a:pt x="25" y="97"/>
                </a:cubicBezTo>
                <a:cubicBezTo>
                  <a:pt x="25" y="97"/>
                  <a:pt x="25" y="98"/>
                  <a:pt x="25" y="98"/>
                </a:cubicBezTo>
                <a:cubicBezTo>
                  <a:pt x="25" y="99"/>
                  <a:pt x="25" y="99"/>
                  <a:pt x="25" y="99"/>
                </a:cubicBezTo>
                <a:cubicBezTo>
                  <a:pt x="25" y="99"/>
                  <a:pt x="26" y="99"/>
                  <a:pt x="27" y="99"/>
                </a:cubicBezTo>
                <a:cubicBezTo>
                  <a:pt x="27" y="99"/>
                  <a:pt x="27" y="100"/>
                  <a:pt x="28" y="100"/>
                </a:cubicBezTo>
                <a:cubicBezTo>
                  <a:pt x="29" y="101"/>
                  <a:pt x="29" y="101"/>
                  <a:pt x="29" y="101"/>
                </a:cubicBezTo>
                <a:cubicBezTo>
                  <a:pt x="30" y="102"/>
                  <a:pt x="30" y="102"/>
                  <a:pt x="31" y="103"/>
                </a:cubicBezTo>
                <a:cubicBezTo>
                  <a:pt x="32" y="103"/>
                  <a:pt x="32" y="103"/>
                  <a:pt x="33" y="103"/>
                </a:cubicBezTo>
                <a:cubicBezTo>
                  <a:pt x="33" y="102"/>
                  <a:pt x="33" y="102"/>
                  <a:pt x="34" y="102"/>
                </a:cubicBezTo>
                <a:cubicBezTo>
                  <a:pt x="34" y="102"/>
                  <a:pt x="34" y="102"/>
                  <a:pt x="35" y="102"/>
                </a:cubicBezTo>
                <a:cubicBezTo>
                  <a:pt x="35" y="101"/>
                  <a:pt x="34" y="101"/>
                  <a:pt x="34" y="101"/>
                </a:cubicBezTo>
                <a:cubicBezTo>
                  <a:pt x="34" y="101"/>
                  <a:pt x="33" y="100"/>
                  <a:pt x="32" y="99"/>
                </a:cubicBezTo>
                <a:cubicBezTo>
                  <a:pt x="32" y="99"/>
                  <a:pt x="32" y="99"/>
                  <a:pt x="32" y="98"/>
                </a:cubicBezTo>
                <a:cubicBezTo>
                  <a:pt x="32" y="98"/>
                  <a:pt x="32" y="98"/>
                  <a:pt x="31" y="97"/>
                </a:cubicBezTo>
                <a:cubicBezTo>
                  <a:pt x="30" y="97"/>
                  <a:pt x="30" y="97"/>
                  <a:pt x="30" y="97"/>
                </a:cubicBezTo>
                <a:cubicBezTo>
                  <a:pt x="29" y="96"/>
                  <a:pt x="29" y="95"/>
                  <a:pt x="29" y="95"/>
                </a:cubicBezTo>
                <a:cubicBezTo>
                  <a:pt x="29" y="95"/>
                  <a:pt x="27" y="95"/>
                  <a:pt x="27" y="94"/>
                </a:cubicBezTo>
                <a:cubicBezTo>
                  <a:pt x="27" y="94"/>
                  <a:pt x="26" y="94"/>
                  <a:pt x="26" y="94"/>
                </a:cubicBezTo>
                <a:cubicBezTo>
                  <a:pt x="26" y="94"/>
                  <a:pt x="24" y="93"/>
                  <a:pt x="24" y="92"/>
                </a:cubicBezTo>
                <a:cubicBezTo>
                  <a:pt x="24" y="92"/>
                  <a:pt x="24" y="91"/>
                  <a:pt x="24" y="91"/>
                </a:cubicBezTo>
                <a:cubicBezTo>
                  <a:pt x="24" y="91"/>
                  <a:pt x="23" y="91"/>
                  <a:pt x="22" y="91"/>
                </a:cubicBezTo>
                <a:cubicBezTo>
                  <a:pt x="21" y="92"/>
                  <a:pt x="20" y="92"/>
                  <a:pt x="20" y="92"/>
                </a:cubicBezTo>
                <a:cubicBezTo>
                  <a:pt x="19" y="92"/>
                  <a:pt x="19" y="93"/>
                  <a:pt x="19" y="93"/>
                </a:cubicBezTo>
                <a:cubicBezTo>
                  <a:pt x="19" y="93"/>
                  <a:pt x="19" y="94"/>
                  <a:pt x="20" y="94"/>
                </a:cubicBezTo>
                <a:cubicBezTo>
                  <a:pt x="20" y="95"/>
                  <a:pt x="21" y="94"/>
                  <a:pt x="21" y="94"/>
                </a:cubicBezTo>
                <a:close/>
                <a:moveTo>
                  <a:pt x="71" y="75"/>
                </a:moveTo>
                <a:cubicBezTo>
                  <a:pt x="71" y="75"/>
                  <a:pt x="71" y="75"/>
                  <a:pt x="71" y="75"/>
                </a:cubicBezTo>
                <a:cubicBezTo>
                  <a:pt x="71" y="76"/>
                  <a:pt x="71" y="76"/>
                  <a:pt x="71" y="76"/>
                </a:cubicBezTo>
                <a:cubicBezTo>
                  <a:pt x="71" y="76"/>
                  <a:pt x="71" y="76"/>
                  <a:pt x="72" y="76"/>
                </a:cubicBezTo>
                <a:cubicBezTo>
                  <a:pt x="72" y="75"/>
                  <a:pt x="72" y="76"/>
                  <a:pt x="73" y="76"/>
                </a:cubicBezTo>
                <a:cubicBezTo>
                  <a:pt x="73" y="76"/>
                  <a:pt x="73" y="76"/>
                  <a:pt x="73" y="76"/>
                </a:cubicBezTo>
                <a:cubicBezTo>
                  <a:pt x="74" y="76"/>
                  <a:pt x="75" y="74"/>
                  <a:pt x="75" y="74"/>
                </a:cubicBezTo>
                <a:cubicBezTo>
                  <a:pt x="75" y="74"/>
                  <a:pt x="75" y="74"/>
                  <a:pt x="76" y="74"/>
                </a:cubicBezTo>
                <a:cubicBezTo>
                  <a:pt x="76" y="74"/>
                  <a:pt x="77" y="74"/>
                  <a:pt x="77" y="73"/>
                </a:cubicBezTo>
                <a:cubicBezTo>
                  <a:pt x="77" y="73"/>
                  <a:pt x="77" y="73"/>
                  <a:pt x="78" y="73"/>
                </a:cubicBezTo>
                <a:cubicBezTo>
                  <a:pt x="78" y="72"/>
                  <a:pt x="78" y="72"/>
                  <a:pt x="78" y="72"/>
                </a:cubicBezTo>
                <a:cubicBezTo>
                  <a:pt x="79" y="71"/>
                  <a:pt x="80" y="71"/>
                  <a:pt x="80" y="71"/>
                </a:cubicBezTo>
                <a:cubicBezTo>
                  <a:pt x="81" y="70"/>
                  <a:pt x="81" y="70"/>
                  <a:pt x="81" y="69"/>
                </a:cubicBezTo>
                <a:cubicBezTo>
                  <a:pt x="81" y="69"/>
                  <a:pt x="80" y="69"/>
                  <a:pt x="80" y="70"/>
                </a:cubicBezTo>
                <a:cubicBezTo>
                  <a:pt x="79" y="70"/>
                  <a:pt x="78" y="70"/>
                  <a:pt x="78" y="70"/>
                </a:cubicBezTo>
                <a:cubicBezTo>
                  <a:pt x="78" y="71"/>
                  <a:pt x="77" y="71"/>
                  <a:pt x="77" y="71"/>
                </a:cubicBezTo>
                <a:cubicBezTo>
                  <a:pt x="76" y="71"/>
                  <a:pt x="75" y="72"/>
                  <a:pt x="74" y="72"/>
                </a:cubicBezTo>
                <a:cubicBezTo>
                  <a:pt x="74" y="72"/>
                  <a:pt x="74" y="73"/>
                  <a:pt x="73" y="74"/>
                </a:cubicBezTo>
                <a:cubicBezTo>
                  <a:pt x="73" y="74"/>
                  <a:pt x="73" y="74"/>
                  <a:pt x="73" y="75"/>
                </a:cubicBezTo>
                <a:cubicBezTo>
                  <a:pt x="72" y="75"/>
                  <a:pt x="71" y="75"/>
                  <a:pt x="71" y="75"/>
                </a:cubicBezTo>
                <a:close/>
              </a:path>
            </a:pathLst>
          </a:custGeom>
          <a:solidFill>
            <a:schemeClr val="accent1"/>
          </a:solidFill>
          <a:ln w="3175" cap="rnd">
            <a:solidFill>
              <a:srgbClr val="7ECBD6"/>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20" name="Freeform 217">
            <a:extLst>
              <a:ext uri="{FF2B5EF4-FFF2-40B4-BE49-F238E27FC236}">
                <a16:creationId xmlns:a16="http://schemas.microsoft.com/office/drawing/2014/main" id="{24FE5313-4EE9-2742-994D-A24E1139BA40}"/>
              </a:ext>
            </a:extLst>
          </p:cNvPr>
          <p:cNvSpPr>
            <a:spLocks/>
          </p:cNvSpPr>
          <p:nvPr/>
        </p:nvSpPr>
        <p:spPr bwMode="auto">
          <a:xfrm>
            <a:off x="10282247" y="3143119"/>
            <a:ext cx="481601" cy="327024"/>
          </a:xfrm>
          <a:custGeom>
            <a:avLst/>
            <a:gdLst>
              <a:gd name="T0" fmla="*/ 4 w 169"/>
              <a:gd name="T1" fmla="*/ 28 h 119"/>
              <a:gd name="T2" fmla="*/ 17 w 169"/>
              <a:gd name="T3" fmla="*/ 23 h 119"/>
              <a:gd name="T4" fmla="*/ 24 w 169"/>
              <a:gd name="T5" fmla="*/ 19 h 119"/>
              <a:gd name="T6" fmla="*/ 29 w 169"/>
              <a:gd name="T7" fmla="*/ 16 h 119"/>
              <a:gd name="T8" fmla="*/ 32 w 169"/>
              <a:gd name="T9" fmla="*/ 14 h 119"/>
              <a:gd name="T10" fmla="*/ 38 w 169"/>
              <a:gd name="T11" fmla="*/ 12 h 119"/>
              <a:gd name="T12" fmla="*/ 44 w 169"/>
              <a:gd name="T13" fmla="*/ 11 h 119"/>
              <a:gd name="T14" fmla="*/ 48 w 169"/>
              <a:gd name="T15" fmla="*/ 8 h 119"/>
              <a:gd name="T16" fmla="*/ 56 w 169"/>
              <a:gd name="T17" fmla="*/ 7 h 119"/>
              <a:gd name="T18" fmla="*/ 55 w 169"/>
              <a:gd name="T19" fmla="*/ 2 h 119"/>
              <a:gd name="T20" fmla="*/ 63 w 169"/>
              <a:gd name="T21" fmla="*/ 0 h 119"/>
              <a:gd name="T22" fmla="*/ 69 w 169"/>
              <a:gd name="T23" fmla="*/ 4 h 119"/>
              <a:gd name="T24" fmla="*/ 73 w 169"/>
              <a:gd name="T25" fmla="*/ 8 h 119"/>
              <a:gd name="T26" fmla="*/ 72 w 169"/>
              <a:gd name="T27" fmla="*/ 11 h 119"/>
              <a:gd name="T28" fmla="*/ 78 w 169"/>
              <a:gd name="T29" fmla="*/ 12 h 119"/>
              <a:gd name="T30" fmla="*/ 85 w 169"/>
              <a:gd name="T31" fmla="*/ 10 h 119"/>
              <a:gd name="T32" fmla="*/ 88 w 169"/>
              <a:gd name="T33" fmla="*/ 13 h 119"/>
              <a:gd name="T34" fmla="*/ 95 w 169"/>
              <a:gd name="T35" fmla="*/ 16 h 119"/>
              <a:gd name="T36" fmla="*/ 95 w 169"/>
              <a:gd name="T37" fmla="*/ 21 h 119"/>
              <a:gd name="T38" fmla="*/ 91 w 169"/>
              <a:gd name="T39" fmla="*/ 27 h 119"/>
              <a:gd name="T40" fmla="*/ 95 w 169"/>
              <a:gd name="T41" fmla="*/ 34 h 119"/>
              <a:gd name="T42" fmla="*/ 106 w 169"/>
              <a:gd name="T43" fmla="*/ 41 h 119"/>
              <a:gd name="T44" fmla="*/ 116 w 169"/>
              <a:gd name="T45" fmla="*/ 45 h 119"/>
              <a:gd name="T46" fmla="*/ 123 w 169"/>
              <a:gd name="T47" fmla="*/ 47 h 119"/>
              <a:gd name="T48" fmla="*/ 123 w 169"/>
              <a:gd name="T49" fmla="*/ 53 h 119"/>
              <a:gd name="T50" fmla="*/ 119 w 169"/>
              <a:gd name="T51" fmla="*/ 59 h 119"/>
              <a:gd name="T52" fmla="*/ 110 w 169"/>
              <a:gd name="T53" fmla="*/ 64 h 119"/>
              <a:gd name="T54" fmla="*/ 119 w 169"/>
              <a:gd name="T55" fmla="*/ 66 h 119"/>
              <a:gd name="T56" fmla="*/ 125 w 169"/>
              <a:gd name="T57" fmla="*/ 71 h 119"/>
              <a:gd name="T58" fmla="*/ 140 w 169"/>
              <a:gd name="T59" fmla="*/ 76 h 119"/>
              <a:gd name="T60" fmla="*/ 147 w 169"/>
              <a:gd name="T61" fmla="*/ 76 h 119"/>
              <a:gd name="T62" fmla="*/ 158 w 169"/>
              <a:gd name="T63" fmla="*/ 75 h 119"/>
              <a:gd name="T64" fmla="*/ 155 w 169"/>
              <a:gd name="T65" fmla="*/ 83 h 119"/>
              <a:gd name="T66" fmla="*/ 156 w 169"/>
              <a:gd name="T67" fmla="*/ 87 h 119"/>
              <a:gd name="T68" fmla="*/ 164 w 169"/>
              <a:gd name="T69" fmla="*/ 93 h 119"/>
              <a:gd name="T70" fmla="*/ 158 w 169"/>
              <a:gd name="T71" fmla="*/ 96 h 119"/>
              <a:gd name="T72" fmla="*/ 164 w 169"/>
              <a:gd name="T73" fmla="*/ 101 h 119"/>
              <a:gd name="T74" fmla="*/ 167 w 169"/>
              <a:gd name="T75" fmla="*/ 111 h 119"/>
              <a:gd name="T76" fmla="*/ 162 w 169"/>
              <a:gd name="T77" fmla="*/ 114 h 119"/>
              <a:gd name="T78" fmla="*/ 154 w 169"/>
              <a:gd name="T79" fmla="*/ 119 h 119"/>
              <a:gd name="T80" fmla="*/ 142 w 169"/>
              <a:gd name="T81" fmla="*/ 107 h 119"/>
              <a:gd name="T82" fmla="*/ 138 w 169"/>
              <a:gd name="T83" fmla="*/ 98 h 119"/>
              <a:gd name="T84" fmla="*/ 129 w 169"/>
              <a:gd name="T85" fmla="*/ 97 h 119"/>
              <a:gd name="T86" fmla="*/ 126 w 169"/>
              <a:gd name="T87" fmla="*/ 85 h 119"/>
              <a:gd name="T88" fmla="*/ 114 w 169"/>
              <a:gd name="T89" fmla="*/ 91 h 119"/>
              <a:gd name="T90" fmla="*/ 101 w 169"/>
              <a:gd name="T91" fmla="*/ 90 h 119"/>
              <a:gd name="T92" fmla="*/ 96 w 169"/>
              <a:gd name="T93" fmla="*/ 86 h 119"/>
              <a:gd name="T94" fmla="*/ 88 w 169"/>
              <a:gd name="T95" fmla="*/ 84 h 119"/>
              <a:gd name="T96" fmla="*/ 76 w 169"/>
              <a:gd name="T97" fmla="*/ 88 h 119"/>
              <a:gd name="T98" fmla="*/ 69 w 169"/>
              <a:gd name="T99" fmla="*/ 84 h 119"/>
              <a:gd name="T100" fmla="*/ 56 w 169"/>
              <a:gd name="T101" fmla="*/ 80 h 119"/>
              <a:gd name="T102" fmla="*/ 41 w 169"/>
              <a:gd name="T103" fmla="*/ 83 h 119"/>
              <a:gd name="T104" fmla="*/ 30 w 169"/>
              <a:gd name="T105" fmla="*/ 83 h 119"/>
              <a:gd name="T106" fmla="*/ 26 w 169"/>
              <a:gd name="T107" fmla="*/ 77 h 119"/>
              <a:gd name="T108" fmla="*/ 20 w 169"/>
              <a:gd name="T109" fmla="*/ 71 h 119"/>
              <a:gd name="T110" fmla="*/ 15 w 169"/>
              <a:gd name="T111" fmla="*/ 61 h 119"/>
              <a:gd name="T112" fmla="*/ 18 w 169"/>
              <a:gd name="T113" fmla="*/ 46 h 119"/>
              <a:gd name="T114" fmla="*/ 13 w 169"/>
              <a:gd name="T115" fmla="*/ 37 h 119"/>
              <a:gd name="T116" fmla="*/ 2 w 169"/>
              <a:gd name="T117" fmla="*/ 3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 h="119">
                <a:moveTo>
                  <a:pt x="2" y="33"/>
                </a:moveTo>
                <a:cubicBezTo>
                  <a:pt x="0" y="31"/>
                  <a:pt x="0" y="31"/>
                  <a:pt x="0" y="31"/>
                </a:cubicBezTo>
                <a:cubicBezTo>
                  <a:pt x="4" y="28"/>
                  <a:pt x="4" y="28"/>
                  <a:pt x="4" y="28"/>
                </a:cubicBezTo>
                <a:cubicBezTo>
                  <a:pt x="4" y="28"/>
                  <a:pt x="6" y="28"/>
                  <a:pt x="7" y="27"/>
                </a:cubicBezTo>
                <a:cubicBezTo>
                  <a:pt x="9" y="27"/>
                  <a:pt x="15" y="25"/>
                  <a:pt x="15" y="25"/>
                </a:cubicBezTo>
                <a:cubicBezTo>
                  <a:pt x="17" y="23"/>
                  <a:pt x="17" y="23"/>
                  <a:pt x="17" y="23"/>
                </a:cubicBezTo>
                <a:cubicBezTo>
                  <a:pt x="17" y="23"/>
                  <a:pt x="19" y="21"/>
                  <a:pt x="19" y="21"/>
                </a:cubicBezTo>
                <a:cubicBezTo>
                  <a:pt x="20" y="21"/>
                  <a:pt x="22" y="21"/>
                  <a:pt x="23" y="20"/>
                </a:cubicBezTo>
                <a:cubicBezTo>
                  <a:pt x="23" y="20"/>
                  <a:pt x="24" y="19"/>
                  <a:pt x="24" y="19"/>
                </a:cubicBezTo>
                <a:cubicBezTo>
                  <a:pt x="24" y="19"/>
                  <a:pt x="24" y="18"/>
                  <a:pt x="25" y="18"/>
                </a:cubicBezTo>
                <a:cubicBezTo>
                  <a:pt x="25" y="18"/>
                  <a:pt x="26" y="18"/>
                  <a:pt x="27" y="17"/>
                </a:cubicBezTo>
                <a:cubicBezTo>
                  <a:pt x="28" y="17"/>
                  <a:pt x="28" y="17"/>
                  <a:pt x="29" y="16"/>
                </a:cubicBezTo>
                <a:cubicBezTo>
                  <a:pt x="29" y="16"/>
                  <a:pt x="30" y="13"/>
                  <a:pt x="30" y="13"/>
                </a:cubicBezTo>
                <a:cubicBezTo>
                  <a:pt x="30" y="13"/>
                  <a:pt x="30" y="13"/>
                  <a:pt x="30" y="13"/>
                </a:cubicBezTo>
                <a:cubicBezTo>
                  <a:pt x="31" y="13"/>
                  <a:pt x="32" y="14"/>
                  <a:pt x="32" y="14"/>
                </a:cubicBezTo>
                <a:cubicBezTo>
                  <a:pt x="32" y="14"/>
                  <a:pt x="34" y="14"/>
                  <a:pt x="35" y="14"/>
                </a:cubicBezTo>
                <a:cubicBezTo>
                  <a:pt x="35" y="14"/>
                  <a:pt x="37" y="13"/>
                  <a:pt x="37" y="13"/>
                </a:cubicBezTo>
                <a:cubicBezTo>
                  <a:pt x="37" y="13"/>
                  <a:pt x="37" y="12"/>
                  <a:pt x="38" y="12"/>
                </a:cubicBezTo>
                <a:cubicBezTo>
                  <a:pt x="39" y="12"/>
                  <a:pt x="40" y="12"/>
                  <a:pt x="41" y="12"/>
                </a:cubicBezTo>
                <a:cubicBezTo>
                  <a:pt x="41" y="12"/>
                  <a:pt x="43" y="12"/>
                  <a:pt x="43" y="12"/>
                </a:cubicBezTo>
                <a:cubicBezTo>
                  <a:pt x="44" y="11"/>
                  <a:pt x="44" y="11"/>
                  <a:pt x="44" y="11"/>
                </a:cubicBezTo>
                <a:cubicBezTo>
                  <a:pt x="45" y="11"/>
                  <a:pt x="44" y="10"/>
                  <a:pt x="45" y="11"/>
                </a:cubicBezTo>
                <a:cubicBezTo>
                  <a:pt x="46" y="11"/>
                  <a:pt x="45" y="12"/>
                  <a:pt x="46" y="11"/>
                </a:cubicBezTo>
                <a:cubicBezTo>
                  <a:pt x="47" y="10"/>
                  <a:pt x="48" y="8"/>
                  <a:pt x="48" y="8"/>
                </a:cubicBezTo>
                <a:cubicBezTo>
                  <a:pt x="48" y="8"/>
                  <a:pt x="47" y="8"/>
                  <a:pt x="49" y="8"/>
                </a:cubicBezTo>
                <a:cubicBezTo>
                  <a:pt x="51" y="8"/>
                  <a:pt x="51" y="8"/>
                  <a:pt x="53" y="8"/>
                </a:cubicBezTo>
                <a:cubicBezTo>
                  <a:pt x="54" y="8"/>
                  <a:pt x="56" y="7"/>
                  <a:pt x="56" y="7"/>
                </a:cubicBezTo>
                <a:cubicBezTo>
                  <a:pt x="57" y="7"/>
                  <a:pt x="58" y="6"/>
                  <a:pt x="58" y="6"/>
                </a:cubicBezTo>
                <a:cubicBezTo>
                  <a:pt x="58" y="5"/>
                  <a:pt x="54" y="3"/>
                  <a:pt x="54" y="3"/>
                </a:cubicBezTo>
                <a:cubicBezTo>
                  <a:pt x="54" y="3"/>
                  <a:pt x="52" y="2"/>
                  <a:pt x="55" y="2"/>
                </a:cubicBezTo>
                <a:cubicBezTo>
                  <a:pt x="58" y="3"/>
                  <a:pt x="59" y="3"/>
                  <a:pt x="59" y="3"/>
                </a:cubicBezTo>
                <a:cubicBezTo>
                  <a:pt x="60" y="3"/>
                  <a:pt x="60" y="2"/>
                  <a:pt x="61" y="2"/>
                </a:cubicBezTo>
                <a:cubicBezTo>
                  <a:pt x="62" y="1"/>
                  <a:pt x="63" y="0"/>
                  <a:pt x="63" y="0"/>
                </a:cubicBezTo>
                <a:cubicBezTo>
                  <a:pt x="64" y="0"/>
                  <a:pt x="66" y="2"/>
                  <a:pt x="66" y="2"/>
                </a:cubicBezTo>
                <a:cubicBezTo>
                  <a:pt x="66" y="4"/>
                  <a:pt x="66" y="4"/>
                  <a:pt x="66" y="4"/>
                </a:cubicBezTo>
                <a:cubicBezTo>
                  <a:pt x="69" y="4"/>
                  <a:pt x="69" y="4"/>
                  <a:pt x="69" y="4"/>
                </a:cubicBezTo>
                <a:cubicBezTo>
                  <a:pt x="69" y="4"/>
                  <a:pt x="70" y="3"/>
                  <a:pt x="71" y="4"/>
                </a:cubicBezTo>
                <a:cubicBezTo>
                  <a:pt x="72" y="4"/>
                  <a:pt x="74" y="6"/>
                  <a:pt x="74" y="6"/>
                </a:cubicBezTo>
                <a:cubicBezTo>
                  <a:pt x="73" y="8"/>
                  <a:pt x="73" y="8"/>
                  <a:pt x="73" y="8"/>
                </a:cubicBezTo>
                <a:cubicBezTo>
                  <a:pt x="69" y="9"/>
                  <a:pt x="69" y="9"/>
                  <a:pt x="69" y="9"/>
                </a:cubicBezTo>
                <a:cubicBezTo>
                  <a:pt x="69" y="9"/>
                  <a:pt x="69" y="11"/>
                  <a:pt x="70" y="11"/>
                </a:cubicBezTo>
                <a:cubicBezTo>
                  <a:pt x="70" y="11"/>
                  <a:pt x="71" y="12"/>
                  <a:pt x="72" y="11"/>
                </a:cubicBezTo>
                <a:cubicBezTo>
                  <a:pt x="73" y="11"/>
                  <a:pt x="73" y="10"/>
                  <a:pt x="73" y="10"/>
                </a:cubicBezTo>
                <a:cubicBezTo>
                  <a:pt x="73" y="10"/>
                  <a:pt x="76" y="10"/>
                  <a:pt x="76" y="11"/>
                </a:cubicBezTo>
                <a:cubicBezTo>
                  <a:pt x="76" y="11"/>
                  <a:pt x="78" y="12"/>
                  <a:pt x="78" y="12"/>
                </a:cubicBezTo>
                <a:cubicBezTo>
                  <a:pt x="79" y="11"/>
                  <a:pt x="80" y="11"/>
                  <a:pt x="81" y="11"/>
                </a:cubicBezTo>
                <a:cubicBezTo>
                  <a:pt x="81" y="11"/>
                  <a:pt x="82" y="12"/>
                  <a:pt x="83" y="12"/>
                </a:cubicBezTo>
                <a:cubicBezTo>
                  <a:pt x="84" y="12"/>
                  <a:pt x="85" y="10"/>
                  <a:pt x="85" y="10"/>
                </a:cubicBezTo>
                <a:cubicBezTo>
                  <a:pt x="85" y="10"/>
                  <a:pt x="86" y="10"/>
                  <a:pt x="86" y="11"/>
                </a:cubicBezTo>
                <a:cubicBezTo>
                  <a:pt x="87" y="11"/>
                  <a:pt x="86" y="11"/>
                  <a:pt x="87" y="12"/>
                </a:cubicBezTo>
                <a:cubicBezTo>
                  <a:pt x="87" y="13"/>
                  <a:pt x="87" y="13"/>
                  <a:pt x="88" y="13"/>
                </a:cubicBezTo>
                <a:cubicBezTo>
                  <a:pt x="89" y="14"/>
                  <a:pt x="91" y="14"/>
                  <a:pt x="91" y="15"/>
                </a:cubicBezTo>
                <a:cubicBezTo>
                  <a:pt x="91" y="15"/>
                  <a:pt x="92" y="17"/>
                  <a:pt x="93" y="17"/>
                </a:cubicBezTo>
                <a:cubicBezTo>
                  <a:pt x="94" y="16"/>
                  <a:pt x="94" y="16"/>
                  <a:pt x="95" y="16"/>
                </a:cubicBezTo>
                <a:cubicBezTo>
                  <a:pt x="96" y="17"/>
                  <a:pt x="98" y="16"/>
                  <a:pt x="98" y="17"/>
                </a:cubicBezTo>
                <a:cubicBezTo>
                  <a:pt x="97" y="18"/>
                  <a:pt x="97" y="19"/>
                  <a:pt x="97" y="20"/>
                </a:cubicBezTo>
                <a:cubicBezTo>
                  <a:pt x="97" y="20"/>
                  <a:pt x="96" y="21"/>
                  <a:pt x="95" y="21"/>
                </a:cubicBezTo>
                <a:cubicBezTo>
                  <a:pt x="94" y="21"/>
                  <a:pt x="93" y="22"/>
                  <a:pt x="93" y="22"/>
                </a:cubicBezTo>
                <a:cubicBezTo>
                  <a:pt x="93" y="23"/>
                  <a:pt x="92" y="24"/>
                  <a:pt x="92" y="25"/>
                </a:cubicBezTo>
                <a:cubicBezTo>
                  <a:pt x="91" y="26"/>
                  <a:pt x="91" y="27"/>
                  <a:pt x="91" y="27"/>
                </a:cubicBezTo>
                <a:cubicBezTo>
                  <a:pt x="90" y="28"/>
                  <a:pt x="90" y="28"/>
                  <a:pt x="90" y="28"/>
                </a:cubicBezTo>
                <a:cubicBezTo>
                  <a:pt x="90" y="29"/>
                  <a:pt x="93" y="33"/>
                  <a:pt x="93" y="33"/>
                </a:cubicBezTo>
                <a:cubicBezTo>
                  <a:pt x="95" y="34"/>
                  <a:pt x="95" y="34"/>
                  <a:pt x="95" y="34"/>
                </a:cubicBezTo>
                <a:cubicBezTo>
                  <a:pt x="96" y="36"/>
                  <a:pt x="96" y="36"/>
                  <a:pt x="96" y="36"/>
                </a:cubicBezTo>
                <a:cubicBezTo>
                  <a:pt x="102" y="40"/>
                  <a:pt x="102" y="40"/>
                  <a:pt x="102" y="40"/>
                </a:cubicBezTo>
                <a:cubicBezTo>
                  <a:pt x="102" y="40"/>
                  <a:pt x="104" y="41"/>
                  <a:pt x="106" y="41"/>
                </a:cubicBezTo>
                <a:cubicBezTo>
                  <a:pt x="108" y="42"/>
                  <a:pt x="110" y="42"/>
                  <a:pt x="110" y="42"/>
                </a:cubicBezTo>
                <a:cubicBezTo>
                  <a:pt x="113" y="45"/>
                  <a:pt x="113" y="45"/>
                  <a:pt x="113" y="45"/>
                </a:cubicBezTo>
                <a:cubicBezTo>
                  <a:pt x="113" y="45"/>
                  <a:pt x="115" y="45"/>
                  <a:pt x="116" y="45"/>
                </a:cubicBezTo>
                <a:cubicBezTo>
                  <a:pt x="116" y="46"/>
                  <a:pt x="119" y="46"/>
                  <a:pt x="119" y="46"/>
                </a:cubicBezTo>
                <a:cubicBezTo>
                  <a:pt x="121" y="46"/>
                  <a:pt x="121" y="46"/>
                  <a:pt x="121" y="46"/>
                </a:cubicBezTo>
                <a:cubicBezTo>
                  <a:pt x="121" y="46"/>
                  <a:pt x="122" y="45"/>
                  <a:pt x="123" y="47"/>
                </a:cubicBezTo>
                <a:cubicBezTo>
                  <a:pt x="123" y="48"/>
                  <a:pt x="124" y="50"/>
                  <a:pt x="124" y="50"/>
                </a:cubicBezTo>
                <a:cubicBezTo>
                  <a:pt x="124" y="50"/>
                  <a:pt x="124" y="51"/>
                  <a:pt x="124" y="52"/>
                </a:cubicBezTo>
                <a:cubicBezTo>
                  <a:pt x="123" y="52"/>
                  <a:pt x="123" y="52"/>
                  <a:pt x="123" y="53"/>
                </a:cubicBezTo>
                <a:cubicBezTo>
                  <a:pt x="123" y="53"/>
                  <a:pt x="123" y="57"/>
                  <a:pt x="123" y="57"/>
                </a:cubicBezTo>
                <a:cubicBezTo>
                  <a:pt x="123" y="57"/>
                  <a:pt x="123" y="58"/>
                  <a:pt x="122" y="58"/>
                </a:cubicBezTo>
                <a:cubicBezTo>
                  <a:pt x="120" y="59"/>
                  <a:pt x="120" y="59"/>
                  <a:pt x="119" y="59"/>
                </a:cubicBezTo>
                <a:cubicBezTo>
                  <a:pt x="117" y="59"/>
                  <a:pt x="114" y="60"/>
                  <a:pt x="113" y="61"/>
                </a:cubicBezTo>
                <a:cubicBezTo>
                  <a:pt x="113" y="61"/>
                  <a:pt x="111" y="61"/>
                  <a:pt x="111" y="61"/>
                </a:cubicBezTo>
                <a:cubicBezTo>
                  <a:pt x="111" y="62"/>
                  <a:pt x="110" y="64"/>
                  <a:pt x="110" y="64"/>
                </a:cubicBezTo>
                <a:cubicBezTo>
                  <a:pt x="110" y="64"/>
                  <a:pt x="110" y="66"/>
                  <a:pt x="112" y="66"/>
                </a:cubicBezTo>
                <a:cubicBezTo>
                  <a:pt x="115" y="66"/>
                  <a:pt x="115" y="66"/>
                  <a:pt x="116" y="66"/>
                </a:cubicBezTo>
                <a:cubicBezTo>
                  <a:pt x="117" y="66"/>
                  <a:pt x="117" y="65"/>
                  <a:pt x="119" y="66"/>
                </a:cubicBezTo>
                <a:cubicBezTo>
                  <a:pt x="120" y="66"/>
                  <a:pt x="121" y="68"/>
                  <a:pt x="121" y="68"/>
                </a:cubicBezTo>
                <a:cubicBezTo>
                  <a:pt x="123" y="70"/>
                  <a:pt x="123" y="70"/>
                  <a:pt x="123" y="70"/>
                </a:cubicBezTo>
                <a:cubicBezTo>
                  <a:pt x="125" y="71"/>
                  <a:pt x="125" y="71"/>
                  <a:pt x="125" y="71"/>
                </a:cubicBezTo>
                <a:cubicBezTo>
                  <a:pt x="131" y="71"/>
                  <a:pt x="131" y="71"/>
                  <a:pt x="131" y="71"/>
                </a:cubicBezTo>
                <a:cubicBezTo>
                  <a:pt x="135" y="75"/>
                  <a:pt x="135" y="75"/>
                  <a:pt x="135" y="75"/>
                </a:cubicBezTo>
                <a:cubicBezTo>
                  <a:pt x="140" y="76"/>
                  <a:pt x="140" y="76"/>
                  <a:pt x="140" y="76"/>
                </a:cubicBezTo>
                <a:cubicBezTo>
                  <a:pt x="140" y="76"/>
                  <a:pt x="140" y="79"/>
                  <a:pt x="141" y="79"/>
                </a:cubicBezTo>
                <a:cubicBezTo>
                  <a:pt x="143" y="79"/>
                  <a:pt x="144" y="78"/>
                  <a:pt x="144" y="78"/>
                </a:cubicBezTo>
                <a:cubicBezTo>
                  <a:pt x="144" y="78"/>
                  <a:pt x="146" y="76"/>
                  <a:pt x="147" y="76"/>
                </a:cubicBezTo>
                <a:cubicBezTo>
                  <a:pt x="149" y="75"/>
                  <a:pt x="148" y="74"/>
                  <a:pt x="150" y="75"/>
                </a:cubicBezTo>
                <a:cubicBezTo>
                  <a:pt x="152" y="77"/>
                  <a:pt x="156" y="75"/>
                  <a:pt x="156" y="75"/>
                </a:cubicBezTo>
                <a:cubicBezTo>
                  <a:pt x="158" y="75"/>
                  <a:pt x="158" y="75"/>
                  <a:pt x="158" y="75"/>
                </a:cubicBezTo>
                <a:cubicBezTo>
                  <a:pt x="158" y="78"/>
                  <a:pt x="158" y="78"/>
                  <a:pt x="158" y="78"/>
                </a:cubicBezTo>
                <a:cubicBezTo>
                  <a:pt x="158" y="81"/>
                  <a:pt x="158" y="81"/>
                  <a:pt x="158" y="81"/>
                </a:cubicBezTo>
                <a:cubicBezTo>
                  <a:pt x="155" y="83"/>
                  <a:pt x="155" y="83"/>
                  <a:pt x="155" y="83"/>
                </a:cubicBezTo>
                <a:cubicBezTo>
                  <a:pt x="154" y="84"/>
                  <a:pt x="154" y="84"/>
                  <a:pt x="154" y="84"/>
                </a:cubicBezTo>
                <a:cubicBezTo>
                  <a:pt x="154" y="84"/>
                  <a:pt x="154" y="85"/>
                  <a:pt x="154" y="86"/>
                </a:cubicBezTo>
                <a:cubicBezTo>
                  <a:pt x="155" y="86"/>
                  <a:pt x="156" y="87"/>
                  <a:pt x="156" y="87"/>
                </a:cubicBezTo>
                <a:cubicBezTo>
                  <a:pt x="160" y="88"/>
                  <a:pt x="160" y="88"/>
                  <a:pt x="160" y="88"/>
                </a:cubicBezTo>
                <a:cubicBezTo>
                  <a:pt x="163" y="90"/>
                  <a:pt x="163" y="90"/>
                  <a:pt x="163" y="90"/>
                </a:cubicBezTo>
                <a:cubicBezTo>
                  <a:pt x="163" y="90"/>
                  <a:pt x="163" y="93"/>
                  <a:pt x="164" y="93"/>
                </a:cubicBezTo>
                <a:cubicBezTo>
                  <a:pt x="165" y="93"/>
                  <a:pt x="167" y="94"/>
                  <a:pt x="167" y="94"/>
                </a:cubicBezTo>
                <a:cubicBezTo>
                  <a:pt x="167" y="94"/>
                  <a:pt x="163" y="97"/>
                  <a:pt x="162" y="97"/>
                </a:cubicBezTo>
                <a:cubicBezTo>
                  <a:pt x="161" y="97"/>
                  <a:pt x="158" y="96"/>
                  <a:pt x="158" y="96"/>
                </a:cubicBezTo>
                <a:cubicBezTo>
                  <a:pt x="159" y="100"/>
                  <a:pt x="159" y="100"/>
                  <a:pt x="159" y="100"/>
                </a:cubicBezTo>
                <a:cubicBezTo>
                  <a:pt x="163" y="100"/>
                  <a:pt x="163" y="100"/>
                  <a:pt x="163" y="100"/>
                </a:cubicBezTo>
                <a:cubicBezTo>
                  <a:pt x="163" y="100"/>
                  <a:pt x="163" y="100"/>
                  <a:pt x="164" y="101"/>
                </a:cubicBezTo>
                <a:cubicBezTo>
                  <a:pt x="164" y="102"/>
                  <a:pt x="165" y="103"/>
                  <a:pt x="165" y="103"/>
                </a:cubicBezTo>
                <a:cubicBezTo>
                  <a:pt x="165" y="103"/>
                  <a:pt x="169" y="102"/>
                  <a:pt x="169" y="106"/>
                </a:cubicBezTo>
                <a:cubicBezTo>
                  <a:pt x="168" y="107"/>
                  <a:pt x="167" y="110"/>
                  <a:pt x="167" y="111"/>
                </a:cubicBezTo>
                <a:cubicBezTo>
                  <a:pt x="168" y="111"/>
                  <a:pt x="168" y="112"/>
                  <a:pt x="168" y="112"/>
                </a:cubicBezTo>
                <a:cubicBezTo>
                  <a:pt x="166" y="114"/>
                  <a:pt x="166" y="114"/>
                  <a:pt x="166" y="114"/>
                </a:cubicBezTo>
                <a:cubicBezTo>
                  <a:pt x="162" y="114"/>
                  <a:pt x="162" y="114"/>
                  <a:pt x="162" y="114"/>
                </a:cubicBezTo>
                <a:cubicBezTo>
                  <a:pt x="158" y="116"/>
                  <a:pt x="158" y="116"/>
                  <a:pt x="158" y="116"/>
                </a:cubicBezTo>
                <a:cubicBezTo>
                  <a:pt x="156" y="118"/>
                  <a:pt x="156" y="118"/>
                  <a:pt x="156" y="118"/>
                </a:cubicBezTo>
                <a:cubicBezTo>
                  <a:pt x="154" y="119"/>
                  <a:pt x="154" y="119"/>
                  <a:pt x="154" y="119"/>
                </a:cubicBezTo>
                <a:cubicBezTo>
                  <a:pt x="151" y="115"/>
                  <a:pt x="151" y="115"/>
                  <a:pt x="151" y="115"/>
                </a:cubicBezTo>
                <a:cubicBezTo>
                  <a:pt x="145" y="110"/>
                  <a:pt x="145" y="110"/>
                  <a:pt x="145" y="110"/>
                </a:cubicBezTo>
                <a:cubicBezTo>
                  <a:pt x="142" y="107"/>
                  <a:pt x="142" y="107"/>
                  <a:pt x="142" y="107"/>
                </a:cubicBezTo>
                <a:cubicBezTo>
                  <a:pt x="140" y="103"/>
                  <a:pt x="140" y="103"/>
                  <a:pt x="140" y="103"/>
                </a:cubicBezTo>
                <a:cubicBezTo>
                  <a:pt x="140" y="100"/>
                  <a:pt x="140" y="100"/>
                  <a:pt x="140" y="100"/>
                </a:cubicBezTo>
                <a:cubicBezTo>
                  <a:pt x="138" y="98"/>
                  <a:pt x="138" y="98"/>
                  <a:pt x="138" y="98"/>
                </a:cubicBezTo>
                <a:cubicBezTo>
                  <a:pt x="138" y="98"/>
                  <a:pt x="137" y="98"/>
                  <a:pt x="135" y="98"/>
                </a:cubicBezTo>
                <a:cubicBezTo>
                  <a:pt x="134" y="98"/>
                  <a:pt x="131" y="97"/>
                  <a:pt x="131" y="97"/>
                </a:cubicBezTo>
                <a:cubicBezTo>
                  <a:pt x="129" y="97"/>
                  <a:pt x="129" y="97"/>
                  <a:pt x="129" y="97"/>
                </a:cubicBezTo>
                <a:cubicBezTo>
                  <a:pt x="129" y="92"/>
                  <a:pt x="129" y="92"/>
                  <a:pt x="129" y="92"/>
                </a:cubicBezTo>
                <a:cubicBezTo>
                  <a:pt x="129" y="92"/>
                  <a:pt x="128" y="88"/>
                  <a:pt x="127" y="88"/>
                </a:cubicBezTo>
                <a:cubicBezTo>
                  <a:pt x="127" y="87"/>
                  <a:pt x="126" y="85"/>
                  <a:pt x="126" y="85"/>
                </a:cubicBezTo>
                <a:cubicBezTo>
                  <a:pt x="126" y="85"/>
                  <a:pt x="123" y="86"/>
                  <a:pt x="121" y="86"/>
                </a:cubicBezTo>
                <a:cubicBezTo>
                  <a:pt x="120" y="87"/>
                  <a:pt x="118" y="88"/>
                  <a:pt x="117" y="89"/>
                </a:cubicBezTo>
                <a:cubicBezTo>
                  <a:pt x="116" y="90"/>
                  <a:pt x="114" y="91"/>
                  <a:pt x="114" y="91"/>
                </a:cubicBezTo>
                <a:cubicBezTo>
                  <a:pt x="109" y="93"/>
                  <a:pt x="109" y="93"/>
                  <a:pt x="109" y="93"/>
                </a:cubicBezTo>
                <a:cubicBezTo>
                  <a:pt x="106" y="91"/>
                  <a:pt x="106" y="91"/>
                  <a:pt x="106" y="91"/>
                </a:cubicBezTo>
                <a:cubicBezTo>
                  <a:pt x="101" y="90"/>
                  <a:pt x="101" y="90"/>
                  <a:pt x="101" y="90"/>
                </a:cubicBezTo>
                <a:cubicBezTo>
                  <a:pt x="99" y="94"/>
                  <a:pt x="99" y="94"/>
                  <a:pt x="99" y="94"/>
                </a:cubicBezTo>
                <a:cubicBezTo>
                  <a:pt x="99" y="94"/>
                  <a:pt x="98" y="92"/>
                  <a:pt x="97" y="91"/>
                </a:cubicBezTo>
                <a:cubicBezTo>
                  <a:pt x="97" y="89"/>
                  <a:pt x="96" y="86"/>
                  <a:pt x="96" y="86"/>
                </a:cubicBezTo>
                <a:cubicBezTo>
                  <a:pt x="96" y="86"/>
                  <a:pt x="95" y="85"/>
                  <a:pt x="94" y="85"/>
                </a:cubicBezTo>
                <a:cubicBezTo>
                  <a:pt x="93" y="85"/>
                  <a:pt x="91" y="84"/>
                  <a:pt x="91" y="84"/>
                </a:cubicBezTo>
                <a:cubicBezTo>
                  <a:pt x="88" y="84"/>
                  <a:pt x="88" y="84"/>
                  <a:pt x="88" y="84"/>
                </a:cubicBezTo>
                <a:cubicBezTo>
                  <a:pt x="85" y="88"/>
                  <a:pt x="85" y="88"/>
                  <a:pt x="85" y="88"/>
                </a:cubicBezTo>
                <a:cubicBezTo>
                  <a:pt x="80" y="90"/>
                  <a:pt x="80" y="90"/>
                  <a:pt x="80" y="90"/>
                </a:cubicBezTo>
                <a:cubicBezTo>
                  <a:pt x="76" y="88"/>
                  <a:pt x="76" y="88"/>
                  <a:pt x="76" y="88"/>
                </a:cubicBezTo>
                <a:cubicBezTo>
                  <a:pt x="76" y="88"/>
                  <a:pt x="75" y="86"/>
                  <a:pt x="74" y="87"/>
                </a:cubicBezTo>
                <a:cubicBezTo>
                  <a:pt x="73" y="87"/>
                  <a:pt x="70" y="86"/>
                  <a:pt x="70" y="86"/>
                </a:cubicBezTo>
                <a:cubicBezTo>
                  <a:pt x="70" y="86"/>
                  <a:pt x="69" y="85"/>
                  <a:pt x="69" y="84"/>
                </a:cubicBezTo>
                <a:cubicBezTo>
                  <a:pt x="69" y="83"/>
                  <a:pt x="66" y="81"/>
                  <a:pt x="66" y="81"/>
                </a:cubicBezTo>
                <a:cubicBezTo>
                  <a:pt x="66" y="81"/>
                  <a:pt x="62" y="79"/>
                  <a:pt x="61" y="79"/>
                </a:cubicBezTo>
                <a:cubicBezTo>
                  <a:pt x="60" y="80"/>
                  <a:pt x="57" y="80"/>
                  <a:pt x="56" y="80"/>
                </a:cubicBezTo>
                <a:cubicBezTo>
                  <a:pt x="54" y="80"/>
                  <a:pt x="49" y="79"/>
                  <a:pt x="49" y="79"/>
                </a:cubicBezTo>
                <a:cubicBezTo>
                  <a:pt x="45" y="82"/>
                  <a:pt x="45" y="82"/>
                  <a:pt x="45" y="82"/>
                </a:cubicBezTo>
                <a:cubicBezTo>
                  <a:pt x="45" y="82"/>
                  <a:pt x="43" y="82"/>
                  <a:pt x="41" y="83"/>
                </a:cubicBezTo>
                <a:cubicBezTo>
                  <a:pt x="40" y="83"/>
                  <a:pt x="38" y="84"/>
                  <a:pt x="38" y="84"/>
                </a:cubicBezTo>
                <a:cubicBezTo>
                  <a:pt x="38" y="84"/>
                  <a:pt x="34" y="83"/>
                  <a:pt x="33" y="83"/>
                </a:cubicBezTo>
                <a:cubicBezTo>
                  <a:pt x="32" y="83"/>
                  <a:pt x="32" y="83"/>
                  <a:pt x="30" y="83"/>
                </a:cubicBezTo>
                <a:cubicBezTo>
                  <a:pt x="28" y="83"/>
                  <a:pt x="23" y="83"/>
                  <a:pt x="23" y="83"/>
                </a:cubicBezTo>
                <a:cubicBezTo>
                  <a:pt x="26" y="80"/>
                  <a:pt x="26" y="80"/>
                  <a:pt x="26" y="80"/>
                </a:cubicBezTo>
                <a:cubicBezTo>
                  <a:pt x="26" y="80"/>
                  <a:pt x="27" y="78"/>
                  <a:pt x="26" y="77"/>
                </a:cubicBezTo>
                <a:cubicBezTo>
                  <a:pt x="25" y="76"/>
                  <a:pt x="25" y="75"/>
                  <a:pt x="24" y="75"/>
                </a:cubicBezTo>
                <a:cubicBezTo>
                  <a:pt x="23" y="74"/>
                  <a:pt x="20" y="72"/>
                  <a:pt x="20" y="72"/>
                </a:cubicBezTo>
                <a:cubicBezTo>
                  <a:pt x="20" y="72"/>
                  <a:pt x="20" y="72"/>
                  <a:pt x="20" y="71"/>
                </a:cubicBezTo>
                <a:cubicBezTo>
                  <a:pt x="19" y="70"/>
                  <a:pt x="18" y="67"/>
                  <a:pt x="18" y="67"/>
                </a:cubicBezTo>
                <a:cubicBezTo>
                  <a:pt x="17" y="65"/>
                  <a:pt x="17" y="65"/>
                  <a:pt x="17" y="65"/>
                </a:cubicBezTo>
                <a:cubicBezTo>
                  <a:pt x="17" y="65"/>
                  <a:pt x="14" y="63"/>
                  <a:pt x="15" y="61"/>
                </a:cubicBezTo>
                <a:cubicBezTo>
                  <a:pt x="16" y="59"/>
                  <a:pt x="18" y="54"/>
                  <a:pt x="18" y="54"/>
                </a:cubicBezTo>
                <a:cubicBezTo>
                  <a:pt x="19" y="49"/>
                  <a:pt x="19" y="49"/>
                  <a:pt x="19" y="49"/>
                </a:cubicBezTo>
                <a:cubicBezTo>
                  <a:pt x="18" y="46"/>
                  <a:pt x="18" y="46"/>
                  <a:pt x="18" y="46"/>
                </a:cubicBezTo>
                <a:cubicBezTo>
                  <a:pt x="16" y="43"/>
                  <a:pt x="16" y="43"/>
                  <a:pt x="16" y="43"/>
                </a:cubicBezTo>
                <a:cubicBezTo>
                  <a:pt x="16" y="43"/>
                  <a:pt x="15" y="43"/>
                  <a:pt x="14" y="41"/>
                </a:cubicBezTo>
                <a:cubicBezTo>
                  <a:pt x="14" y="38"/>
                  <a:pt x="14" y="38"/>
                  <a:pt x="13" y="37"/>
                </a:cubicBezTo>
                <a:cubicBezTo>
                  <a:pt x="12" y="35"/>
                  <a:pt x="8" y="34"/>
                  <a:pt x="8" y="34"/>
                </a:cubicBezTo>
                <a:cubicBezTo>
                  <a:pt x="3" y="34"/>
                  <a:pt x="3" y="34"/>
                  <a:pt x="3" y="34"/>
                </a:cubicBezTo>
                <a:lnTo>
                  <a:pt x="2" y="33"/>
                </a:ln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21" name="Freeform 219">
            <a:extLst>
              <a:ext uri="{FF2B5EF4-FFF2-40B4-BE49-F238E27FC236}">
                <a16:creationId xmlns:a16="http://schemas.microsoft.com/office/drawing/2014/main" id="{939084DF-3771-3C4C-87ED-6E7F46535523}"/>
              </a:ext>
            </a:extLst>
          </p:cNvPr>
          <p:cNvSpPr>
            <a:spLocks/>
          </p:cNvSpPr>
          <p:nvPr/>
        </p:nvSpPr>
        <p:spPr bwMode="auto">
          <a:xfrm>
            <a:off x="7147716" y="2757839"/>
            <a:ext cx="685248" cy="467367"/>
          </a:xfrm>
          <a:custGeom>
            <a:avLst/>
            <a:gdLst>
              <a:gd name="T0" fmla="*/ 28 w 240"/>
              <a:gd name="T1" fmla="*/ 61 h 170"/>
              <a:gd name="T2" fmla="*/ 31 w 240"/>
              <a:gd name="T3" fmla="*/ 54 h 170"/>
              <a:gd name="T4" fmla="*/ 44 w 240"/>
              <a:gd name="T5" fmla="*/ 55 h 170"/>
              <a:gd name="T6" fmla="*/ 64 w 240"/>
              <a:gd name="T7" fmla="*/ 59 h 170"/>
              <a:gd name="T8" fmla="*/ 96 w 240"/>
              <a:gd name="T9" fmla="*/ 52 h 170"/>
              <a:gd name="T10" fmla="*/ 95 w 240"/>
              <a:gd name="T11" fmla="*/ 41 h 170"/>
              <a:gd name="T12" fmla="*/ 115 w 240"/>
              <a:gd name="T13" fmla="*/ 36 h 170"/>
              <a:gd name="T14" fmla="*/ 127 w 240"/>
              <a:gd name="T15" fmla="*/ 30 h 170"/>
              <a:gd name="T16" fmla="*/ 139 w 240"/>
              <a:gd name="T17" fmla="*/ 24 h 170"/>
              <a:gd name="T18" fmla="*/ 148 w 240"/>
              <a:gd name="T19" fmla="*/ 9 h 170"/>
              <a:gd name="T20" fmla="*/ 168 w 240"/>
              <a:gd name="T21" fmla="*/ 5 h 170"/>
              <a:gd name="T22" fmla="*/ 186 w 240"/>
              <a:gd name="T23" fmla="*/ 1 h 170"/>
              <a:gd name="T24" fmla="*/ 207 w 240"/>
              <a:gd name="T25" fmla="*/ 6 h 170"/>
              <a:gd name="T26" fmla="*/ 218 w 240"/>
              <a:gd name="T27" fmla="*/ 11 h 170"/>
              <a:gd name="T28" fmla="*/ 229 w 240"/>
              <a:gd name="T29" fmla="*/ 17 h 170"/>
              <a:gd name="T30" fmla="*/ 238 w 240"/>
              <a:gd name="T31" fmla="*/ 23 h 170"/>
              <a:gd name="T32" fmla="*/ 234 w 240"/>
              <a:gd name="T33" fmla="*/ 33 h 170"/>
              <a:gd name="T34" fmla="*/ 224 w 240"/>
              <a:gd name="T35" fmla="*/ 39 h 170"/>
              <a:gd name="T36" fmla="*/ 217 w 240"/>
              <a:gd name="T37" fmla="*/ 48 h 170"/>
              <a:gd name="T38" fmla="*/ 213 w 240"/>
              <a:gd name="T39" fmla="*/ 62 h 170"/>
              <a:gd name="T40" fmla="*/ 206 w 240"/>
              <a:gd name="T41" fmla="*/ 75 h 170"/>
              <a:gd name="T42" fmla="*/ 201 w 240"/>
              <a:gd name="T43" fmla="*/ 90 h 170"/>
              <a:gd name="T44" fmla="*/ 199 w 240"/>
              <a:gd name="T45" fmla="*/ 106 h 170"/>
              <a:gd name="T46" fmla="*/ 196 w 240"/>
              <a:gd name="T47" fmla="*/ 117 h 170"/>
              <a:gd name="T48" fmla="*/ 192 w 240"/>
              <a:gd name="T49" fmla="*/ 126 h 170"/>
              <a:gd name="T50" fmla="*/ 177 w 240"/>
              <a:gd name="T51" fmla="*/ 135 h 170"/>
              <a:gd name="T52" fmla="*/ 168 w 240"/>
              <a:gd name="T53" fmla="*/ 139 h 170"/>
              <a:gd name="T54" fmla="*/ 153 w 240"/>
              <a:gd name="T55" fmla="*/ 139 h 170"/>
              <a:gd name="T56" fmla="*/ 139 w 240"/>
              <a:gd name="T57" fmla="*/ 141 h 170"/>
              <a:gd name="T58" fmla="*/ 130 w 240"/>
              <a:gd name="T59" fmla="*/ 144 h 170"/>
              <a:gd name="T60" fmla="*/ 123 w 240"/>
              <a:gd name="T61" fmla="*/ 152 h 170"/>
              <a:gd name="T62" fmla="*/ 115 w 240"/>
              <a:gd name="T63" fmla="*/ 152 h 170"/>
              <a:gd name="T64" fmla="*/ 105 w 240"/>
              <a:gd name="T65" fmla="*/ 159 h 170"/>
              <a:gd name="T66" fmla="*/ 94 w 240"/>
              <a:gd name="T67" fmla="*/ 167 h 170"/>
              <a:gd name="T68" fmla="*/ 80 w 240"/>
              <a:gd name="T69" fmla="*/ 170 h 170"/>
              <a:gd name="T70" fmla="*/ 64 w 240"/>
              <a:gd name="T71" fmla="*/ 168 h 170"/>
              <a:gd name="T72" fmla="*/ 55 w 240"/>
              <a:gd name="T73" fmla="*/ 162 h 170"/>
              <a:gd name="T74" fmla="*/ 42 w 240"/>
              <a:gd name="T75" fmla="*/ 152 h 170"/>
              <a:gd name="T76" fmla="*/ 26 w 240"/>
              <a:gd name="T77" fmla="*/ 143 h 170"/>
              <a:gd name="T78" fmla="*/ 16 w 240"/>
              <a:gd name="T79" fmla="*/ 135 h 170"/>
              <a:gd name="T80" fmla="*/ 7 w 240"/>
              <a:gd name="T81" fmla="*/ 121 h 170"/>
              <a:gd name="T82" fmla="*/ 0 w 240"/>
              <a:gd name="T83" fmla="*/ 117 h 170"/>
              <a:gd name="T84" fmla="*/ 3 w 240"/>
              <a:gd name="T85" fmla="*/ 109 h 170"/>
              <a:gd name="T86" fmla="*/ 8 w 240"/>
              <a:gd name="T87" fmla="*/ 97 h 170"/>
              <a:gd name="T88" fmla="*/ 7 w 240"/>
              <a:gd name="T89" fmla="*/ 88 h 170"/>
              <a:gd name="T90" fmla="*/ 12 w 240"/>
              <a:gd name="T91" fmla="*/ 74 h 170"/>
              <a:gd name="T92" fmla="*/ 8 w 240"/>
              <a:gd name="T93" fmla="*/ 69 h 170"/>
              <a:gd name="T94" fmla="*/ 20 w 240"/>
              <a:gd name="T95" fmla="*/ 70 h 170"/>
              <a:gd name="T96" fmla="*/ 27 w 240"/>
              <a:gd name="T97"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170">
                <a:moveTo>
                  <a:pt x="28" y="61"/>
                </a:moveTo>
                <a:cubicBezTo>
                  <a:pt x="28" y="61"/>
                  <a:pt x="28" y="61"/>
                  <a:pt x="28" y="61"/>
                </a:cubicBezTo>
                <a:cubicBezTo>
                  <a:pt x="28" y="61"/>
                  <a:pt x="28" y="61"/>
                  <a:pt x="28" y="61"/>
                </a:cubicBezTo>
                <a:cubicBezTo>
                  <a:pt x="28" y="60"/>
                  <a:pt x="28" y="60"/>
                  <a:pt x="28" y="60"/>
                </a:cubicBezTo>
                <a:cubicBezTo>
                  <a:pt x="28" y="58"/>
                  <a:pt x="28" y="58"/>
                  <a:pt x="28" y="58"/>
                </a:cubicBezTo>
                <a:cubicBezTo>
                  <a:pt x="31" y="54"/>
                  <a:pt x="31" y="54"/>
                  <a:pt x="31" y="54"/>
                </a:cubicBezTo>
                <a:cubicBezTo>
                  <a:pt x="31" y="49"/>
                  <a:pt x="31" y="49"/>
                  <a:pt x="31" y="49"/>
                </a:cubicBezTo>
                <a:cubicBezTo>
                  <a:pt x="39" y="50"/>
                  <a:pt x="39" y="50"/>
                  <a:pt x="39" y="50"/>
                </a:cubicBezTo>
                <a:cubicBezTo>
                  <a:pt x="44" y="55"/>
                  <a:pt x="44" y="55"/>
                  <a:pt x="44" y="55"/>
                </a:cubicBezTo>
                <a:cubicBezTo>
                  <a:pt x="51" y="59"/>
                  <a:pt x="51" y="59"/>
                  <a:pt x="51" y="59"/>
                </a:cubicBezTo>
                <a:cubicBezTo>
                  <a:pt x="55" y="61"/>
                  <a:pt x="55" y="61"/>
                  <a:pt x="55" y="61"/>
                </a:cubicBezTo>
                <a:cubicBezTo>
                  <a:pt x="64" y="59"/>
                  <a:pt x="64" y="59"/>
                  <a:pt x="64" y="59"/>
                </a:cubicBezTo>
                <a:cubicBezTo>
                  <a:pt x="81" y="58"/>
                  <a:pt x="81" y="58"/>
                  <a:pt x="81" y="58"/>
                </a:cubicBezTo>
                <a:cubicBezTo>
                  <a:pt x="81" y="58"/>
                  <a:pt x="90" y="57"/>
                  <a:pt x="91" y="56"/>
                </a:cubicBezTo>
                <a:cubicBezTo>
                  <a:pt x="92" y="55"/>
                  <a:pt x="98" y="54"/>
                  <a:pt x="96" y="52"/>
                </a:cubicBezTo>
                <a:cubicBezTo>
                  <a:pt x="94" y="51"/>
                  <a:pt x="90" y="48"/>
                  <a:pt x="90" y="48"/>
                </a:cubicBezTo>
                <a:cubicBezTo>
                  <a:pt x="90" y="46"/>
                  <a:pt x="90" y="46"/>
                  <a:pt x="90" y="46"/>
                </a:cubicBezTo>
                <a:cubicBezTo>
                  <a:pt x="95" y="41"/>
                  <a:pt x="95" y="41"/>
                  <a:pt x="95" y="41"/>
                </a:cubicBezTo>
                <a:cubicBezTo>
                  <a:pt x="104" y="38"/>
                  <a:pt x="104" y="38"/>
                  <a:pt x="104" y="38"/>
                </a:cubicBezTo>
                <a:cubicBezTo>
                  <a:pt x="111" y="37"/>
                  <a:pt x="111" y="37"/>
                  <a:pt x="111" y="37"/>
                </a:cubicBezTo>
                <a:cubicBezTo>
                  <a:pt x="115" y="36"/>
                  <a:pt x="115" y="36"/>
                  <a:pt x="115" y="36"/>
                </a:cubicBezTo>
                <a:cubicBezTo>
                  <a:pt x="117" y="30"/>
                  <a:pt x="117" y="30"/>
                  <a:pt x="117" y="30"/>
                </a:cubicBezTo>
                <a:cubicBezTo>
                  <a:pt x="123" y="29"/>
                  <a:pt x="123" y="29"/>
                  <a:pt x="123" y="29"/>
                </a:cubicBezTo>
                <a:cubicBezTo>
                  <a:pt x="127" y="30"/>
                  <a:pt x="127" y="30"/>
                  <a:pt x="127" y="30"/>
                </a:cubicBezTo>
                <a:cubicBezTo>
                  <a:pt x="133" y="30"/>
                  <a:pt x="133" y="30"/>
                  <a:pt x="133" y="30"/>
                </a:cubicBezTo>
                <a:cubicBezTo>
                  <a:pt x="136" y="26"/>
                  <a:pt x="136" y="26"/>
                  <a:pt x="136" y="26"/>
                </a:cubicBezTo>
                <a:cubicBezTo>
                  <a:pt x="139" y="24"/>
                  <a:pt x="139" y="24"/>
                  <a:pt x="139" y="24"/>
                </a:cubicBezTo>
                <a:cubicBezTo>
                  <a:pt x="143" y="22"/>
                  <a:pt x="143" y="22"/>
                  <a:pt x="143" y="22"/>
                </a:cubicBezTo>
                <a:cubicBezTo>
                  <a:pt x="146" y="16"/>
                  <a:pt x="146" y="16"/>
                  <a:pt x="146" y="16"/>
                </a:cubicBezTo>
                <a:cubicBezTo>
                  <a:pt x="148" y="9"/>
                  <a:pt x="148" y="9"/>
                  <a:pt x="148" y="9"/>
                </a:cubicBezTo>
                <a:cubicBezTo>
                  <a:pt x="149" y="6"/>
                  <a:pt x="149" y="6"/>
                  <a:pt x="149" y="6"/>
                </a:cubicBezTo>
                <a:cubicBezTo>
                  <a:pt x="163" y="2"/>
                  <a:pt x="163" y="2"/>
                  <a:pt x="163" y="2"/>
                </a:cubicBezTo>
                <a:cubicBezTo>
                  <a:pt x="168" y="5"/>
                  <a:pt x="168" y="5"/>
                  <a:pt x="168" y="5"/>
                </a:cubicBezTo>
                <a:cubicBezTo>
                  <a:pt x="175" y="4"/>
                  <a:pt x="175" y="4"/>
                  <a:pt x="175" y="4"/>
                </a:cubicBezTo>
                <a:cubicBezTo>
                  <a:pt x="180" y="0"/>
                  <a:pt x="180" y="0"/>
                  <a:pt x="180" y="0"/>
                </a:cubicBezTo>
                <a:cubicBezTo>
                  <a:pt x="186" y="1"/>
                  <a:pt x="186" y="1"/>
                  <a:pt x="186" y="1"/>
                </a:cubicBezTo>
                <a:cubicBezTo>
                  <a:pt x="194" y="9"/>
                  <a:pt x="194" y="9"/>
                  <a:pt x="194" y="9"/>
                </a:cubicBezTo>
                <a:cubicBezTo>
                  <a:pt x="202" y="9"/>
                  <a:pt x="202" y="9"/>
                  <a:pt x="202" y="9"/>
                </a:cubicBezTo>
                <a:cubicBezTo>
                  <a:pt x="207" y="6"/>
                  <a:pt x="207" y="6"/>
                  <a:pt x="207" y="6"/>
                </a:cubicBezTo>
                <a:cubicBezTo>
                  <a:pt x="212" y="4"/>
                  <a:pt x="212" y="4"/>
                  <a:pt x="212" y="4"/>
                </a:cubicBezTo>
                <a:cubicBezTo>
                  <a:pt x="215" y="7"/>
                  <a:pt x="215" y="7"/>
                  <a:pt x="215" y="7"/>
                </a:cubicBezTo>
                <a:cubicBezTo>
                  <a:pt x="218" y="11"/>
                  <a:pt x="218" y="11"/>
                  <a:pt x="218" y="11"/>
                </a:cubicBezTo>
                <a:cubicBezTo>
                  <a:pt x="223" y="10"/>
                  <a:pt x="223" y="10"/>
                  <a:pt x="223" y="10"/>
                </a:cubicBezTo>
                <a:cubicBezTo>
                  <a:pt x="226" y="14"/>
                  <a:pt x="226" y="14"/>
                  <a:pt x="226" y="14"/>
                </a:cubicBezTo>
                <a:cubicBezTo>
                  <a:pt x="229" y="17"/>
                  <a:pt x="229" y="17"/>
                  <a:pt x="229" y="17"/>
                </a:cubicBezTo>
                <a:cubicBezTo>
                  <a:pt x="234" y="16"/>
                  <a:pt x="234" y="16"/>
                  <a:pt x="234" y="16"/>
                </a:cubicBezTo>
                <a:cubicBezTo>
                  <a:pt x="239" y="19"/>
                  <a:pt x="239" y="19"/>
                  <a:pt x="239" y="19"/>
                </a:cubicBezTo>
                <a:cubicBezTo>
                  <a:pt x="238" y="23"/>
                  <a:pt x="238" y="23"/>
                  <a:pt x="238" y="23"/>
                </a:cubicBezTo>
                <a:cubicBezTo>
                  <a:pt x="240" y="28"/>
                  <a:pt x="240" y="28"/>
                  <a:pt x="240" y="28"/>
                </a:cubicBezTo>
                <a:cubicBezTo>
                  <a:pt x="237" y="31"/>
                  <a:pt x="237" y="31"/>
                  <a:pt x="237" y="31"/>
                </a:cubicBezTo>
                <a:cubicBezTo>
                  <a:pt x="237" y="31"/>
                  <a:pt x="236" y="33"/>
                  <a:pt x="234" y="33"/>
                </a:cubicBezTo>
                <a:cubicBezTo>
                  <a:pt x="233" y="34"/>
                  <a:pt x="231" y="35"/>
                  <a:pt x="231" y="35"/>
                </a:cubicBezTo>
                <a:cubicBezTo>
                  <a:pt x="228" y="38"/>
                  <a:pt x="228" y="38"/>
                  <a:pt x="228" y="38"/>
                </a:cubicBezTo>
                <a:cubicBezTo>
                  <a:pt x="224" y="39"/>
                  <a:pt x="224" y="39"/>
                  <a:pt x="224" y="39"/>
                </a:cubicBezTo>
                <a:cubicBezTo>
                  <a:pt x="221" y="40"/>
                  <a:pt x="221" y="40"/>
                  <a:pt x="221" y="40"/>
                </a:cubicBezTo>
                <a:cubicBezTo>
                  <a:pt x="219" y="42"/>
                  <a:pt x="219" y="42"/>
                  <a:pt x="219" y="42"/>
                </a:cubicBezTo>
                <a:cubicBezTo>
                  <a:pt x="217" y="48"/>
                  <a:pt x="217" y="48"/>
                  <a:pt x="217" y="48"/>
                </a:cubicBezTo>
                <a:cubicBezTo>
                  <a:pt x="214" y="51"/>
                  <a:pt x="214" y="51"/>
                  <a:pt x="214" y="51"/>
                </a:cubicBezTo>
                <a:cubicBezTo>
                  <a:pt x="213" y="56"/>
                  <a:pt x="213" y="56"/>
                  <a:pt x="213" y="56"/>
                </a:cubicBezTo>
                <a:cubicBezTo>
                  <a:pt x="213" y="56"/>
                  <a:pt x="215" y="61"/>
                  <a:pt x="213" y="62"/>
                </a:cubicBezTo>
                <a:cubicBezTo>
                  <a:pt x="212" y="62"/>
                  <a:pt x="211" y="63"/>
                  <a:pt x="211" y="63"/>
                </a:cubicBezTo>
                <a:cubicBezTo>
                  <a:pt x="210" y="71"/>
                  <a:pt x="210" y="71"/>
                  <a:pt x="210" y="71"/>
                </a:cubicBezTo>
                <a:cubicBezTo>
                  <a:pt x="206" y="75"/>
                  <a:pt x="206" y="75"/>
                  <a:pt x="206" y="75"/>
                </a:cubicBezTo>
                <a:cubicBezTo>
                  <a:pt x="205" y="83"/>
                  <a:pt x="205" y="83"/>
                  <a:pt x="205" y="83"/>
                </a:cubicBezTo>
                <a:cubicBezTo>
                  <a:pt x="205" y="83"/>
                  <a:pt x="207" y="87"/>
                  <a:pt x="204" y="87"/>
                </a:cubicBezTo>
                <a:cubicBezTo>
                  <a:pt x="202" y="88"/>
                  <a:pt x="201" y="90"/>
                  <a:pt x="201" y="90"/>
                </a:cubicBezTo>
                <a:cubicBezTo>
                  <a:pt x="201" y="97"/>
                  <a:pt x="201" y="97"/>
                  <a:pt x="201" y="97"/>
                </a:cubicBezTo>
                <a:cubicBezTo>
                  <a:pt x="198" y="102"/>
                  <a:pt x="198" y="102"/>
                  <a:pt x="198" y="102"/>
                </a:cubicBezTo>
                <a:cubicBezTo>
                  <a:pt x="199" y="106"/>
                  <a:pt x="199" y="106"/>
                  <a:pt x="199" y="106"/>
                </a:cubicBezTo>
                <a:cubicBezTo>
                  <a:pt x="197" y="109"/>
                  <a:pt x="197" y="109"/>
                  <a:pt x="197" y="109"/>
                </a:cubicBezTo>
                <a:cubicBezTo>
                  <a:pt x="198" y="114"/>
                  <a:pt x="198" y="114"/>
                  <a:pt x="198" y="114"/>
                </a:cubicBezTo>
                <a:cubicBezTo>
                  <a:pt x="196" y="117"/>
                  <a:pt x="196" y="117"/>
                  <a:pt x="196" y="117"/>
                </a:cubicBezTo>
                <a:cubicBezTo>
                  <a:pt x="195" y="118"/>
                  <a:pt x="195" y="118"/>
                  <a:pt x="195" y="118"/>
                </a:cubicBezTo>
                <a:cubicBezTo>
                  <a:pt x="194" y="121"/>
                  <a:pt x="194" y="121"/>
                  <a:pt x="194" y="121"/>
                </a:cubicBezTo>
                <a:cubicBezTo>
                  <a:pt x="192" y="126"/>
                  <a:pt x="192" y="126"/>
                  <a:pt x="192" y="126"/>
                </a:cubicBezTo>
                <a:cubicBezTo>
                  <a:pt x="184" y="133"/>
                  <a:pt x="184" y="133"/>
                  <a:pt x="184" y="133"/>
                </a:cubicBezTo>
                <a:cubicBezTo>
                  <a:pt x="180" y="132"/>
                  <a:pt x="180" y="132"/>
                  <a:pt x="180" y="132"/>
                </a:cubicBezTo>
                <a:cubicBezTo>
                  <a:pt x="177" y="135"/>
                  <a:pt x="177" y="135"/>
                  <a:pt x="177" y="135"/>
                </a:cubicBezTo>
                <a:cubicBezTo>
                  <a:pt x="177" y="135"/>
                  <a:pt x="178" y="135"/>
                  <a:pt x="176" y="137"/>
                </a:cubicBezTo>
                <a:cubicBezTo>
                  <a:pt x="174" y="138"/>
                  <a:pt x="170" y="139"/>
                  <a:pt x="170" y="139"/>
                </a:cubicBezTo>
                <a:cubicBezTo>
                  <a:pt x="168" y="139"/>
                  <a:pt x="168" y="139"/>
                  <a:pt x="168" y="139"/>
                </a:cubicBezTo>
                <a:cubicBezTo>
                  <a:pt x="161" y="139"/>
                  <a:pt x="161" y="139"/>
                  <a:pt x="161" y="139"/>
                </a:cubicBezTo>
                <a:cubicBezTo>
                  <a:pt x="161" y="139"/>
                  <a:pt x="160" y="138"/>
                  <a:pt x="159" y="139"/>
                </a:cubicBezTo>
                <a:cubicBezTo>
                  <a:pt x="158" y="139"/>
                  <a:pt x="153" y="139"/>
                  <a:pt x="153" y="139"/>
                </a:cubicBezTo>
                <a:cubicBezTo>
                  <a:pt x="153" y="139"/>
                  <a:pt x="151" y="138"/>
                  <a:pt x="150" y="138"/>
                </a:cubicBezTo>
                <a:cubicBezTo>
                  <a:pt x="149" y="138"/>
                  <a:pt x="143" y="139"/>
                  <a:pt x="143" y="139"/>
                </a:cubicBezTo>
                <a:cubicBezTo>
                  <a:pt x="139" y="141"/>
                  <a:pt x="139" y="141"/>
                  <a:pt x="139" y="141"/>
                </a:cubicBezTo>
                <a:cubicBezTo>
                  <a:pt x="139" y="141"/>
                  <a:pt x="138" y="139"/>
                  <a:pt x="137" y="140"/>
                </a:cubicBezTo>
                <a:cubicBezTo>
                  <a:pt x="135" y="140"/>
                  <a:pt x="130" y="142"/>
                  <a:pt x="130" y="142"/>
                </a:cubicBezTo>
                <a:cubicBezTo>
                  <a:pt x="130" y="142"/>
                  <a:pt x="132" y="144"/>
                  <a:pt x="130" y="144"/>
                </a:cubicBezTo>
                <a:cubicBezTo>
                  <a:pt x="129" y="144"/>
                  <a:pt x="126" y="148"/>
                  <a:pt x="126" y="148"/>
                </a:cubicBezTo>
                <a:cubicBezTo>
                  <a:pt x="124" y="149"/>
                  <a:pt x="124" y="149"/>
                  <a:pt x="124" y="149"/>
                </a:cubicBezTo>
                <a:cubicBezTo>
                  <a:pt x="123" y="152"/>
                  <a:pt x="123" y="152"/>
                  <a:pt x="123" y="152"/>
                </a:cubicBezTo>
                <a:cubicBezTo>
                  <a:pt x="123" y="152"/>
                  <a:pt x="122" y="152"/>
                  <a:pt x="120" y="152"/>
                </a:cubicBezTo>
                <a:cubicBezTo>
                  <a:pt x="119" y="152"/>
                  <a:pt x="116" y="153"/>
                  <a:pt x="116" y="153"/>
                </a:cubicBezTo>
                <a:cubicBezTo>
                  <a:pt x="115" y="152"/>
                  <a:pt x="115" y="152"/>
                  <a:pt x="115" y="152"/>
                </a:cubicBezTo>
                <a:cubicBezTo>
                  <a:pt x="111" y="158"/>
                  <a:pt x="111" y="158"/>
                  <a:pt x="111" y="158"/>
                </a:cubicBezTo>
                <a:cubicBezTo>
                  <a:pt x="107" y="160"/>
                  <a:pt x="107" y="160"/>
                  <a:pt x="107" y="160"/>
                </a:cubicBezTo>
                <a:cubicBezTo>
                  <a:pt x="105" y="159"/>
                  <a:pt x="105" y="159"/>
                  <a:pt x="105" y="159"/>
                </a:cubicBezTo>
                <a:cubicBezTo>
                  <a:pt x="103" y="164"/>
                  <a:pt x="103" y="164"/>
                  <a:pt x="103" y="164"/>
                </a:cubicBezTo>
                <a:cubicBezTo>
                  <a:pt x="103" y="164"/>
                  <a:pt x="100" y="165"/>
                  <a:pt x="100" y="166"/>
                </a:cubicBezTo>
                <a:cubicBezTo>
                  <a:pt x="99" y="167"/>
                  <a:pt x="94" y="167"/>
                  <a:pt x="94" y="167"/>
                </a:cubicBezTo>
                <a:cubicBezTo>
                  <a:pt x="90" y="167"/>
                  <a:pt x="90" y="167"/>
                  <a:pt x="90" y="167"/>
                </a:cubicBezTo>
                <a:cubicBezTo>
                  <a:pt x="83" y="169"/>
                  <a:pt x="83" y="169"/>
                  <a:pt x="83" y="169"/>
                </a:cubicBezTo>
                <a:cubicBezTo>
                  <a:pt x="83" y="169"/>
                  <a:pt x="81" y="170"/>
                  <a:pt x="80" y="170"/>
                </a:cubicBezTo>
                <a:cubicBezTo>
                  <a:pt x="79" y="170"/>
                  <a:pt x="74" y="169"/>
                  <a:pt x="74" y="169"/>
                </a:cubicBezTo>
                <a:cubicBezTo>
                  <a:pt x="71" y="170"/>
                  <a:pt x="71" y="170"/>
                  <a:pt x="71" y="170"/>
                </a:cubicBezTo>
                <a:cubicBezTo>
                  <a:pt x="64" y="168"/>
                  <a:pt x="64" y="168"/>
                  <a:pt x="64" y="168"/>
                </a:cubicBezTo>
                <a:cubicBezTo>
                  <a:pt x="62" y="165"/>
                  <a:pt x="62" y="165"/>
                  <a:pt x="62" y="165"/>
                </a:cubicBezTo>
                <a:cubicBezTo>
                  <a:pt x="56" y="164"/>
                  <a:pt x="56" y="164"/>
                  <a:pt x="56" y="164"/>
                </a:cubicBezTo>
                <a:cubicBezTo>
                  <a:pt x="55" y="162"/>
                  <a:pt x="55" y="162"/>
                  <a:pt x="55" y="162"/>
                </a:cubicBezTo>
                <a:cubicBezTo>
                  <a:pt x="51" y="162"/>
                  <a:pt x="51" y="162"/>
                  <a:pt x="51" y="162"/>
                </a:cubicBezTo>
                <a:cubicBezTo>
                  <a:pt x="47" y="158"/>
                  <a:pt x="47" y="158"/>
                  <a:pt x="47" y="158"/>
                </a:cubicBezTo>
                <a:cubicBezTo>
                  <a:pt x="42" y="152"/>
                  <a:pt x="42" y="152"/>
                  <a:pt x="42" y="152"/>
                </a:cubicBezTo>
                <a:cubicBezTo>
                  <a:pt x="32" y="149"/>
                  <a:pt x="32" y="149"/>
                  <a:pt x="32" y="149"/>
                </a:cubicBezTo>
                <a:cubicBezTo>
                  <a:pt x="29" y="145"/>
                  <a:pt x="29" y="145"/>
                  <a:pt x="29" y="145"/>
                </a:cubicBezTo>
                <a:cubicBezTo>
                  <a:pt x="26" y="143"/>
                  <a:pt x="26" y="143"/>
                  <a:pt x="26" y="143"/>
                </a:cubicBezTo>
                <a:cubicBezTo>
                  <a:pt x="22" y="140"/>
                  <a:pt x="22" y="140"/>
                  <a:pt x="22" y="140"/>
                </a:cubicBezTo>
                <a:cubicBezTo>
                  <a:pt x="18" y="137"/>
                  <a:pt x="18" y="137"/>
                  <a:pt x="18" y="137"/>
                </a:cubicBezTo>
                <a:cubicBezTo>
                  <a:pt x="16" y="135"/>
                  <a:pt x="16" y="135"/>
                  <a:pt x="16" y="135"/>
                </a:cubicBezTo>
                <a:cubicBezTo>
                  <a:pt x="10" y="127"/>
                  <a:pt x="10" y="127"/>
                  <a:pt x="10" y="127"/>
                </a:cubicBezTo>
                <a:cubicBezTo>
                  <a:pt x="10" y="125"/>
                  <a:pt x="10" y="125"/>
                  <a:pt x="10" y="125"/>
                </a:cubicBezTo>
                <a:cubicBezTo>
                  <a:pt x="7" y="121"/>
                  <a:pt x="7" y="121"/>
                  <a:pt x="7" y="121"/>
                </a:cubicBezTo>
                <a:cubicBezTo>
                  <a:pt x="6" y="117"/>
                  <a:pt x="6" y="117"/>
                  <a:pt x="6" y="117"/>
                </a:cubicBezTo>
                <a:cubicBezTo>
                  <a:pt x="4" y="115"/>
                  <a:pt x="4" y="115"/>
                  <a:pt x="4" y="115"/>
                </a:cubicBezTo>
                <a:cubicBezTo>
                  <a:pt x="0" y="117"/>
                  <a:pt x="0" y="117"/>
                  <a:pt x="0" y="117"/>
                </a:cubicBezTo>
                <a:cubicBezTo>
                  <a:pt x="0" y="117"/>
                  <a:pt x="0" y="117"/>
                  <a:pt x="0" y="117"/>
                </a:cubicBezTo>
                <a:cubicBezTo>
                  <a:pt x="0" y="116"/>
                  <a:pt x="0" y="116"/>
                  <a:pt x="0" y="116"/>
                </a:cubicBezTo>
                <a:cubicBezTo>
                  <a:pt x="3" y="109"/>
                  <a:pt x="3" y="109"/>
                  <a:pt x="3" y="109"/>
                </a:cubicBezTo>
                <a:cubicBezTo>
                  <a:pt x="6" y="108"/>
                  <a:pt x="6" y="108"/>
                  <a:pt x="6" y="108"/>
                </a:cubicBezTo>
                <a:cubicBezTo>
                  <a:pt x="9" y="103"/>
                  <a:pt x="9" y="103"/>
                  <a:pt x="9" y="103"/>
                </a:cubicBezTo>
                <a:cubicBezTo>
                  <a:pt x="8" y="97"/>
                  <a:pt x="8" y="97"/>
                  <a:pt x="8" y="97"/>
                </a:cubicBezTo>
                <a:cubicBezTo>
                  <a:pt x="8" y="95"/>
                  <a:pt x="8" y="95"/>
                  <a:pt x="8" y="95"/>
                </a:cubicBezTo>
                <a:cubicBezTo>
                  <a:pt x="5" y="89"/>
                  <a:pt x="5" y="89"/>
                  <a:pt x="5" y="89"/>
                </a:cubicBezTo>
                <a:cubicBezTo>
                  <a:pt x="5" y="89"/>
                  <a:pt x="6" y="88"/>
                  <a:pt x="7" y="88"/>
                </a:cubicBezTo>
                <a:cubicBezTo>
                  <a:pt x="8" y="88"/>
                  <a:pt x="11" y="86"/>
                  <a:pt x="11" y="86"/>
                </a:cubicBezTo>
                <a:cubicBezTo>
                  <a:pt x="17" y="82"/>
                  <a:pt x="17" y="82"/>
                  <a:pt x="17" y="82"/>
                </a:cubicBezTo>
                <a:cubicBezTo>
                  <a:pt x="12" y="74"/>
                  <a:pt x="12" y="74"/>
                  <a:pt x="12" y="74"/>
                </a:cubicBezTo>
                <a:cubicBezTo>
                  <a:pt x="10" y="74"/>
                  <a:pt x="10" y="74"/>
                  <a:pt x="10" y="74"/>
                </a:cubicBezTo>
                <a:cubicBezTo>
                  <a:pt x="4" y="72"/>
                  <a:pt x="4" y="72"/>
                  <a:pt x="4" y="72"/>
                </a:cubicBezTo>
                <a:cubicBezTo>
                  <a:pt x="8" y="69"/>
                  <a:pt x="8" y="69"/>
                  <a:pt x="8" y="69"/>
                </a:cubicBezTo>
                <a:cubicBezTo>
                  <a:pt x="10" y="67"/>
                  <a:pt x="10" y="67"/>
                  <a:pt x="10" y="67"/>
                </a:cubicBezTo>
                <a:cubicBezTo>
                  <a:pt x="18" y="70"/>
                  <a:pt x="18" y="70"/>
                  <a:pt x="18" y="70"/>
                </a:cubicBezTo>
                <a:cubicBezTo>
                  <a:pt x="18" y="70"/>
                  <a:pt x="21" y="71"/>
                  <a:pt x="20" y="70"/>
                </a:cubicBezTo>
                <a:cubicBezTo>
                  <a:pt x="20" y="67"/>
                  <a:pt x="21" y="69"/>
                  <a:pt x="21" y="69"/>
                </a:cubicBezTo>
                <a:cubicBezTo>
                  <a:pt x="22" y="71"/>
                  <a:pt x="25" y="69"/>
                  <a:pt x="27" y="69"/>
                </a:cubicBezTo>
                <a:cubicBezTo>
                  <a:pt x="30" y="68"/>
                  <a:pt x="28" y="66"/>
                  <a:pt x="27" y="64"/>
                </a:cubicBezTo>
                <a:cubicBezTo>
                  <a:pt x="27" y="63"/>
                  <a:pt x="27" y="62"/>
                  <a:pt x="28" y="61"/>
                </a:cubicBez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22" name="Freeform 7">
            <a:extLst>
              <a:ext uri="{FF2B5EF4-FFF2-40B4-BE49-F238E27FC236}">
                <a16:creationId xmlns:a16="http://schemas.microsoft.com/office/drawing/2014/main" id="{50F0CFC5-279D-E047-8C7D-BBD968B021F9}"/>
              </a:ext>
            </a:extLst>
          </p:cNvPr>
          <p:cNvSpPr>
            <a:spLocks/>
          </p:cNvSpPr>
          <p:nvPr/>
        </p:nvSpPr>
        <p:spPr bwMode="auto">
          <a:xfrm>
            <a:off x="7699494" y="1535801"/>
            <a:ext cx="821473" cy="741432"/>
          </a:xfrm>
          <a:custGeom>
            <a:avLst/>
            <a:gdLst>
              <a:gd name="T0" fmla="*/ 83 w 288"/>
              <a:gd name="T1" fmla="*/ 55 h 270"/>
              <a:gd name="T2" fmla="*/ 75 w 288"/>
              <a:gd name="T3" fmla="*/ 45 h 270"/>
              <a:gd name="T4" fmla="*/ 82 w 288"/>
              <a:gd name="T5" fmla="*/ 27 h 270"/>
              <a:gd name="T6" fmla="*/ 101 w 288"/>
              <a:gd name="T7" fmla="*/ 24 h 270"/>
              <a:gd name="T8" fmla="*/ 107 w 288"/>
              <a:gd name="T9" fmla="*/ 4 h 270"/>
              <a:gd name="T10" fmla="*/ 121 w 288"/>
              <a:gd name="T11" fmla="*/ 2 h 270"/>
              <a:gd name="T12" fmla="*/ 136 w 288"/>
              <a:gd name="T13" fmla="*/ 5 h 270"/>
              <a:gd name="T14" fmla="*/ 153 w 288"/>
              <a:gd name="T15" fmla="*/ 7 h 270"/>
              <a:gd name="T16" fmla="*/ 166 w 288"/>
              <a:gd name="T17" fmla="*/ 4 h 270"/>
              <a:gd name="T18" fmla="*/ 189 w 288"/>
              <a:gd name="T19" fmla="*/ 5 h 270"/>
              <a:gd name="T20" fmla="*/ 200 w 288"/>
              <a:gd name="T21" fmla="*/ 6 h 270"/>
              <a:gd name="T22" fmla="*/ 202 w 288"/>
              <a:gd name="T23" fmla="*/ 24 h 270"/>
              <a:gd name="T24" fmla="*/ 210 w 288"/>
              <a:gd name="T25" fmla="*/ 39 h 270"/>
              <a:gd name="T26" fmla="*/ 222 w 288"/>
              <a:gd name="T27" fmla="*/ 53 h 270"/>
              <a:gd name="T28" fmla="*/ 228 w 288"/>
              <a:gd name="T29" fmla="*/ 65 h 270"/>
              <a:gd name="T30" fmla="*/ 251 w 288"/>
              <a:gd name="T31" fmla="*/ 80 h 270"/>
              <a:gd name="T32" fmla="*/ 263 w 288"/>
              <a:gd name="T33" fmla="*/ 85 h 270"/>
              <a:gd name="T34" fmla="*/ 275 w 288"/>
              <a:gd name="T35" fmla="*/ 92 h 270"/>
              <a:gd name="T36" fmla="*/ 288 w 288"/>
              <a:gd name="T37" fmla="*/ 104 h 270"/>
              <a:gd name="T38" fmla="*/ 274 w 288"/>
              <a:gd name="T39" fmla="*/ 121 h 270"/>
              <a:gd name="T40" fmla="*/ 252 w 288"/>
              <a:gd name="T41" fmla="*/ 124 h 270"/>
              <a:gd name="T42" fmla="*/ 259 w 288"/>
              <a:gd name="T43" fmla="*/ 138 h 270"/>
              <a:gd name="T44" fmla="*/ 264 w 288"/>
              <a:gd name="T45" fmla="*/ 151 h 270"/>
              <a:gd name="T46" fmla="*/ 271 w 288"/>
              <a:gd name="T47" fmla="*/ 164 h 270"/>
              <a:gd name="T48" fmla="*/ 276 w 288"/>
              <a:gd name="T49" fmla="*/ 170 h 270"/>
              <a:gd name="T50" fmla="*/ 269 w 288"/>
              <a:gd name="T51" fmla="*/ 182 h 270"/>
              <a:gd name="T52" fmla="*/ 249 w 288"/>
              <a:gd name="T53" fmla="*/ 211 h 270"/>
              <a:gd name="T54" fmla="*/ 260 w 288"/>
              <a:gd name="T55" fmla="*/ 230 h 270"/>
              <a:gd name="T56" fmla="*/ 240 w 288"/>
              <a:gd name="T57" fmla="*/ 225 h 270"/>
              <a:gd name="T58" fmla="*/ 222 w 288"/>
              <a:gd name="T59" fmla="*/ 234 h 270"/>
              <a:gd name="T60" fmla="*/ 207 w 288"/>
              <a:gd name="T61" fmla="*/ 228 h 270"/>
              <a:gd name="T62" fmla="*/ 188 w 288"/>
              <a:gd name="T63" fmla="*/ 235 h 270"/>
              <a:gd name="T64" fmla="*/ 171 w 288"/>
              <a:gd name="T65" fmla="*/ 242 h 270"/>
              <a:gd name="T66" fmla="*/ 154 w 288"/>
              <a:gd name="T67" fmla="*/ 242 h 270"/>
              <a:gd name="T68" fmla="*/ 129 w 288"/>
              <a:gd name="T69" fmla="*/ 240 h 270"/>
              <a:gd name="T70" fmla="*/ 87 w 288"/>
              <a:gd name="T71" fmla="*/ 242 h 270"/>
              <a:gd name="T72" fmla="*/ 56 w 288"/>
              <a:gd name="T73" fmla="*/ 249 h 270"/>
              <a:gd name="T74" fmla="*/ 51 w 288"/>
              <a:gd name="T75" fmla="*/ 253 h 270"/>
              <a:gd name="T76" fmla="*/ 44 w 288"/>
              <a:gd name="T77" fmla="*/ 266 h 270"/>
              <a:gd name="T78" fmla="*/ 27 w 288"/>
              <a:gd name="T79" fmla="*/ 270 h 270"/>
              <a:gd name="T80" fmla="*/ 25 w 288"/>
              <a:gd name="T81" fmla="*/ 249 h 270"/>
              <a:gd name="T82" fmla="*/ 8 w 288"/>
              <a:gd name="T83" fmla="*/ 237 h 270"/>
              <a:gd name="T84" fmla="*/ 21 w 288"/>
              <a:gd name="T85" fmla="*/ 216 h 270"/>
              <a:gd name="T86" fmla="*/ 22 w 288"/>
              <a:gd name="T87" fmla="*/ 194 h 270"/>
              <a:gd name="T88" fmla="*/ 13 w 288"/>
              <a:gd name="T89" fmla="*/ 175 h 270"/>
              <a:gd name="T90" fmla="*/ 9 w 288"/>
              <a:gd name="T91" fmla="*/ 145 h 270"/>
              <a:gd name="T92" fmla="*/ 36 w 288"/>
              <a:gd name="T93" fmla="*/ 136 h 270"/>
              <a:gd name="T94" fmla="*/ 47 w 288"/>
              <a:gd name="T95" fmla="*/ 127 h 270"/>
              <a:gd name="T96" fmla="*/ 59 w 288"/>
              <a:gd name="T97" fmla="*/ 116 h 270"/>
              <a:gd name="T98" fmla="*/ 67 w 288"/>
              <a:gd name="T99" fmla="*/ 115 h 270"/>
              <a:gd name="T100" fmla="*/ 61 w 288"/>
              <a:gd name="T101" fmla="*/ 103 h 270"/>
              <a:gd name="T102" fmla="*/ 60 w 288"/>
              <a:gd name="T103" fmla="*/ 82 h 270"/>
              <a:gd name="T104" fmla="*/ 73 w 288"/>
              <a:gd name="T105" fmla="*/ 6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70">
                <a:moveTo>
                  <a:pt x="81" y="66"/>
                </a:moveTo>
                <a:cubicBezTo>
                  <a:pt x="80" y="61"/>
                  <a:pt x="80" y="61"/>
                  <a:pt x="80" y="61"/>
                </a:cubicBezTo>
                <a:cubicBezTo>
                  <a:pt x="84" y="59"/>
                  <a:pt x="84" y="59"/>
                  <a:pt x="84" y="59"/>
                </a:cubicBezTo>
                <a:cubicBezTo>
                  <a:pt x="83" y="55"/>
                  <a:pt x="83" y="55"/>
                  <a:pt x="83" y="55"/>
                </a:cubicBezTo>
                <a:cubicBezTo>
                  <a:pt x="76" y="56"/>
                  <a:pt x="76" y="56"/>
                  <a:pt x="76" y="56"/>
                </a:cubicBezTo>
                <a:cubicBezTo>
                  <a:pt x="73" y="55"/>
                  <a:pt x="73" y="55"/>
                  <a:pt x="73" y="55"/>
                </a:cubicBezTo>
                <a:cubicBezTo>
                  <a:pt x="73" y="50"/>
                  <a:pt x="73" y="50"/>
                  <a:pt x="73" y="50"/>
                </a:cubicBezTo>
                <a:cubicBezTo>
                  <a:pt x="75" y="45"/>
                  <a:pt x="75" y="45"/>
                  <a:pt x="75" y="45"/>
                </a:cubicBezTo>
                <a:cubicBezTo>
                  <a:pt x="74" y="36"/>
                  <a:pt x="74" y="36"/>
                  <a:pt x="74" y="36"/>
                </a:cubicBezTo>
                <a:cubicBezTo>
                  <a:pt x="74" y="36"/>
                  <a:pt x="72" y="36"/>
                  <a:pt x="75" y="34"/>
                </a:cubicBezTo>
                <a:cubicBezTo>
                  <a:pt x="79" y="33"/>
                  <a:pt x="81" y="33"/>
                  <a:pt x="81" y="33"/>
                </a:cubicBezTo>
                <a:cubicBezTo>
                  <a:pt x="82" y="27"/>
                  <a:pt x="82" y="27"/>
                  <a:pt x="82" y="27"/>
                </a:cubicBezTo>
                <a:cubicBezTo>
                  <a:pt x="85" y="24"/>
                  <a:pt x="85" y="24"/>
                  <a:pt x="85" y="24"/>
                </a:cubicBezTo>
                <a:cubicBezTo>
                  <a:pt x="85" y="24"/>
                  <a:pt x="84" y="24"/>
                  <a:pt x="88" y="24"/>
                </a:cubicBezTo>
                <a:cubicBezTo>
                  <a:pt x="92" y="24"/>
                  <a:pt x="93" y="24"/>
                  <a:pt x="93" y="24"/>
                </a:cubicBezTo>
                <a:cubicBezTo>
                  <a:pt x="101" y="24"/>
                  <a:pt x="101" y="24"/>
                  <a:pt x="101" y="24"/>
                </a:cubicBezTo>
                <a:cubicBezTo>
                  <a:pt x="103" y="21"/>
                  <a:pt x="103" y="21"/>
                  <a:pt x="103" y="21"/>
                </a:cubicBezTo>
                <a:cubicBezTo>
                  <a:pt x="101" y="16"/>
                  <a:pt x="101" y="16"/>
                  <a:pt x="101" y="16"/>
                </a:cubicBezTo>
                <a:cubicBezTo>
                  <a:pt x="106" y="11"/>
                  <a:pt x="106" y="11"/>
                  <a:pt x="106" y="11"/>
                </a:cubicBezTo>
                <a:cubicBezTo>
                  <a:pt x="107" y="4"/>
                  <a:pt x="107" y="4"/>
                  <a:pt x="107" y="4"/>
                </a:cubicBezTo>
                <a:cubicBezTo>
                  <a:pt x="112" y="1"/>
                  <a:pt x="112" y="1"/>
                  <a:pt x="112" y="1"/>
                </a:cubicBezTo>
                <a:cubicBezTo>
                  <a:pt x="112" y="1"/>
                  <a:pt x="115" y="4"/>
                  <a:pt x="116" y="4"/>
                </a:cubicBezTo>
                <a:cubicBezTo>
                  <a:pt x="117" y="4"/>
                  <a:pt x="118" y="5"/>
                  <a:pt x="119" y="4"/>
                </a:cubicBezTo>
                <a:cubicBezTo>
                  <a:pt x="120" y="4"/>
                  <a:pt x="121" y="2"/>
                  <a:pt x="121" y="2"/>
                </a:cubicBezTo>
                <a:cubicBezTo>
                  <a:pt x="126" y="0"/>
                  <a:pt x="126" y="0"/>
                  <a:pt x="126" y="0"/>
                </a:cubicBezTo>
                <a:cubicBezTo>
                  <a:pt x="129" y="1"/>
                  <a:pt x="129" y="1"/>
                  <a:pt x="129" y="1"/>
                </a:cubicBezTo>
                <a:cubicBezTo>
                  <a:pt x="131" y="5"/>
                  <a:pt x="131" y="5"/>
                  <a:pt x="131" y="5"/>
                </a:cubicBezTo>
                <a:cubicBezTo>
                  <a:pt x="136" y="5"/>
                  <a:pt x="136" y="5"/>
                  <a:pt x="136" y="5"/>
                </a:cubicBezTo>
                <a:cubicBezTo>
                  <a:pt x="137" y="3"/>
                  <a:pt x="137" y="3"/>
                  <a:pt x="137" y="3"/>
                </a:cubicBezTo>
                <a:cubicBezTo>
                  <a:pt x="144" y="1"/>
                  <a:pt x="144" y="1"/>
                  <a:pt x="144" y="1"/>
                </a:cubicBezTo>
                <a:cubicBezTo>
                  <a:pt x="152" y="1"/>
                  <a:pt x="152" y="1"/>
                  <a:pt x="152" y="1"/>
                </a:cubicBezTo>
                <a:cubicBezTo>
                  <a:pt x="153" y="7"/>
                  <a:pt x="153" y="7"/>
                  <a:pt x="153" y="7"/>
                </a:cubicBezTo>
                <a:cubicBezTo>
                  <a:pt x="153" y="10"/>
                  <a:pt x="153" y="10"/>
                  <a:pt x="153" y="10"/>
                </a:cubicBezTo>
                <a:cubicBezTo>
                  <a:pt x="153" y="10"/>
                  <a:pt x="155" y="13"/>
                  <a:pt x="157" y="12"/>
                </a:cubicBezTo>
                <a:cubicBezTo>
                  <a:pt x="158" y="12"/>
                  <a:pt x="162" y="11"/>
                  <a:pt x="163" y="9"/>
                </a:cubicBezTo>
                <a:cubicBezTo>
                  <a:pt x="163" y="7"/>
                  <a:pt x="164" y="5"/>
                  <a:pt x="166" y="4"/>
                </a:cubicBezTo>
                <a:cubicBezTo>
                  <a:pt x="168" y="4"/>
                  <a:pt x="167" y="3"/>
                  <a:pt x="170" y="2"/>
                </a:cubicBezTo>
                <a:cubicBezTo>
                  <a:pt x="174" y="1"/>
                  <a:pt x="177" y="0"/>
                  <a:pt x="177" y="0"/>
                </a:cubicBezTo>
                <a:cubicBezTo>
                  <a:pt x="186" y="2"/>
                  <a:pt x="186" y="2"/>
                  <a:pt x="186" y="2"/>
                </a:cubicBezTo>
                <a:cubicBezTo>
                  <a:pt x="189" y="5"/>
                  <a:pt x="189" y="5"/>
                  <a:pt x="189" y="5"/>
                </a:cubicBezTo>
                <a:cubicBezTo>
                  <a:pt x="192" y="7"/>
                  <a:pt x="192" y="7"/>
                  <a:pt x="192" y="7"/>
                </a:cubicBezTo>
                <a:cubicBezTo>
                  <a:pt x="195" y="6"/>
                  <a:pt x="195" y="6"/>
                  <a:pt x="195" y="6"/>
                </a:cubicBezTo>
                <a:cubicBezTo>
                  <a:pt x="196" y="8"/>
                  <a:pt x="196" y="8"/>
                  <a:pt x="196" y="8"/>
                </a:cubicBezTo>
                <a:cubicBezTo>
                  <a:pt x="200" y="6"/>
                  <a:pt x="200" y="6"/>
                  <a:pt x="200" y="6"/>
                </a:cubicBezTo>
                <a:cubicBezTo>
                  <a:pt x="202" y="10"/>
                  <a:pt x="202" y="10"/>
                  <a:pt x="202" y="10"/>
                </a:cubicBezTo>
                <a:cubicBezTo>
                  <a:pt x="202" y="18"/>
                  <a:pt x="202" y="18"/>
                  <a:pt x="202" y="18"/>
                </a:cubicBezTo>
                <a:cubicBezTo>
                  <a:pt x="202" y="21"/>
                  <a:pt x="202" y="21"/>
                  <a:pt x="202" y="21"/>
                </a:cubicBezTo>
                <a:cubicBezTo>
                  <a:pt x="202" y="24"/>
                  <a:pt x="202" y="24"/>
                  <a:pt x="202" y="24"/>
                </a:cubicBezTo>
                <a:cubicBezTo>
                  <a:pt x="208" y="28"/>
                  <a:pt x="208" y="28"/>
                  <a:pt x="208" y="28"/>
                </a:cubicBezTo>
                <a:cubicBezTo>
                  <a:pt x="211" y="31"/>
                  <a:pt x="211" y="31"/>
                  <a:pt x="211" y="31"/>
                </a:cubicBezTo>
                <a:cubicBezTo>
                  <a:pt x="210" y="36"/>
                  <a:pt x="210" y="36"/>
                  <a:pt x="210" y="36"/>
                </a:cubicBezTo>
                <a:cubicBezTo>
                  <a:pt x="210" y="39"/>
                  <a:pt x="210" y="39"/>
                  <a:pt x="210" y="39"/>
                </a:cubicBezTo>
                <a:cubicBezTo>
                  <a:pt x="207" y="47"/>
                  <a:pt x="207" y="47"/>
                  <a:pt x="207" y="47"/>
                </a:cubicBezTo>
                <a:cubicBezTo>
                  <a:pt x="214" y="49"/>
                  <a:pt x="214" y="49"/>
                  <a:pt x="214" y="49"/>
                </a:cubicBezTo>
                <a:cubicBezTo>
                  <a:pt x="218" y="53"/>
                  <a:pt x="218" y="53"/>
                  <a:pt x="218" y="53"/>
                </a:cubicBezTo>
                <a:cubicBezTo>
                  <a:pt x="222" y="53"/>
                  <a:pt x="222" y="53"/>
                  <a:pt x="222" y="53"/>
                </a:cubicBezTo>
                <a:cubicBezTo>
                  <a:pt x="222" y="58"/>
                  <a:pt x="222" y="58"/>
                  <a:pt x="222" y="58"/>
                </a:cubicBezTo>
                <a:cubicBezTo>
                  <a:pt x="222" y="58"/>
                  <a:pt x="220" y="61"/>
                  <a:pt x="223" y="61"/>
                </a:cubicBezTo>
                <a:cubicBezTo>
                  <a:pt x="226" y="62"/>
                  <a:pt x="227" y="62"/>
                  <a:pt x="227" y="62"/>
                </a:cubicBezTo>
                <a:cubicBezTo>
                  <a:pt x="228" y="65"/>
                  <a:pt x="228" y="65"/>
                  <a:pt x="228" y="65"/>
                </a:cubicBezTo>
                <a:cubicBezTo>
                  <a:pt x="233" y="72"/>
                  <a:pt x="233" y="72"/>
                  <a:pt x="233" y="72"/>
                </a:cubicBezTo>
                <a:cubicBezTo>
                  <a:pt x="244" y="74"/>
                  <a:pt x="244" y="74"/>
                  <a:pt x="244" y="74"/>
                </a:cubicBezTo>
                <a:cubicBezTo>
                  <a:pt x="249" y="76"/>
                  <a:pt x="249" y="76"/>
                  <a:pt x="249" y="76"/>
                </a:cubicBezTo>
                <a:cubicBezTo>
                  <a:pt x="251" y="80"/>
                  <a:pt x="251" y="80"/>
                  <a:pt x="251" y="80"/>
                </a:cubicBezTo>
                <a:cubicBezTo>
                  <a:pt x="252" y="89"/>
                  <a:pt x="252" y="89"/>
                  <a:pt x="252" y="89"/>
                </a:cubicBezTo>
                <a:cubicBezTo>
                  <a:pt x="257" y="89"/>
                  <a:pt x="257" y="89"/>
                  <a:pt x="257" y="89"/>
                </a:cubicBezTo>
                <a:cubicBezTo>
                  <a:pt x="260" y="86"/>
                  <a:pt x="260" y="86"/>
                  <a:pt x="260" y="86"/>
                </a:cubicBezTo>
                <a:cubicBezTo>
                  <a:pt x="263" y="85"/>
                  <a:pt x="263" y="85"/>
                  <a:pt x="263" y="85"/>
                </a:cubicBezTo>
                <a:cubicBezTo>
                  <a:pt x="267" y="86"/>
                  <a:pt x="267" y="86"/>
                  <a:pt x="267" y="86"/>
                </a:cubicBezTo>
                <a:cubicBezTo>
                  <a:pt x="272" y="87"/>
                  <a:pt x="272" y="87"/>
                  <a:pt x="272" y="87"/>
                </a:cubicBezTo>
                <a:cubicBezTo>
                  <a:pt x="277" y="87"/>
                  <a:pt x="277" y="87"/>
                  <a:pt x="277" y="87"/>
                </a:cubicBezTo>
                <a:cubicBezTo>
                  <a:pt x="275" y="92"/>
                  <a:pt x="275" y="92"/>
                  <a:pt x="275" y="92"/>
                </a:cubicBezTo>
                <a:cubicBezTo>
                  <a:pt x="279" y="95"/>
                  <a:pt x="279" y="95"/>
                  <a:pt x="279" y="95"/>
                </a:cubicBezTo>
                <a:cubicBezTo>
                  <a:pt x="283" y="96"/>
                  <a:pt x="283" y="96"/>
                  <a:pt x="283" y="96"/>
                </a:cubicBezTo>
                <a:cubicBezTo>
                  <a:pt x="288" y="98"/>
                  <a:pt x="288" y="98"/>
                  <a:pt x="288" y="98"/>
                </a:cubicBezTo>
                <a:cubicBezTo>
                  <a:pt x="288" y="104"/>
                  <a:pt x="288" y="104"/>
                  <a:pt x="288" y="104"/>
                </a:cubicBezTo>
                <a:cubicBezTo>
                  <a:pt x="286" y="107"/>
                  <a:pt x="286" y="107"/>
                  <a:pt x="286" y="107"/>
                </a:cubicBezTo>
                <a:cubicBezTo>
                  <a:pt x="282" y="108"/>
                  <a:pt x="282" y="108"/>
                  <a:pt x="282" y="108"/>
                </a:cubicBezTo>
                <a:cubicBezTo>
                  <a:pt x="282" y="108"/>
                  <a:pt x="284" y="113"/>
                  <a:pt x="282" y="114"/>
                </a:cubicBezTo>
                <a:cubicBezTo>
                  <a:pt x="281" y="115"/>
                  <a:pt x="274" y="121"/>
                  <a:pt x="274" y="121"/>
                </a:cubicBezTo>
                <a:cubicBezTo>
                  <a:pt x="267" y="123"/>
                  <a:pt x="267" y="123"/>
                  <a:pt x="267" y="123"/>
                </a:cubicBezTo>
                <a:cubicBezTo>
                  <a:pt x="261" y="121"/>
                  <a:pt x="261" y="121"/>
                  <a:pt x="261" y="121"/>
                </a:cubicBezTo>
                <a:cubicBezTo>
                  <a:pt x="261" y="121"/>
                  <a:pt x="260" y="120"/>
                  <a:pt x="256" y="121"/>
                </a:cubicBezTo>
                <a:cubicBezTo>
                  <a:pt x="252" y="123"/>
                  <a:pt x="252" y="124"/>
                  <a:pt x="252" y="124"/>
                </a:cubicBezTo>
                <a:cubicBezTo>
                  <a:pt x="250" y="131"/>
                  <a:pt x="250" y="131"/>
                  <a:pt x="250" y="131"/>
                </a:cubicBezTo>
                <a:cubicBezTo>
                  <a:pt x="250" y="134"/>
                  <a:pt x="250" y="134"/>
                  <a:pt x="250" y="134"/>
                </a:cubicBezTo>
                <a:cubicBezTo>
                  <a:pt x="254" y="137"/>
                  <a:pt x="254" y="137"/>
                  <a:pt x="254" y="137"/>
                </a:cubicBezTo>
                <a:cubicBezTo>
                  <a:pt x="259" y="138"/>
                  <a:pt x="259" y="138"/>
                  <a:pt x="259" y="138"/>
                </a:cubicBezTo>
                <a:cubicBezTo>
                  <a:pt x="262" y="142"/>
                  <a:pt x="262" y="142"/>
                  <a:pt x="262" y="142"/>
                </a:cubicBezTo>
                <a:cubicBezTo>
                  <a:pt x="264" y="145"/>
                  <a:pt x="264" y="145"/>
                  <a:pt x="264" y="145"/>
                </a:cubicBezTo>
                <a:cubicBezTo>
                  <a:pt x="262" y="149"/>
                  <a:pt x="262" y="149"/>
                  <a:pt x="262" y="149"/>
                </a:cubicBezTo>
                <a:cubicBezTo>
                  <a:pt x="264" y="151"/>
                  <a:pt x="264" y="151"/>
                  <a:pt x="264" y="151"/>
                </a:cubicBezTo>
                <a:cubicBezTo>
                  <a:pt x="268" y="153"/>
                  <a:pt x="268" y="153"/>
                  <a:pt x="268" y="153"/>
                </a:cubicBezTo>
                <a:cubicBezTo>
                  <a:pt x="266" y="155"/>
                  <a:pt x="266" y="155"/>
                  <a:pt x="266" y="155"/>
                </a:cubicBezTo>
                <a:cubicBezTo>
                  <a:pt x="269" y="161"/>
                  <a:pt x="269" y="161"/>
                  <a:pt x="269" y="161"/>
                </a:cubicBezTo>
                <a:cubicBezTo>
                  <a:pt x="271" y="164"/>
                  <a:pt x="271" y="164"/>
                  <a:pt x="271" y="164"/>
                </a:cubicBezTo>
                <a:cubicBezTo>
                  <a:pt x="269" y="166"/>
                  <a:pt x="269" y="166"/>
                  <a:pt x="269" y="166"/>
                </a:cubicBezTo>
                <a:cubicBezTo>
                  <a:pt x="272" y="167"/>
                  <a:pt x="272" y="167"/>
                  <a:pt x="272" y="167"/>
                </a:cubicBezTo>
                <a:cubicBezTo>
                  <a:pt x="276" y="167"/>
                  <a:pt x="276" y="167"/>
                  <a:pt x="276" y="167"/>
                </a:cubicBezTo>
                <a:cubicBezTo>
                  <a:pt x="276" y="170"/>
                  <a:pt x="276" y="170"/>
                  <a:pt x="276" y="170"/>
                </a:cubicBezTo>
                <a:cubicBezTo>
                  <a:pt x="283" y="174"/>
                  <a:pt x="283" y="174"/>
                  <a:pt x="283" y="174"/>
                </a:cubicBezTo>
                <a:cubicBezTo>
                  <a:pt x="281" y="174"/>
                  <a:pt x="281" y="174"/>
                  <a:pt x="281" y="174"/>
                </a:cubicBezTo>
                <a:cubicBezTo>
                  <a:pt x="273" y="176"/>
                  <a:pt x="273" y="176"/>
                  <a:pt x="273" y="176"/>
                </a:cubicBezTo>
                <a:cubicBezTo>
                  <a:pt x="269" y="182"/>
                  <a:pt x="269" y="182"/>
                  <a:pt x="269" y="182"/>
                </a:cubicBezTo>
                <a:cubicBezTo>
                  <a:pt x="257" y="182"/>
                  <a:pt x="257" y="182"/>
                  <a:pt x="257" y="182"/>
                </a:cubicBezTo>
                <a:cubicBezTo>
                  <a:pt x="255" y="194"/>
                  <a:pt x="255" y="194"/>
                  <a:pt x="255" y="194"/>
                </a:cubicBezTo>
                <a:cubicBezTo>
                  <a:pt x="252" y="202"/>
                  <a:pt x="252" y="202"/>
                  <a:pt x="252" y="202"/>
                </a:cubicBezTo>
                <a:cubicBezTo>
                  <a:pt x="249" y="211"/>
                  <a:pt x="249" y="211"/>
                  <a:pt x="249" y="211"/>
                </a:cubicBezTo>
                <a:cubicBezTo>
                  <a:pt x="251" y="216"/>
                  <a:pt x="251" y="216"/>
                  <a:pt x="251" y="216"/>
                </a:cubicBezTo>
                <a:cubicBezTo>
                  <a:pt x="254" y="223"/>
                  <a:pt x="254" y="223"/>
                  <a:pt x="254" y="223"/>
                </a:cubicBezTo>
                <a:cubicBezTo>
                  <a:pt x="260" y="230"/>
                  <a:pt x="260" y="230"/>
                  <a:pt x="260" y="230"/>
                </a:cubicBezTo>
                <a:cubicBezTo>
                  <a:pt x="260" y="230"/>
                  <a:pt x="260" y="230"/>
                  <a:pt x="260" y="230"/>
                </a:cubicBezTo>
                <a:cubicBezTo>
                  <a:pt x="254" y="232"/>
                  <a:pt x="254" y="232"/>
                  <a:pt x="254" y="232"/>
                </a:cubicBezTo>
                <a:cubicBezTo>
                  <a:pt x="250" y="233"/>
                  <a:pt x="250" y="233"/>
                  <a:pt x="250" y="233"/>
                </a:cubicBezTo>
                <a:cubicBezTo>
                  <a:pt x="246" y="227"/>
                  <a:pt x="246" y="227"/>
                  <a:pt x="246" y="227"/>
                </a:cubicBezTo>
                <a:cubicBezTo>
                  <a:pt x="240" y="225"/>
                  <a:pt x="240" y="225"/>
                  <a:pt x="240" y="225"/>
                </a:cubicBezTo>
                <a:cubicBezTo>
                  <a:pt x="233" y="228"/>
                  <a:pt x="233" y="228"/>
                  <a:pt x="233" y="228"/>
                </a:cubicBezTo>
                <a:cubicBezTo>
                  <a:pt x="226" y="230"/>
                  <a:pt x="226" y="230"/>
                  <a:pt x="226" y="230"/>
                </a:cubicBezTo>
                <a:cubicBezTo>
                  <a:pt x="224" y="230"/>
                  <a:pt x="224" y="230"/>
                  <a:pt x="224" y="230"/>
                </a:cubicBezTo>
                <a:cubicBezTo>
                  <a:pt x="222" y="234"/>
                  <a:pt x="222" y="234"/>
                  <a:pt x="222" y="234"/>
                </a:cubicBezTo>
                <a:cubicBezTo>
                  <a:pt x="216" y="237"/>
                  <a:pt x="216" y="237"/>
                  <a:pt x="216" y="237"/>
                </a:cubicBezTo>
                <a:cubicBezTo>
                  <a:pt x="216" y="237"/>
                  <a:pt x="214" y="235"/>
                  <a:pt x="213" y="234"/>
                </a:cubicBezTo>
                <a:cubicBezTo>
                  <a:pt x="212" y="233"/>
                  <a:pt x="209" y="231"/>
                  <a:pt x="209" y="231"/>
                </a:cubicBezTo>
                <a:cubicBezTo>
                  <a:pt x="209" y="231"/>
                  <a:pt x="208" y="229"/>
                  <a:pt x="207" y="228"/>
                </a:cubicBezTo>
                <a:cubicBezTo>
                  <a:pt x="206" y="228"/>
                  <a:pt x="200" y="232"/>
                  <a:pt x="200" y="232"/>
                </a:cubicBezTo>
                <a:cubicBezTo>
                  <a:pt x="200" y="232"/>
                  <a:pt x="195" y="235"/>
                  <a:pt x="195" y="236"/>
                </a:cubicBezTo>
                <a:cubicBezTo>
                  <a:pt x="196" y="236"/>
                  <a:pt x="195" y="241"/>
                  <a:pt x="195" y="241"/>
                </a:cubicBezTo>
                <a:cubicBezTo>
                  <a:pt x="188" y="235"/>
                  <a:pt x="188" y="235"/>
                  <a:pt x="188" y="235"/>
                </a:cubicBezTo>
                <a:cubicBezTo>
                  <a:pt x="183" y="239"/>
                  <a:pt x="183" y="239"/>
                  <a:pt x="183" y="239"/>
                </a:cubicBezTo>
                <a:cubicBezTo>
                  <a:pt x="179" y="236"/>
                  <a:pt x="179" y="236"/>
                  <a:pt x="179" y="236"/>
                </a:cubicBezTo>
                <a:cubicBezTo>
                  <a:pt x="177" y="235"/>
                  <a:pt x="177" y="235"/>
                  <a:pt x="177" y="235"/>
                </a:cubicBezTo>
                <a:cubicBezTo>
                  <a:pt x="171" y="242"/>
                  <a:pt x="171" y="242"/>
                  <a:pt x="171" y="242"/>
                </a:cubicBezTo>
                <a:cubicBezTo>
                  <a:pt x="167" y="240"/>
                  <a:pt x="167" y="240"/>
                  <a:pt x="167" y="240"/>
                </a:cubicBezTo>
                <a:cubicBezTo>
                  <a:pt x="165" y="247"/>
                  <a:pt x="165" y="247"/>
                  <a:pt x="165" y="247"/>
                </a:cubicBezTo>
                <a:cubicBezTo>
                  <a:pt x="160" y="243"/>
                  <a:pt x="160" y="243"/>
                  <a:pt x="160" y="243"/>
                </a:cubicBezTo>
                <a:cubicBezTo>
                  <a:pt x="160" y="243"/>
                  <a:pt x="155" y="242"/>
                  <a:pt x="154" y="242"/>
                </a:cubicBezTo>
                <a:cubicBezTo>
                  <a:pt x="153" y="242"/>
                  <a:pt x="150" y="246"/>
                  <a:pt x="150" y="246"/>
                </a:cubicBezTo>
                <a:cubicBezTo>
                  <a:pt x="145" y="242"/>
                  <a:pt x="145" y="242"/>
                  <a:pt x="145" y="242"/>
                </a:cubicBezTo>
                <a:cubicBezTo>
                  <a:pt x="141" y="239"/>
                  <a:pt x="141" y="239"/>
                  <a:pt x="141" y="239"/>
                </a:cubicBezTo>
                <a:cubicBezTo>
                  <a:pt x="141" y="239"/>
                  <a:pt x="130" y="240"/>
                  <a:pt x="129" y="240"/>
                </a:cubicBezTo>
                <a:cubicBezTo>
                  <a:pt x="128" y="240"/>
                  <a:pt x="121" y="239"/>
                  <a:pt x="121" y="239"/>
                </a:cubicBezTo>
                <a:cubicBezTo>
                  <a:pt x="112" y="241"/>
                  <a:pt x="112" y="241"/>
                  <a:pt x="112" y="241"/>
                </a:cubicBezTo>
                <a:cubicBezTo>
                  <a:pt x="99" y="241"/>
                  <a:pt x="99" y="241"/>
                  <a:pt x="99" y="241"/>
                </a:cubicBezTo>
                <a:cubicBezTo>
                  <a:pt x="87" y="242"/>
                  <a:pt x="87" y="242"/>
                  <a:pt x="87" y="242"/>
                </a:cubicBezTo>
                <a:cubicBezTo>
                  <a:pt x="78" y="242"/>
                  <a:pt x="78" y="242"/>
                  <a:pt x="78" y="242"/>
                </a:cubicBezTo>
                <a:cubicBezTo>
                  <a:pt x="71" y="247"/>
                  <a:pt x="71" y="247"/>
                  <a:pt x="71" y="247"/>
                </a:cubicBezTo>
                <a:cubicBezTo>
                  <a:pt x="64" y="248"/>
                  <a:pt x="64" y="248"/>
                  <a:pt x="64" y="248"/>
                </a:cubicBezTo>
                <a:cubicBezTo>
                  <a:pt x="56" y="249"/>
                  <a:pt x="56" y="249"/>
                  <a:pt x="56" y="249"/>
                </a:cubicBezTo>
                <a:cubicBezTo>
                  <a:pt x="55" y="249"/>
                  <a:pt x="55" y="249"/>
                  <a:pt x="55" y="249"/>
                </a:cubicBezTo>
                <a:cubicBezTo>
                  <a:pt x="54" y="250"/>
                  <a:pt x="54" y="250"/>
                  <a:pt x="54" y="250"/>
                </a:cubicBezTo>
                <a:cubicBezTo>
                  <a:pt x="51" y="252"/>
                  <a:pt x="51" y="252"/>
                  <a:pt x="51" y="252"/>
                </a:cubicBezTo>
                <a:cubicBezTo>
                  <a:pt x="51" y="253"/>
                  <a:pt x="51" y="253"/>
                  <a:pt x="51" y="253"/>
                </a:cubicBezTo>
                <a:cubicBezTo>
                  <a:pt x="49" y="255"/>
                  <a:pt x="49" y="255"/>
                  <a:pt x="49" y="255"/>
                </a:cubicBezTo>
                <a:cubicBezTo>
                  <a:pt x="48" y="260"/>
                  <a:pt x="48" y="260"/>
                  <a:pt x="48" y="260"/>
                </a:cubicBezTo>
                <a:cubicBezTo>
                  <a:pt x="47" y="262"/>
                  <a:pt x="45" y="264"/>
                  <a:pt x="44" y="266"/>
                </a:cubicBezTo>
                <a:cubicBezTo>
                  <a:pt x="44" y="266"/>
                  <a:pt x="44" y="266"/>
                  <a:pt x="44" y="266"/>
                </a:cubicBezTo>
                <a:cubicBezTo>
                  <a:pt x="44" y="266"/>
                  <a:pt x="41" y="265"/>
                  <a:pt x="41" y="267"/>
                </a:cubicBezTo>
                <a:cubicBezTo>
                  <a:pt x="41" y="268"/>
                  <a:pt x="41" y="268"/>
                  <a:pt x="41" y="268"/>
                </a:cubicBezTo>
                <a:cubicBezTo>
                  <a:pt x="38" y="269"/>
                  <a:pt x="33" y="267"/>
                  <a:pt x="33" y="267"/>
                </a:cubicBezTo>
                <a:cubicBezTo>
                  <a:pt x="27" y="270"/>
                  <a:pt x="27" y="270"/>
                  <a:pt x="27" y="270"/>
                </a:cubicBezTo>
                <a:cubicBezTo>
                  <a:pt x="27" y="270"/>
                  <a:pt x="27" y="270"/>
                  <a:pt x="27" y="270"/>
                </a:cubicBezTo>
                <a:cubicBezTo>
                  <a:pt x="27" y="269"/>
                  <a:pt x="25" y="265"/>
                  <a:pt x="25" y="265"/>
                </a:cubicBezTo>
                <a:cubicBezTo>
                  <a:pt x="25" y="265"/>
                  <a:pt x="26" y="258"/>
                  <a:pt x="26" y="258"/>
                </a:cubicBezTo>
                <a:cubicBezTo>
                  <a:pt x="26" y="257"/>
                  <a:pt x="25" y="249"/>
                  <a:pt x="25" y="249"/>
                </a:cubicBezTo>
                <a:cubicBezTo>
                  <a:pt x="25" y="245"/>
                  <a:pt x="25" y="245"/>
                  <a:pt x="25" y="245"/>
                </a:cubicBezTo>
                <a:cubicBezTo>
                  <a:pt x="19" y="241"/>
                  <a:pt x="19" y="241"/>
                  <a:pt x="19" y="241"/>
                </a:cubicBezTo>
                <a:cubicBezTo>
                  <a:pt x="19" y="241"/>
                  <a:pt x="12" y="240"/>
                  <a:pt x="10" y="240"/>
                </a:cubicBezTo>
                <a:cubicBezTo>
                  <a:pt x="9" y="240"/>
                  <a:pt x="8" y="237"/>
                  <a:pt x="8" y="237"/>
                </a:cubicBezTo>
                <a:cubicBezTo>
                  <a:pt x="9" y="234"/>
                  <a:pt x="9" y="234"/>
                  <a:pt x="9" y="234"/>
                </a:cubicBezTo>
                <a:cubicBezTo>
                  <a:pt x="12" y="225"/>
                  <a:pt x="12" y="225"/>
                  <a:pt x="12" y="225"/>
                </a:cubicBezTo>
                <a:cubicBezTo>
                  <a:pt x="17" y="218"/>
                  <a:pt x="17" y="218"/>
                  <a:pt x="17" y="218"/>
                </a:cubicBezTo>
                <a:cubicBezTo>
                  <a:pt x="21" y="216"/>
                  <a:pt x="21" y="216"/>
                  <a:pt x="21" y="216"/>
                </a:cubicBezTo>
                <a:cubicBezTo>
                  <a:pt x="21" y="216"/>
                  <a:pt x="25" y="210"/>
                  <a:pt x="26" y="209"/>
                </a:cubicBezTo>
                <a:cubicBezTo>
                  <a:pt x="27" y="209"/>
                  <a:pt x="26" y="204"/>
                  <a:pt x="25" y="204"/>
                </a:cubicBezTo>
                <a:cubicBezTo>
                  <a:pt x="25" y="203"/>
                  <a:pt x="25" y="200"/>
                  <a:pt x="25" y="199"/>
                </a:cubicBezTo>
                <a:cubicBezTo>
                  <a:pt x="25" y="197"/>
                  <a:pt x="22" y="194"/>
                  <a:pt x="22" y="194"/>
                </a:cubicBezTo>
                <a:cubicBezTo>
                  <a:pt x="21" y="186"/>
                  <a:pt x="21" y="186"/>
                  <a:pt x="21" y="186"/>
                </a:cubicBezTo>
                <a:cubicBezTo>
                  <a:pt x="19" y="184"/>
                  <a:pt x="19" y="184"/>
                  <a:pt x="19" y="184"/>
                </a:cubicBezTo>
                <a:cubicBezTo>
                  <a:pt x="19" y="183"/>
                  <a:pt x="19" y="183"/>
                  <a:pt x="19" y="183"/>
                </a:cubicBezTo>
                <a:cubicBezTo>
                  <a:pt x="13" y="175"/>
                  <a:pt x="13" y="175"/>
                  <a:pt x="13" y="175"/>
                </a:cubicBezTo>
                <a:cubicBezTo>
                  <a:pt x="8" y="164"/>
                  <a:pt x="8" y="164"/>
                  <a:pt x="8" y="164"/>
                </a:cubicBezTo>
                <a:cubicBezTo>
                  <a:pt x="8" y="164"/>
                  <a:pt x="2" y="154"/>
                  <a:pt x="1" y="150"/>
                </a:cubicBezTo>
                <a:cubicBezTo>
                  <a:pt x="0" y="147"/>
                  <a:pt x="0" y="147"/>
                  <a:pt x="0" y="147"/>
                </a:cubicBezTo>
                <a:cubicBezTo>
                  <a:pt x="9" y="145"/>
                  <a:pt x="9" y="145"/>
                  <a:pt x="9" y="145"/>
                </a:cubicBezTo>
                <a:cubicBezTo>
                  <a:pt x="19" y="141"/>
                  <a:pt x="19" y="141"/>
                  <a:pt x="19" y="141"/>
                </a:cubicBezTo>
                <a:cubicBezTo>
                  <a:pt x="25" y="142"/>
                  <a:pt x="25" y="142"/>
                  <a:pt x="25" y="142"/>
                </a:cubicBezTo>
                <a:cubicBezTo>
                  <a:pt x="32" y="141"/>
                  <a:pt x="32" y="141"/>
                  <a:pt x="32" y="141"/>
                </a:cubicBezTo>
                <a:cubicBezTo>
                  <a:pt x="36" y="136"/>
                  <a:pt x="36" y="136"/>
                  <a:pt x="36" y="136"/>
                </a:cubicBezTo>
                <a:cubicBezTo>
                  <a:pt x="41" y="136"/>
                  <a:pt x="41" y="136"/>
                  <a:pt x="41" y="136"/>
                </a:cubicBezTo>
                <a:cubicBezTo>
                  <a:pt x="39" y="129"/>
                  <a:pt x="39" y="129"/>
                  <a:pt x="39" y="129"/>
                </a:cubicBezTo>
                <a:cubicBezTo>
                  <a:pt x="39" y="129"/>
                  <a:pt x="40" y="126"/>
                  <a:pt x="41" y="127"/>
                </a:cubicBezTo>
                <a:cubicBezTo>
                  <a:pt x="43" y="127"/>
                  <a:pt x="47" y="127"/>
                  <a:pt x="47" y="127"/>
                </a:cubicBezTo>
                <a:cubicBezTo>
                  <a:pt x="49" y="123"/>
                  <a:pt x="49" y="123"/>
                  <a:pt x="49" y="123"/>
                </a:cubicBezTo>
                <a:cubicBezTo>
                  <a:pt x="49" y="121"/>
                  <a:pt x="49" y="121"/>
                  <a:pt x="49" y="121"/>
                </a:cubicBezTo>
                <a:cubicBezTo>
                  <a:pt x="56" y="119"/>
                  <a:pt x="56" y="119"/>
                  <a:pt x="56" y="119"/>
                </a:cubicBezTo>
                <a:cubicBezTo>
                  <a:pt x="59" y="116"/>
                  <a:pt x="59" y="116"/>
                  <a:pt x="59" y="116"/>
                </a:cubicBezTo>
                <a:cubicBezTo>
                  <a:pt x="61" y="118"/>
                  <a:pt x="61" y="118"/>
                  <a:pt x="61" y="118"/>
                </a:cubicBezTo>
                <a:cubicBezTo>
                  <a:pt x="60" y="122"/>
                  <a:pt x="60" y="122"/>
                  <a:pt x="60" y="122"/>
                </a:cubicBezTo>
                <a:cubicBezTo>
                  <a:pt x="65" y="121"/>
                  <a:pt x="65" y="121"/>
                  <a:pt x="65" y="121"/>
                </a:cubicBezTo>
                <a:cubicBezTo>
                  <a:pt x="67" y="115"/>
                  <a:pt x="67" y="115"/>
                  <a:pt x="67" y="115"/>
                </a:cubicBezTo>
                <a:cubicBezTo>
                  <a:pt x="65" y="114"/>
                  <a:pt x="65" y="114"/>
                  <a:pt x="65" y="114"/>
                </a:cubicBezTo>
                <a:cubicBezTo>
                  <a:pt x="60" y="112"/>
                  <a:pt x="60" y="112"/>
                  <a:pt x="60" y="112"/>
                </a:cubicBezTo>
                <a:cubicBezTo>
                  <a:pt x="60" y="112"/>
                  <a:pt x="58" y="113"/>
                  <a:pt x="58" y="111"/>
                </a:cubicBezTo>
                <a:cubicBezTo>
                  <a:pt x="59" y="108"/>
                  <a:pt x="61" y="103"/>
                  <a:pt x="61" y="103"/>
                </a:cubicBezTo>
                <a:cubicBezTo>
                  <a:pt x="60" y="97"/>
                  <a:pt x="60" y="97"/>
                  <a:pt x="60" y="97"/>
                </a:cubicBezTo>
                <a:cubicBezTo>
                  <a:pt x="59" y="90"/>
                  <a:pt x="59" y="90"/>
                  <a:pt x="59" y="90"/>
                </a:cubicBezTo>
                <a:cubicBezTo>
                  <a:pt x="60" y="86"/>
                  <a:pt x="60" y="86"/>
                  <a:pt x="60" y="86"/>
                </a:cubicBezTo>
                <a:cubicBezTo>
                  <a:pt x="60" y="82"/>
                  <a:pt x="60" y="82"/>
                  <a:pt x="60" y="82"/>
                </a:cubicBezTo>
                <a:cubicBezTo>
                  <a:pt x="62" y="78"/>
                  <a:pt x="62" y="78"/>
                  <a:pt x="62" y="78"/>
                </a:cubicBezTo>
                <a:cubicBezTo>
                  <a:pt x="70" y="75"/>
                  <a:pt x="70" y="75"/>
                  <a:pt x="70" y="75"/>
                </a:cubicBezTo>
                <a:cubicBezTo>
                  <a:pt x="70" y="68"/>
                  <a:pt x="70" y="68"/>
                  <a:pt x="70" y="68"/>
                </a:cubicBezTo>
                <a:cubicBezTo>
                  <a:pt x="73" y="65"/>
                  <a:pt x="73" y="65"/>
                  <a:pt x="73" y="65"/>
                </a:cubicBezTo>
                <a:lnTo>
                  <a:pt x="81" y="66"/>
                </a:ln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23" name="Freeform 17">
            <a:extLst>
              <a:ext uri="{FF2B5EF4-FFF2-40B4-BE49-F238E27FC236}">
                <a16:creationId xmlns:a16="http://schemas.microsoft.com/office/drawing/2014/main" id="{22F109D6-B16D-FF41-92E5-BF6E0311E0D1}"/>
              </a:ext>
            </a:extLst>
          </p:cNvPr>
          <p:cNvSpPr>
            <a:spLocks/>
          </p:cNvSpPr>
          <p:nvPr/>
        </p:nvSpPr>
        <p:spPr bwMode="auto">
          <a:xfrm>
            <a:off x="8181094" y="2640005"/>
            <a:ext cx="443073" cy="418379"/>
          </a:xfrm>
          <a:custGeom>
            <a:avLst/>
            <a:gdLst>
              <a:gd name="T0" fmla="*/ 110 w 155"/>
              <a:gd name="T1" fmla="*/ 145 h 152"/>
              <a:gd name="T2" fmla="*/ 107 w 155"/>
              <a:gd name="T3" fmla="*/ 137 h 152"/>
              <a:gd name="T4" fmla="*/ 112 w 155"/>
              <a:gd name="T5" fmla="*/ 127 h 152"/>
              <a:gd name="T6" fmla="*/ 117 w 155"/>
              <a:gd name="T7" fmla="*/ 116 h 152"/>
              <a:gd name="T8" fmla="*/ 115 w 155"/>
              <a:gd name="T9" fmla="*/ 104 h 152"/>
              <a:gd name="T10" fmla="*/ 114 w 155"/>
              <a:gd name="T11" fmla="*/ 88 h 152"/>
              <a:gd name="T12" fmla="*/ 123 w 155"/>
              <a:gd name="T13" fmla="*/ 92 h 152"/>
              <a:gd name="T14" fmla="*/ 128 w 155"/>
              <a:gd name="T15" fmla="*/ 90 h 152"/>
              <a:gd name="T16" fmla="*/ 136 w 155"/>
              <a:gd name="T17" fmla="*/ 90 h 152"/>
              <a:gd name="T18" fmla="*/ 143 w 155"/>
              <a:gd name="T19" fmla="*/ 86 h 152"/>
              <a:gd name="T20" fmla="*/ 155 w 155"/>
              <a:gd name="T21" fmla="*/ 83 h 152"/>
              <a:gd name="T22" fmla="*/ 143 w 155"/>
              <a:gd name="T23" fmla="*/ 77 h 152"/>
              <a:gd name="T24" fmla="*/ 141 w 155"/>
              <a:gd name="T25" fmla="*/ 63 h 152"/>
              <a:gd name="T26" fmla="*/ 131 w 155"/>
              <a:gd name="T27" fmla="*/ 62 h 152"/>
              <a:gd name="T28" fmla="*/ 125 w 155"/>
              <a:gd name="T29" fmla="*/ 54 h 152"/>
              <a:gd name="T30" fmla="*/ 122 w 155"/>
              <a:gd name="T31" fmla="*/ 48 h 152"/>
              <a:gd name="T32" fmla="*/ 116 w 155"/>
              <a:gd name="T33" fmla="*/ 44 h 152"/>
              <a:gd name="T34" fmla="*/ 108 w 155"/>
              <a:gd name="T35" fmla="*/ 38 h 152"/>
              <a:gd name="T36" fmla="*/ 103 w 155"/>
              <a:gd name="T37" fmla="*/ 32 h 152"/>
              <a:gd name="T38" fmla="*/ 100 w 155"/>
              <a:gd name="T39" fmla="*/ 21 h 152"/>
              <a:gd name="T40" fmla="*/ 94 w 155"/>
              <a:gd name="T41" fmla="*/ 12 h 152"/>
              <a:gd name="T42" fmla="*/ 83 w 155"/>
              <a:gd name="T43" fmla="*/ 12 h 152"/>
              <a:gd name="T44" fmla="*/ 70 w 155"/>
              <a:gd name="T45" fmla="*/ 11 h 152"/>
              <a:gd name="T46" fmla="*/ 66 w 155"/>
              <a:gd name="T47" fmla="*/ 9 h 152"/>
              <a:gd name="T48" fmla="*/ 65 w 155"/>
              <a:gd name="T49" fmla="*/ 9 h 152"/>
              <a:gd name="T50" fmla="*/ 59 w 155"/>
              <a:gd name="T51" fmla="*/ 10 h 152"/>
              <a:gd name="T52" fmla="*/ 54 w 155"/>
              <a:gd name="T53" fmla="*/ 7 h 152"/>
              <a:gd name="T54" fmla="*/ 44 w 155"/>
              <a:gd name="T55" fmla="*/ 3 h 152"/>
              <a:gd name="T56" fmla="*/ 34 w 155"/>
              <a:gd name="T57" fmla="*/ 2 h 152"/>
              <a:gd name="T58" fmla="*/ 28 w 155"/>
              <a:gd name="T59" fmla="*/ 7 h 152"/>
              <a:gd name="T60" fmla="*/ 24 w 155"/>
              <a:gd name="T61" fmla="*/ 10 h 152"/>
              <a:gd name="T62" fmla="*/ 16 w 155"/>
              <a:gd name="T63" fmla="*/ 12 h 152"/>
              <a:gd name="T64" fmla="*/ 9 w 155"/>
              <a:gd name="T65" fmla="*/ 14 h 152"/>
              <a:gd name="T66" fmla="*/ 8 w 155"/>
              <a:gd name="T67" fmla="*/ 19 h 152"/>
              <a:gd name="T68" fmla="*/ 0 w 155"/>
              <a:gd name="T69" fmla="*/ 22 h 152"/>
              <a:gd name="T70" fmla="*/ 10 w 155"/>
              <a:gd name="T71" fmla="*/ 22 h 152"/>
              <a:gd name="T72" fmla="*/ 16 w 155"/>
              <a:gd name="T73" fmla="*/ 24 h 152"/>
              <a:gd name="T74" fmla="*/ 20 w 155"/>
              <a:gd name="T75" fmla="*/ 27 h 152"/>
              <a:gd name="T76" fmla="*/ 26 w 155"/>
              <a:gd name="T77" fmla="*/ 33 h 152"/>
              <a:gd name="T78" fmla="*/ 29 w 155"/>
              <a:gd name="T79" fmla="*/ 37 h 152"/>
              <a:gd name="T80" fmla="*/ 32 w 155"/>
              <a:gd name="T81" fmla="*/ 42 h 152"/>
              <a:gd name="T82" fmla="*/ 38 w 155"/>
              <a:gd name="T83" fmla="*/ 49 h 152"/>
              <a:gd name="T84" fmla="*/ 44 w 155"/>
              <a:gd name="T85" fmla="*/ 54 h 152"/>
              <a:gd name="T86" fmla="*/ 50 w 155"/>
              <a:gd name="T87" fmla="*/ 61 h 152"/>
              <a:gd name="T88" fmla="*/ 63 w 155"/>
              <a:gd name="T89" fmla="*/ 71 h 152"/>
              <a:gd name="T90" fmla="*/ 76 w 155"/>
              <a:gd name="T91" fmla="*/ 82 h 152"/>
              <a:gd name="T92" fmla="*/ 83 w 155"/>
              <a:gd name="T93" fmla="*/ 94 h 152"/>
              <a:gd name="T94" fmla="*/ 86 w 155"/>
              <a:gd name="T95" fmla="*/ 104 h 152"/>
              <a:gd name="T96" fmla="*/ 85 w 155"/>
              <a:gd name="T97" fmla="*/ 112 h 152"/>
              <a:gd name="T98" fmla="*/ 86 w 155"/>
              <a:gd name="T99" fmla="*/ 122 h 152"/>
              <a:gd name="T100" fmla="*/ 91 w 155"/>
              <a:gd name="T101" fmla="*/ 135 h 152"/>
              <a:gd name="T102" fmla="*/ 94 w 155"/>
              <a:gd name="T103" fmla="*/ 144 h 152"/>
              <a:gd name="T104" fmla="*/ 97 w 155"/>
              <a:gd name="T105" fmla="*/ 1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 h="152">
                <a:moveTo>
                  <a:pt x="99" y="152"/>
                </a:moveTo>
                <a:cubicBezTo>
                  <a:pt x="100" y="148"/>
                  <a:pt x="100" y="148"/>
                  <a:pt x="100" y="148"/>
                </a:cubicBezTo>
                <a:cubicBezTo>
                  <a:pt x="100" y="148"/>
                  <a:pt x="103" y="147"/>
                  <a:pt x="104" y="147"/>
                </a:cubicBezTo>
                <a:cubicBezTo>
                  <a:pt x="105" y="146"/>
                  <a:pt x="106" y="147"/>
                  <a:pt x="107" y="146"/>
                </a:cubicBezTo>
                <a:cubicBezTo>
                  <a:pt x="108" y="146"/>
                  <a:pt x="110" y="145"/>
                  <a:pt x="110" y="145"/>
                </a:cubicBezTo>
                <a:cubicBezTo>
                  <a:pt x="109" y="145"/>
                  <a:pt x="109" y="145"/>
                  <a:pt x="109" y="145"/>
                </a:cubicBezTo>
                <a:cubicBezTo>
                  <a:pt x="109" y="143"/>
                  <a:pt x="109" y="143"/>
                  <a:pt x="109" y="143"/>
                </a:cubicBezTo>
                <a:cubicBezTo>
                  <a:pt x="110" y="141"/>
                  <a:pt x="110" y="141"/>
                  <a:pt x="110" y="141"/>
                </a:cubicBezTo>
                <a:cubicBezTo>
                  <a:pt x="106" y="139"/>
                  <a:pt x="106" y="139"/>
                  <a:pt x="106" y="139"/>
                </a:cubicBezTo>
                <a:cubicBezTo>
                  <a:pt x="107" y="137"/>
                  <a:pt x="107" y="137"/>
                  <a:pt x="107" y="137"/>
                </a:cubicBezTo>
                <a:cubicBezTo>
                  <a:pt x="107" y="137"/>
                  <a:pt x="106" y="135"/>
                  <a:pt x="107" y="135"/>
                </a:cubicBezTo>
                <a:cubicBezTo>
                  <a:pt x="108" y="135"/>
                  <a:pt x="108" y="132"/>
                  <a:pt x="108" y="132"/>
                </a:cubicBezTo>
                <a:cubicBezTo>
                  <a:pt x="109" y="130"/>
                  <a:pt x="109" y="130"/>
                  <a:pt x="109" y="130"/>
                </a:cubicBezTo>
                <a:cubicBezTo>
                  <a:pt x="111" y="130"/>
                  <a:pt x="111" y="130"/>
                  <a:pt x="111" y="130"/>
                </a:cubicBezTo>
                <a:cubicBezTo>
                  <a:pt x="111" y="130"/>
                  <a:pt x="111" y="128"/>
                  <a:pt x="112" y="127"/>
                </a:cubicBezTo>
                <a:cubicBezTo>
                  <a:pt x="112" y="127"/>
                  <a:pt x="113" y="126"/>
                  <a:pt x="113" y="126"/>
                </a:cubicBezTo>
                <a:cubicBezTo>
                  <a:pt x="112" y="123"/>
                  <a:pt x="112" y="123"/>
                  <a:pt x="112" y="123"/>
                </a:cubicBezTo>
                <a:cubicBezTo>
                  <a:pt x="112" y="123"/>
                  <a:pt x="110" y="120"/>
                  <a:pt x="111" y="120"/>
                </a:cubicBezTo>
                <a:cubicBezTo>
                  <a:pt x="112" y="120"/>
                  <a:pt x="113" y="119"/>
                  <a:pt x="113" y="119"/>
                </a:cubicBezTo>
                <a:cubicBezTo>
                  <a:pt x="113" y="119"/>
                  <a:pt x="116" y="116"/>
                  <a:pt x="117" y="116"/>
                </a:cubicBezTo>
                <a:cubicBezTo>
                  <a:pt x="117" y="116"/>
                  <a:pt x="119" y="114"/>
                  <a:pt x="119" y="113"/>
                </a:cubicBezTo>
                <a:cubicBezTo>
                  <a:pt x="118" y="112"/>
                  <a:pt x="117" y="111"/>
                  <a:pt x="117" y="111"/>
                </a:cubicBezTo>
                <a:cubicBezTo>
                  <a:pt x="118" y="107"/>
                  <a:pt x="118" y="107"/>
                  <a:pt x="118" y="107"/>
                </a:cubicBezTo>
                <a:cubicBezTo>
                  <a:pt x="118" y="107"/>
                  <a:pt x="119" y="105"/>
                  <a:pt x="118" y="105"/>
                </a:cubicBezTo>
                <a:cubicBezTo>
                  <a:pt x="117" y="104"/>
                  <a:pt x="115" y="104"/>
                  <a:pt x="115" y="104"/>
                </a:cubicBezTo>
                <a:cubicBezTo>
                  <a:pt x="113" y="102"/>
                  <a:pt x="113" y="102"/>
                  <a:pt x="113" y="102"/>
                </a:cubicBezTo>
                <a:cubicBezTo>
                  <a:pt x="113" y="99"/>
                  <a:pt x="113" y="99"/>
                  <a:pt x="113" y="99"/>
                </a:cubicBezTo>
                <a:cubicBezTo>
                  <a:pt x="111" y="96"/>
                  <a:pt x="111" y="96"/>
                  <a:pt x="111" y="96"/>
                </a:cubicBezTo>
                <a:cubicBezTo>
                  <a:pt x="111" y="96"/>
                  <a:pt x="111" y="94"/>
                  <a:pt x="111" y="93"/>
                </a:cubicBezTo>
                <a:cubicBezTo>
                  <a:pt x="112" y="93"/>
                  <a:pt x="114" y="89"/>
                  <a:pt x="114" y="88"/>
                </a:cubicBezTo>
                <a:cubicBezTo>
                  <a:pt x="115" y="88"/>
                  <a:pt x="119" y="84"/>
                  <a:pt x="119" y="84"/>
                </a:cubicBezTo>
                <a:cubicBezTo>
                  <a:pt x="121" y="89"/>
                  <a:pt x="121" y="89"/>
                  <a:pt x="121" y="89"/>
                </a:cubicBezTo>
                <a:cubicBezTo>
                  <a:pt x="121" y="93"/>
                  <a:pt x="121" y="93"/>
                  <a:pt x="121" y="93"/>
                </a:cubicBezTo>
                <a:cubicBezTo>
                  <a:pt x="121" y="93"/>
                  <a:pt x="120" y="95"/>
                  <a:pt x="121" y="95"/>
                </a:cubicBezTo>
                <a:cubicBezTo>
                  <a:pt x="123" y="94"/>
                  <a:pt x="123" y="92"/>
                  <a:pt x="123" y="92"/>
                </a:cubicBezTo>
                <a:cubicBezTo>
                  <a:pt x="124" y="91"/>
                  <a:pt x="124" y="91"/>
                  <a:pt x="124" y="91"/>
                </a:cubicBezTo>
                <a:cubicBezTo>
                  <a:pt x="124" y="91"/>
                  <a:pt x="122" y="88"/>
                  <a:pt x="123" y="88"/>
                </a:cubicBezTo>
                <a:cubicBezTo>
                  <a:pt x="124" y="88"/>
                  <a:pt x="124" y="86"/>
                  <a:pt x="124" y="88"/>
                </a:cubicBezTo>
                <a:cubicBezTo>
                  <a:pt x="125" y="89"/>
                  <a:pt x="125" y="91"/>
                  <a:pt x="126" y="90"/>
                </a:cubicBezTo>
                <a:cubicBezTo>
                  <a:pt x="128" y="90"/>
                  <a:pt x="128" y="91"/>
                  <a:pt x="128" y="90"/>
                </a:cubicBezTo>
                <a:cubicBezTo>
                  <a:pt x="129" y="89"/>
                  <a:pt x="129" y="88"/>
                  <a:pt x="129" y="88"/>
                </a:cubicBezTo>
                <a:cubicBezTo>
                  <a:pt x="130" y="87"/>
                  <a:pt x="130" y="87"/>
                  <a:pt x="130" y="87"/>
                </a:cubicBezTo>
                <a:cubicBezTo>
                  <a:pt x="130" y="87"/>
                  <a:pt x="130" y="89"/>
                  <a:pt x="131" y="89"/>
                </a:cubicBezTo>
                <a:cubicBezTo>
                  <a:pt x="132" y="89"/>
                  <a:pt x="134" y="89"/>
                  <a:pt x="134" y="89"/>
                </a:cubicBezTo>
                <a:cubicBezTo>
                  <a:pt x="136" y="90"/>
                  <a:pt x="136" y="90"/>
                  <a:pt x="136" y="90"/>
                </a:cubicBezTo>
                <a:cubicBezTo>
                  <a:pt x="136" y="90"/>
                  <a:pt x="137" y="90"/>
                  <a:pt x="137" y="89"/>
                </a:cubicBezTo>
                <a:cubicBezTo>
                  <a:pt x="137" y="88"/>
                  <a:pt x="137" y="87"/>
                  <a:pt x="137" y="87"/>
                </a:cubicBezTo>
                <a:cubicBezTo>
                  <a:pt x="139" y="86"/>
                  <a:pt x="139" y="86"/>
                  <a:pt x="139" y="86"/>
                </a:cubicBezTo>
                <a:cubicBezTo>
                  <a:pt x="139" y="83"/>
                  <a:pt x="139" y="83"/>
                  <a:pt x="139" y="83"/>
                </a:cubicBezTo>
                <a:cubicBezTo>
                  <a:pt x="143" y="86"/>
                  <a:pt x="143" y="86"/>
                  <a:pt x="143" y="86"/>
                </a:cubicBezTo>
                <a:cubicBezTo>
                  <a:pt x="144" y="89"/>
                  <a:pt x="144" y="89"/>
                  <a:pt x="144" y="89"/>
                </a:cubicBezTo>
                <a:cubicBezTo>
                  <a:pt x="146" y="88"/>
                  <a:pt x="146" y="88"/>
                  <a:pt x="146" y="88"/>
                </a:cubicBezTo>
                <a:cubicBezTo>
                  <a:pt x="147" y="85"/>
                  <a:pt x="147" y="85"/>
                  <a:pt x="147" y="85"/>
                </a:cubicBezTo>
                <a:cubicBezTo>
                  <a:pt x="147" y="85"/>
                  <a:pt x="150" y="85"/>
                  <a:pt x="151" y="84"/>
                </a:cubicBezTo>
                <a:cubicBezTo>
                  <a:pt x="152" y="84"/>
                  <a:pt x="155" y="83"/>
                  <a:pt x="155" y="83"/>
                </a:cubicBezTo>
                <a:cubicBezTo>
                  <a:pt x="155" y="82"/>
                  <a:pt x="153" y="81"/>
                  <a:pt x="152" y="82"/>
                </a:cubicBezTo>
                <a:cubicBezTo>
                  <a:pt x="151" y="82"/>
                  <a:pt x="149" y="83"/>
                  <a:pt x="148" y="82"/>
                </a:cubicBezTo>
                <a:cubicBezTo>
                  <a:pt x="148" y="81"/>
                  <a:pt x="146" y="79"/>
                  <a:pt x="146" y="79"/>
                </a:cubicBezTo>
                <a:cubicBezTo>
                  <a:pt x="144" y="79"/>
                  <a:pt x="144" y="79"/>
                  <a:pt x="144" y="79"/>
                </a:cubicBezTo>
                <a:cubicBezTo>
                  <a:pt x="144" y="79"/>
                  <a:pt x="142" y="78"/>
                  <a:pt x="143" y="77"/>
                </a:cubicBezTo>
                <a:cubicBezTo>
                  <a:pt x="144" y="76"/>
                  <a:pt x="145" y="76"/>
                  <a:pt x="145" y="76"/>
                </a:cubicBezTo>
                <a:cubicBezTo>
                  <a:pt x="145" y="76"/>
                  <a:pt x="144" y="74"/>
                  <a:pt x="144" y="73"/>
                </a:cubicBezTo>
                <a:cubicBezTo>
                  <a:pt x="144" y="72"/>
                  <a:pt x="144" y="70"/>
                  <a:pt x="143" y="69"/>
                </a:cubicBezTo>
                <a:cubicBezTo>
                  <a:pt x="143" y="69"/>
                  <a:pt x="141" y="65"/>
                  <a:pt x="141" y="65"/>
                </a:cubicBezTo>
                <a:cubicBezTo>
                  <a:pt x="141" y="63"/>
                  <a:pt x="141" y="63"/>
                  <a:pt x="141" y="63"/>
                </a:cubicBezTo>
                <a:cubicBezTo>
                  <a:pt x="139" y="64"/>
                  <a:pt x="139" y="64"/>
                  <a:pt x="139" y="64"/>
                </a:cubicBezTo>
                <a:cubicBezTo>
                  <a:pt x="137" y="62"/>
                  <a:pt x="137" y="62"/>
                  <a:pt x="137" y="62"/>
                </a:cubicBezTo>
                <a:cubicBezTo>
                  <a:pt x="137" y="62"/>
                  <a:pt x="135" y="62"/>
                  <a:pt x="135" y="63"/>
                </a:cubicBezTo>
                <a:cubicBezTo>
                  <a:pt x="134" y="63"/>
                  <a:pt x="133" y="62"/>
                  <a:pt x="133" y="62"/>
                </a:cubicBezTo>
                <a:cubicBezTo>
                  <a:pt x="131" y="62"/>
                  <a:pt x="131" y="62"/>
                  <a:pt x="131" y="62"/>
                </a:cubicBezTo>
                <a:cubicBezTo>
                  <a:pt x="131" y="62"/>
                  <a:pt x="131" y="62"/>
                  <a:pt x="129" y="62"/>
                </a:cubicBezTo>
                <a:cubicBezTo>
                  <a:pt x="128" y="62"/>
                  <a:pt x="126" y="61"/>
                  <a:pt x="125" y="61"/>
                </a:cubicBezTo>
                <a:cubicBezTo>
                  <a:pt x="125" y="60"/>
                  <a:pt x="125" y="59"/>
                  <a:pt x="125" y="59"/>
                </a:cubicBezTo>
                <a:cubicBezTo>
                  <a:pt x="126" y="58"/>
                  <a:pt x="126" y="57"/>
                  <a:pt x="126" y="57"/>
                </a:cubicBezTo>
                <a:cubicBezTo>
                  <a:pt x="126" y="57"/>
                  <a:pt x="126" y="54"/>
                  <a:pt x="125" y="54"/>
                </a:cubicBezTo>
                <a:cubicBezTo>
                  <a:pt x="124" y="54"/>
                  <a:pt x="122" y="54"/>
                  <a:pt x="122" y="54"/>
                </a:cubicBezTo>
                <a:cubicBezTo>
                  <a:pt x="120" y="53"/>
                  <a:pt x="120" y="53"/>
                  <a:pt x="120" y="53"/>
                </a:cubicBezTo>
                <a:cubicBezTo>
                  <a:pt x="123" y="52"/>
                  <a:pt x="123" y="52"/>
                  <a:pt x="123" y="52"/>
                </a:cubicBezTo>
                <a:cubicBezTo>
                  <a:pt x="122" y="50"/>
                  <a:pt x="122" y="50"/>
                  <a:pt x="122" y="50"/>
                </a:cubicBezTo>
                <a:cubicBezTo>
                  <a:pt x="122" y="50"/>
                  <a:pt x="122" y="48"/>
                  <a:pt x="122" y="48"/>
                </a:cubicBezTo>
                <a:cubicBezTo>
                  <a:pt x="122" y="47"/>
                  <a:pt x="121" y="46"/>
                  <a:pt x="121" y="46"/>
                </a:cubicBezTo>
                <a:cubicBezTo>
                  <a:pt x="121" y="42"/>
                  <a:pt x="121" y="42"/>
                  <a:pt x="121" y="42"/>
                </a:cubicBezTo>
                <a:cubicBezTo>
                  <a:pt x="119" y="42"/>
                  <a:pt x="119" y="42"/>
                  <a:pt x="119" y="42"/>
                </a:cubicBezTo>
                <a:cubicBezTo>
                  <a:pt x="117" y="41"/>
                  <a:pt x="117" y="41"/>
                  <a:pt x="117" y="41"/>
                </a:cubicBezTo>
                <a:cubicBezTo>
                  <a:pt x="116" y="44"/>
                  <a:pt x="116" y="44"/>
                  <a:pt x="116" y="44"/>
                </a:cubicBezTo>
                <a:cubicBezTo>
                  <a:pt x="114" y="45"/>
                  <a:pt x="114" y="45"/>
                  <a:pt x="114" y="45"/>
                </a:cubicBezTo>
                <a:cubicBezTo>
                  <a:pt x="113" y="42"/>
                  <a:pt x="113" y="42"/>
                  <a:pt x="113" y="42"/>
                </a:cubicBezTo>
                <a:cubicBezTo>
                  <a:pt x="111" y="41"/>
                  <a:pt x="111" y="41"/>
                  <a:pt x="111" y="41"/>
                </a:cubicBezTo>
                <a:cubicBezTo>
                  <a:pt x="110" y="41"/>
                  <a:pt x="110" y="41"/>
                  <a:pt x="110" y="41"/>
                </a:cubicBezTo>
                <a:cubicBezTo>
                  <a:pt x="108" y="38"/>
                  <a:pt x="108" y="38"/>
                  <a:pt x="108" y="38"/>
                </a:cubicBezTo>
                <a:cubicBezTo>
                  <a:pt x="106" y="38"/>
                  <a:pt x="106" y="38"/>
                  <a:pt x="106" y="38"/>
                </a:cubicBezTo>
                <a:cubicBezTo>
                  <a:pt x="106" y="38"/>
                  <a:pt x="105" y="41"/>
                  <a:pt x="104" y="39"/>
                </a:cubicBezTo>
                <a:cubicBezTo>
                  <a:pt x="103" y="38"/>
                  <a:pt x="103" y="35"/>
                  <a:pt x="103" y="35"/>
                </a:cubicBezTo>
                <a:cubicBezTo>
                  <a:pt x="102" y="34"/>
                  <a:pt x="102" y="34"/>
                  <a:pt x="102" y="34"/>
                </a:cubicBezTo>
                <a:cubicBezTo>
                  <a:pt x="103" y="32"/>
                  <a:pt x="103" y="32"/>
                  <a:pt x="103" y="32"/>
                </a:cubicBezTo>
                <a:cubicBezTo>
                  <a:pt x="103" y="29"/>
                  <a:pt x="103" y="29"/>
                  <a:pt x="103" y="29"/>
                </a:cubicBezTo>
                <a:cubicBezTo>
                  <a:pt x="103" y="29"/>
                  <a:pt x="102" y="27"/>
                  <a:pt x="102" y="27"/>
                </a:cubicBezTo>
                <a:cubicBezTo>
                  <a:pt x="102" y="26"/>
                  <a:pt x="101" y="24"/>
                  <a:pt x="101" y="24"/>
                </a:cubicBezTo>
                <a:cubicBezTo>
                  <a:pt x="102" y="22"/>
                  <a:pt x="102" y="22"/>
                  <a:pt x="102" y="22"/>
                </a:cubicBezTo>
                <a:cubicBezTo>
                  <a:pt x="100" y="21"/>
                  <a:pt x="100" y="21"/>
                  <a:pt x="100" y="21"/>
                </a:cubicBezTo>
                <a:cubicBezTo>
                  <a:pt x="100" y="18"/>
                  <a:pt x="100" y="18"/>
                  <a:pt x="100" y="18"/>
                </a:cubicBezTo>
                <a:cubicBezTo>
                  <a:pt x="100" y="17"/>
                  <a:pt x="100" y="17"/>
                  <a:pt x="100" y="17"/>
                </a:cubicBezTo>
                <a:cubicBezTo>
                  <a:pt x="97" y="16"/>
                  <a:pt x="97" y="16"/>
                  <a:pt x="97" y="16"/>
                </a:cubicBezTo>
                <a:cubicBezTo>
                  <a:pt x="97" y="16"/>
                  <a:pt x="97" y="15"/>
                  <a:pt x="96" y="14"/>
                </a:cubicBezTo>
                <a:cubicBezTo>
                  <a:pt x="96" y="14"/>
                  <a:pt x="94" y="12"/>
                  <a:pt x="94" y="12"/>
                </a:cubicBezTo>
                <a:cubicBezTo>
                  <a:pt x="94" y="12"/>
                  <a:pt x="93" y="12"/>
                  <a:pt x="93" y="13"/>
                </a:cubicBezTo>
                <a:cubicBezTo>
                  <a:pt x="92" y="14"/>
                  <a:pt x="92" y="16"/>
                  <a:pt x="91" y="16"/>
                </a:cubicBezTo>
                <a:cubicBezTo>
                  <a:pt x="91" y="16"/>
                  <a:pt x="92" y="16"/>
                  <a:pt x="89" y="16"/>
                </a:cubicBezTo>
                <a:cubicBezTo>
                  <a:pt x="87" y="15"/>
                  <a:pt x="87" y="15"/>
                  <a:pt x="86" y="14"/>
                </a:cubicBezTo>
                <a:cubicBezTo>
                  <a:pt x="85" y="14"/>
                  <a:pt x="83" y="12"/>
                  <a:pt x="83" y="12"/>
                </a:cubicBezTo>
                <a:cubicBezTo>
                  <a:pt x="82" y="8"/>
                  <a:pt x="82" y="8"/>
                  <a:pt x="82" y="8"/>
                </a:cubicBezTo>
                <a:cubicBezTo>
                  <a:pt x="80" y="8"/>
                  <a:pt x="80" y="8"/>
                  <a:pt x="80" y="8"/>
                </a:cubicBezTo>
                <a:cubicBezTo>
                  <a:pt x="80" y="8"/>
                  <a:pt x="83" y="9"/>
                  <a:pt x="79" y="9"/>
                </a:cubicBezTo>
                <a:cubicBezTo>
                  <a:pt x="75" y="9"/>
                  <a:pt x="71" y="9"/>
                  <a:pt x="71" y="9"/>
                </a:cubicBezTo>
                <a:cubicBezTo>
                  <a:pt x="70" y="11"/>
                  <a:pt x="70" y="11"/>
                  <a:pt x="70" y="11"/>
                </a:cubicBezTo>
                <a:cubicBezTo>
                  <a:pt x="70" y="11"/>
                  <a:pt x="69" y="13"/>
                  <a:pt x="69" y="14"/>
                </a:cubicBezTo>
                <a:cubicBezTo>
                  <a:pt x="69" y="14"/>
                  <a:pt x="70" y="15"/>
                  <a:pt x="69" y="14"/>
                </a:cubicBezTo>
                <a:cubicBezTo>
                  <a:pt x="69" y="13"/>
                  <a:pt x="68" y="13"/>
                  <a:pt x="68" y="12"/>
                </a:cubicBezTo>
                <a:cubicBezTo>
                  <a:pt x="68" y="12"/>
                  <a:pt x="68" y="11"/>
                  <a:pt x="68" y="11"/>
                </a:cubicBezTo>
                <a:cubicBezTo>
                  <a:pt x="68" y="10"/>
                  <a:pt x="66" y="9"/>
                  <a:pt x="66" y="9"/>
                </a:cubicBezTo>
                <a:cubicBezTo>
                  <a:pt x="65" y="11"/>
                  <a:pt x="65" y="11"/>
                  <a:pt x="65" y="11"/>
                </a:cubicBezTo>
                <a:cubicBezTo>
                  <a:pt x="65" y="11"/>
                  <a:pt x="66" y="12"/>
                  <a:pt x="64" y="12"/>
                </a:cubicBezTo>
                <a:cubicBezTo>
                  <a:pt x="63" y="13"/>
                  <a:pt x="63" y="13"/>
                  <a:pt x="63" y="13"/>
                </a:cubicBezTo>
                <a:cubicBezTo>
                  <a:pt x="63" y="12"/>
                  <a:pt x="64" y="11"/>
                  <a:pt x="64" y="11"/>
                </a:cubicBezTo>
                <a:cubicBezTo>
                  <a:pt x="64" y="11"/>
                  <a:pt x="65" y="9"/>
                  <a:pt x="65" y="9"/>
                </a:cubicBezTo>
                <a:cubicBezTo>
                  <a:pt x="65" y="9"/>
                  <a:pt x="65" y="7"/>
                  <a:pt x="64" y="7"/>
                </a:cubicBezTo>
                <a:cubicBezTo>
                  <a:pt x="64" y="7"/>
                  <a:pt x="62" y="7"/>
                  <a:pt x="61" y="7"/>
                </a:cubicBezTo>
                <a:cubicBezTo>
                  <a:pt x="61" y="7"/>
                  <a:pt x="60" y="8"/>
                  <a:pt x="60" y="8"/>
                </a:cubicBezTo>
                <a:cubicBezTo>
                  <a:pt x="60" y="8"/>
                  <a:pt x="61" y="9"/>
                  <a:pt x="60" y="9"/>
                </a:cubicBezTo>
                <a:cubicBezTo>
                  <a:pt x="60" y="9"/>
                  <a:pt x="59" y="9"/>
                  <a:pt x="59" y="10"/>
                </a:cubicBezTo>
                <a:cubicBezTo>
                  <a:pt x="58" y="10"/>
                  <a:pt x="58" y="8"/>
                  <a:pt x="58" y="8"/>
                </a:cubicBezTo>
                <a:cubicBezTo>
                  <a:pt x="58" y="8"/>
                  <a:pt x="57" y="7"/>
                  <a:pt x="57" y="7"/>
                </a:cubicBezTo>
                <a:cubicBezTo>
                  <a:pt x="57" y="8"/>
                  <a:pt x="56" y="10"/>
                  <a:pt x="56" y="10"/>
                </a:cubicBezTo>
                <a:cubicBezTo>
                  <a:pt x="55" y="10"/>
                  <a:pt x="55" y="10"/>
                  <a:pt x="55" y="9"/>
                </a:cubicBezTo>
                <a:cubicBezTo>
                  <a:pt x="54" y="9"/>
                  <a:pt x="54" y="7"/>
                  <a:pt x="54" y="7"/>
                </a:cubicBezTo>
                <a:cubicBezTo>
                  <a:pt x="53" y="6"/>
                  <a:pt x="53" y="6"/>
                  <a:pt x="53" y="6"/>
                </a:cubicBezTo>
                <a:cubicBezTo>
                  <a:pt x="53" y="6"/>
                  <a:pt x="50" y="6"/>
                  <a:pt x="49" y="6"/>
                </a:cubicBezTo>
                <a:cubicBezTo>
                  <a:pt x="49" y="6"/>
                  <a:pt x="47" y="6"/>
                  <a:pt x="47" y="5"/>
                </a:cubicBezTo>
                <a:cubicBezTo>
                  <a:pt x="46" y="4"/>
                  <a:pt x="45" y="4"/>
                  <a:pt x="45" y="4"/>
                </a:cubicBezTo>
                <a:cubicBezTo>
                  <a:pt x="45" y="4"/>
                  <a:pt x="45" y="4"/>
                  <a:pt x="44" y="3"/>
                </a:cubicBezTo>
                <a:cubicBezTo>
                  <a:pt x="43" y="3"/>
                  <a:pt x="43" y="3"/>
                  <a:pt x="42" y="3"/>
                </a:cubicBezTo>
                <a:cubicBezTo>
                  <a:pt x="41" y="2"/>
                  <a:pt x="42" y="2"/>
                  <a:pt x="40" y="2"/>
                </a:cubicBezTo>
                <a:cubicBezTo>
                  <a:pt x="38" y="2"/>
                  <a:pt x="38" y="4"/>
                  <a:pt x="37" y="3"/>
                </a:cubicBezTo>
                <a:cubicBezTo>
                  <a:pt x="35" y="3"/>
                  <a:pt x="35" y="3"/>
                  <a:pt x="35" y="3"/>
                </a:cubicBezTo>
                <a:cubicBezTo>
                  <a:pt x="34" y="2"/>
                  <a:pt x="34" y="2"/>
                  <a:pt x="34" y="2"/>
                </a:cubicBezTo>
                <a:cubicBezTo>
                  <a:pt x="34" y="1"/>
                  <a:pt x="33" y="0"/>
                  <a:pt x="33" y="1"/>
                </a:cubicBezTo>
                <a:cubicBezTo>
                  <a:pt x="33" y="3"/>
                  <a:pt x="33" y="2"/>
                  <a:pt x="32" y="3"/>
                </a:cubicBezTo>
                <a:cubicBezTo>
                  <a:pt x="32" y="4"/>
                  <a:pt x="30" y="5"/>
                  <a:pt x="30" y="5"/>
                </a:cubicBezTo>
                <a:cubicBezTo>
                  <a:pt x="30" y="5"/>
                  <a:pt x="29" y="5"/>
                  <a:pt x="29" y="6"/>
                </a:cubicBezTo>
                <a:cubicBezTo>
                  <a:pt x="29" y="6"/>
                  <a:pt x="28" y="7"/>
                  <a:pt x="28" y="7"/>
                </a:cubicBezTo>
                <a:cubicBezTo>
                  <a:pt x="28" y="7"/>
                  <a:pt x="28" y="6"/>
                  <a:pt x="27" y="6"/>
                </a:cubicBezTo>
                <a:cubicBezTo>
                  <a:pt x="27" y="6"/>
                  <a:pt x="27" y="6"/>
                  <a:pt x="27" y="6"/>
                </a:cubicBezTo>
                <a:cubicBezTo>
                  <a:pt x="27" y="6"/>
                  <a:pt x="25" y="6"/>
                  <a:pt x="25" y="7"/>
                </a:cubicBezTo>
                <a:cubicBezTo>
                  <a:pt x="25" y="7"/>
                  <a:pt x="25" y="8"/>
                  <a:pt x="25" y="9"/>
                </a:cubicBezTo>
                <a:cubicBezTo>
                  <a:pt x="25" y="9"/>
                  <a:pt x="24" y="10"/>
                  <a:pt x="24" y="10"/>
                </a:cubicBezTo>
                <a:cubicBezTo>
                  <a:pt x="22" y="11"/>
                  <a:pt x="22" y="11"/>
                  <a:pt x="22" y="11"/>
                </a:cubicBezTo>
                <a:cubicBezTo>
                  <a:pt x="22" y="11"/>
                  <a:pt x="22" y="11"/>
                  <a:pt x="21" y="11"/>
                </a:cubicBezTo>
                <a:cubicBezTo>
                  <a:pt x="20" y="11"/>
                  <a:pt x="18" y="11"/>
                  <a:pt x="18" y="11"/>
                </a:cubicBezTo>
                <a:cubicBezTo>
                  <a:pt x="17" y="11"/>
                  <a:pt x="16" y="11"/>
                  <a:pt x="16" y="11"/>
                </a:cubicBezTo>
                <a:cubicBezTo>
                  <a:pt x="16" y="12"/>
                  <a:pt x="16" y="12"/>
                  <a:pt x="16" y="12"/>
                </a:cubicBezTo>
                <a:cubicBezTo>
                  <a:pt x="15" y="13"/>
                  <a:pt x="15" y="13"/>
                  <a:pt x="15" y="13"/>
                </a:cubicBezTo>
                <a:cubicBezTo>
                  <a:pt x="15" y="13"/>
                  <a:pt x="14" y="15"/>
                  <a:pt x="13" y="14"/>
                </a:cubicBezTo>
                <a:cubicBezTo>
                  <a:pt x="13" y="14"/>
                  <a:pt x="12" y="14"/>
                  <a:pt x="12" y="14"/>
                </a:cubicBezTo>
                <a:cubicBezTo>
                  <a:pt x="10" y="13"/>
                  <a:pt x="10" y="13"/>
                  <a:pt x="10" y="13"/>
                </a:cubicBezTo>
                <a:cubicBezTo>
                  <a:pt x="10" y="13"/>
                  <a:pt x="9" y="14"/>
                  <a:pt x="9" y="14"/>
                </a:cubicBezTo>
                <a:cubicBezTo>
                  <a:pt x="9" y="14"/>
                  <a:pt x="8" y="14"/>
                  <a:pt x="8" y="14"/>
                </a:cubicBezTo>
                <a:cubicBezTo>
                  <a:pt x="8" y="14"/>
                  <a:pt x="8" y="14"/>
                  <a:pt x="8" y="14"/>
                </a:cubicBezTo>
                <a:cubicBezTo>
                  <a:pt x="8" y="14"/>
                  <a:pt x="8" y="15"/>
                  <a:pt x="9" y="16"/>
                </a:cubicBezTo>
                <a:cubicBezTo>
                  <a:pt x="9" y="16"/>
                  <a:pt x="9" y="17"/>
                  <a:pt x="9" y="18"/>
                </a:cubicBezTo>
                <a:cubicBezTo>
                  <a:pt x="9" y="18"/>
                  <a:pt x="8" y="19"/>
                  <a:pt x="8" y="19"/>
                </a:cubicBezTo>
                <a:cubicBezTo>
                  <a:pt x="7" y="19"/>
                  <a:pt x="6" y="18"/>
                  <a:pt x="6" y="18"/>
                </a:cubicBezTo>
                <a:cubicBezTo>
                  <a:pt x="6" y="18"/>
                  <a:pt x="6" y="17"/>
                  <a:pt x="5" y="17"/>
                </a:cubicBezTo>
                <a:cubicBezTo>
                  <a:pt x="5" y="18"/>
                  <a:pt x="2" y="19"/>
                  <a:pt x="2" y="19"/>
                </a:cubicBezTo>
                <a:cubicBezTo>
                  <a:pt x="2" y="21"/>
                  <a:pt x="2" y="21"/>
                  <a:pt x="2" y="21"/>
                </a:cubicBezTo>
                <a:cubicBezTo>
                  <a:pt x="0" y="22"/>
                  <a:pt x="0" y="22"/>
                  <a:pt x="0" y="22"/>
                </a:cubicBezTo>
                <a:cubicBezTo>
                  <a:pt x="5" y="22"/>
                  <a:pt x="5" y="22"/>
                  <a:pt x="5" y="22"/>
                </a:cubicBezTo>
                <a:cubicBezTo>
                  <a:pt x="6" y="22"/>
                  <a:pt x="6" y="22"/>
                  <a:pt x="6" y="22"/>
                </a:cubicBezTo>
                <a:cubicBezTo>
                  <a:pt x="8" y="22"/>
                  <a:pt x="8" y="22"/>
                  <a:pt x="8" y="22"/>
                </a:cubicBezTo>
                <a:cubicBezTo>
                  <a:pt x="9" y="21"/>
                  <a:pt x="9" y="21"/>
                  <a:pt x="9" y="21"/>
                </a:cubicBezTo>
                <a:cubicBezTo>
                  <a:pt x="9" y="21"/>
                  <a:pt x="10" y="21"/>
                  <a:pt x="10" y="22"/>
                </a:cubicBezTo>
                <a:cubicBezTo>
                  <a:pt x="10" y="22"/>
                  <a:pt x="12" y="23"/>
                  <a:pt x="12" y="23"/>
                </a:cubicBezTo>
                <a:cubicBezTo>
                  <a:pt x="12" y="23"/>
                  <a:pt x="12" y="23"/>
                  <a:pt x="12" y="23"/>
                </a:cubicBezTo>
                <a:cubicBezTo>
                  <a:pt x="15" y="22"/>
                  <a:pt x="15" y="22"/>
                  <a:pt x="15" y="22"/>
                </a:cubicBezTo>
                <a:cubicBezTo>
                  <a:pt x="15" y="23"/>
                  <a:pt x="15" y="23"/>
                  <a:pt x="15" y="23"/>
                </a:cubicBezTo>
                <a:cubicBezTo>
                  <a:pt x="15" y="23"/>
                  <a:pt x="15" y="24"/>
                  <a:pt x="16" y="24"/>
                </a:cubicBezTo>
                <a:cubicBezTo>
                  <a:pt x="17" y="24"/>
                  <a:pt x="17" y="24"/>
                  <a:pt x="17" y="24"/>
                </a:cubicBezTo>
                <a:cubicBezTo>
                  <a:pt x="17" y="26"/>
                  <a:pt x="17" y="26"/>
                  <a:pt x="17" y="26"/>
                </a:cubicBezTo>
                <a:cubicBezTo>
                  <a:pt x="19" y="26"/>
                  <a:pt x="19" y="26"/>
                  <a:pt x="19" y="26"/>
                </a:cubicBezTo>
                <a:cubicBezTo>
                  <a:pt x="19" y="26"/>
                  <a:pt x="20" y="26"/>
                  <a:pt x="20" y="26"/>
                </a:cubicBezTo>
                <a:cubicBezTo>
                  <a:pt x="20" y="26"/>
                  <a:pt x="20" y="27"/>
                  <a:pt x="20" y="27"/>
                </a:cubicBezTo>
                <a:cubicBezTo>
                  <a:pt x="20" y="27"/>
                  <a:pt x="21" y="28"/>
                  <a:pt x="22" y="29"/>
                </a:cubicBezTo>
                <a:cubicBezTo>
                  <a:pt x="22" y="29"/>
                  <a:pt x="23" y="30"/>
                  <a:pt x="23" y="30"/>
                </a:cubicBezTo>
                <a:cubicBezTo>
                  <a:pt x="24" y="31"/>
                  <a:pt x="24" y="31"/>
                  <a:pt x="24" y="31"/>
                </a:cubicBezTo>
                <a:cubicBezTo>
                  <a:pt x="25" y="32"/>
                  <a:pt x="25" y="32"/>
                  <a:pt x="25" y="32"/>
                </a:cubicBezTo>
                <a:cubicBezTo>
                  <a:pt x="26" y="33"/>
                  <a:pt x="26" y="33"/>
                  <a:pt x="26" y="33"/>
                </a:cubicBezTo>
                <a:cubicBezTo>
                  <a:pt x="26" y="33"/>
                  <a:pt x="26" y="33"/>
                  <a:pt x="26" y="33"/>
                </a:cubicBezTo>
                <a:cubicBezTo>
                  <a:pt x="26" y="34"/>
                  <a:pt x="26" y="35"/>
                  <a:pt x="27" y="35"/>
                </a:cubicBezTo>
                <a:cubicBezTo>
                  <a:pt x="27" y="35"/>
                  <a:pt x="27" y="35"/>
                  <a:pt x="28" y="35"/>
                </a:cubicBezTo>
                <a:cubicBezTo>
                  <a:pt x="28" y="35"/>
                  <a:pt x="28" y="35"/>
                  <a:pt x="28" y="36"/>
                </a:cubicBezTo>
                <a:cubicBezTo>
                  <a:pt x="28" y="36"/>
                  <a:pt x="28" y="36"/>
                  <a:pt x="29" y="37"/>
                </a:cubicBezTo>
                <a:cubicBezTo>
                  <a:pt x="29" y="37"/>
                  <a:pt x="30" y="38"/>
                  <a:pt x="30" y="38"/>
                </a:cubicBezTo>
                <a:cubicBezTo>
                  <a:pt x="30" y="38"/>
                  <a:pt x="30" y="38"/>
                  <a:pt x="30" y="39"/>
                </a:cubicBezTo>
                <a:cubicBezTo>
                  <a:pt x="30" y="40"/>
                  <a:pt x="31" y="41"/>
                  <a:pt x="31" y="41"/>
                </a:cubicBezTo>
                <a:cubicBezTo>
                  <a:pt x="31" y="42"/>
                  <a:pt x="32" y="42"/>
                  <a:pt x="32" y="42"/>
                </a:cubicBezTo>
                <a:cubicBezTo>
                  <a:pt x="32" y="42"/>
                  <a:pt x="32" y="42"/>
                  <a:pt x="32" y="42"/>
                </a:cubicBezTo>
                <a:cubicBezTo>
                  <a:pt x="32" y="42"/>
                  <a:pt x="33" y="42"/>
                  <a:pt x="33" y="43"/>
                </a:cubicBezTo>
                <a:cubicBezTo>
                  <a:pt x="33" y="44"/>
                  <a:pt x="32" y="45"/>
                  <a:pt x="33" y="45"/>
                </a:cubicBezTo>
                <a:cubicBezTo>
                  <a:pt x="33" y="45"/>
                  <a:pt x="34" y="47"/>
                  <a:pt x="35" y="47"/>
                </a:cubicBezTo>
                <a:cubicBezTo>
                  <a:pt x="36" y="47"/>
                  <a:pt x="36" y="47"/>
                  <a:pt x="36" y="47"/>
                </a:cubicBezTo>
                <a:cubicBezTo>
                  <a:pt x="37" y="47"/>
                  <a:pt x="37" y="49"/>
                  <a:pt x="38" y="49"/>
                </a:cubicBezTo>
                <a:cubicBezTo>
                  <a:pt x="38" y="50"/>
                  <a:pt x="38" y="50"/>
                  <a:pt x="39" y="50"/>
                </a:cubicBezTo>
                <a:cubicBezTo>
                  <a:pt x="40" y="50"/>
                  <a:pt x="40" y="50"/>
                  <a:pt x="40" y="50"/>
                </a:cubicBezTo>
                <a:cubicBezTo>
                  <a:pt x="40" y="50"/>
                  <a:pt x="40" y="50"/>
                  <a:pt x="40" y="51"/>
                </a:cubicBezTo>
                <a:cubicBezTo>
                  <a:pt x="41" y="51"/>
                  <a:pt x="43" y="53"/>
                  <a:pt x="43" y="53"/>
                </a:cubicBezTo>
                <a:cubicBezTo>
                  <a:pt x="43" y="53"/>
                  <a:pt x="44" y="54"/>
                  <a:pt x="44" y="54"/>
                </a:cubicBezTo>
                <a:cubicBezTo>
                  <a:pt x="44" y="54"/>
                  <a:pt x="45" y="54"/>
                  <a:pt x="46" y="54"/>
                </a:cubicBezTo>
                <a:cubicBezTo>
                  <a:pt x="46" y="54"/>
                  <a:pt x="47" y="54"/>
                  <a:pt x="47" y="55"/>
                </a:cubicBezTo>
                <a:cubicBezTo>
                  <a:pt x="47" y="56"/>
                  <a:pt x="48" y="56"/>
                  <a:pt x="48" y="57"/>
                </a:cubicBezTo>
                <a:cubicBezTo>
                  <a:pt x="48" y="58"/>
                  <a:pt x="49" y="58"/>
                  <a:pt x="49" y="59"/>
                </a:cubicBezTo>
                <a:cubicBezTo>
                  <a:pt x="49" y="59"/>
                  <a:pt x="50" y="61"/>
                  <a:pt x="50" y="61"/>
                </a:cubicBezTo>
                <a:cubicBezTo>
                  <a:pt x="56" y="63"/>
                  <a:pt x="56" y="63"/>
                  <a:pt x="56" y="63"/>
                </a:cubicBezTo>
                <a:cubicBezTo>
                  <a:pt x="57" y="65"/>
                  <a:pt x="57" y="65"/>
                  <a:pt x="57" y="65"/>
                </a:cubicBezTo>
                <a:cubicBezTo>
                  <a:pt x="57" y="65"/>
                  <a:pt x="58" y="67"/>
                  <a:pt x="58" y="67"/>
                </a:cubicBezTo>
                <a:cubicBezTo>
                  <a:pt x="59" y="68"/>
                  <a:pt x="60" y="68"/>
                  <a:pt x="60" y="68"/>
                </a:cubicBezTo>
                <a:cubicBezTo>
                  <a:pt x="63" y="71"/>
                  <a:pt x="63" y="71"/>
                  <a:pt x="63" y="71"/>
                </a:cubicBezTo>
                <a:cubicBezTo>
                  <a:pt x="66" y="72"/>
                  <a:pt x="66" y="72"/>
                  <a:pt x="66" y="72"/>
                </a:cubicBezTo>
                <a:cubicBezTo>
                  <a:pt x="66" y="72"/>
                  <a:pt x="68" y="73"/>
                  <a:pt x="69" y="73"/>
                </a:cubicBezTo>
                <a:cubicBezTo>
                  <a:pt x="69" y="73"/>
                  <a:pt x="71" y="74"/>
                  <a:pt x="72" y="74"/>
                </a:cubicBezTo>
                <a:cubicBezTo>
                  <a:pt x="72" y="75"/>
                  <a:pt x="73" y="78"/>
                  <a:pt x="73" y="78"/>
                </a:cubicBezTo>
                <a:cubicBezTo>
                  <a:pt x="74" y="78"/>
                  <a:pt x="76" y="80"/>
                  <a:pt x="76" y="82"/>
                </a:cubicBezTo>
                <a:cubicBezTo>
                  <a:pt x="77" y="83"/>
                  <a:pt x="77" y="83"/>
                  <a:pt x="77" y="85"/>
                </a:cubicBezTo>
                <a:cubicBezTo>
                  <a:pt x="78" y="86"/>
                  <a:pt x="80" y="88"/>
                  <a:pt x="80" y="88"/>
                </a:cubicBezTo>
                <a:cubicBezTo>
                  <a:pt x="80" y="88"/>
                  <a:pt x="80" y="88"/>
                  <a:pt x="81" y="90"/>
                </a:cubicBezTo>
                <a:cubicBezTo>
                  <a:pt x="82" y="91"/>
                  <a:pt x="83" y="92"/>
                  <a:pt x="83" y="93"/>
                </a:cubicBezTo>
                <a:cubicBezTo>
                  <a:pt x="83" y="93"/>
                  <a:pt x="83" y="93"/>
                  <a:pt x="83" y="94"/>
                </a:cubicBezTo>
                <a:cubicBezTo>
                  <a:pt x="83" y="94"/>
                  <a:pt x="83" y="95"/>
                  <a:pt x="83" y="95"/>
                </a:cubicBezTo>
                <a:cubicBezTo>
                  <a:pt x="83" y="95"/>
                  <a:pt x="84" y="97"/>
                  <a:pt x="84" y="98"/>
                </a:cubicBezTo>
                <a:cubicBezTo>
                  <a:pt x="84" y="98"/>
                  <a:pt x="85" y="100"/>
                  <a:pt x="85" y="100"/>
                </a:cubicBezTo>
                <a:cubicBezTo>
                  <a:pt x="85" y="101"/>
                  <a:pt x="85" y="101"/>
                  <a:pt x="85" y="101"/>
                </a:cubicBezTo>
                <a:cubicBezTo>
                  <a:pt x="86" y="104"/>
                  <a:pt x="86" y="104"/>
                  <a:pt x="86" y="104"/>
                </a:cubicBezTo>
                <a:cubicBezTo>
                  <a:pt x="85" y="106"/>
                  <a:pt x="85" y="106"/>
                  <a:pt x="85" y="106"/>
                </a:cubicBezTo>
                <a:cubicBezTo>
                  <a:pt x="85" y="106"/>
                  <a:pt x="84" y="107"/>
                  <a:pt x="85" y="107"/>
                </a:cubicBezTo>
                <a:cubicBezTo>
                  <a:pt x="86" y="107"/>
                  <a:pt x="87" y="108"/>
                  <a:pt x="86" y="109"/>
                </a:cubicBezTo>
                <a:cubicBezTo>
                  <a:pt x="86" y="109"/>
                  <a:pt x="85" y="111"/>
                  <a:pt x="85" y="111"/>
                </a:cubicBezTo>
                <a:cubicBezTo>
                  <a:pt x="85" y="112"/>
                  <a:pt x="85" y="112"/>
                  <a:pt x="85" y="112"/>
                </a:cubicBezTo>
                <a:cubicBezTo>
                  <a:pt x="84" y="114"/>
                  <a:pt x="84" y="114"/>
                  <a:pt x="84" y="114"/>
                </a:cubicBezTo>
                <a:cubicBezTo>
                  <a:pt x="84" y="114"/>
                  <a:pt x="86" y="115"/>
                  <a:pt x="86" y="115"/>
                </a:cubicBezTo>
                <a:cubicBezTo>
                  <a:pt x="86" y="116"/>
                  <a:pt x="87" y="117"/>
                  <a:pt x="86" y="118"/>
                </a:cubicBezTo>
                <a:cubicBezTo>
                  <a:pt x="86" y="118"/>
                  <a:pt x="86" y="120"/>
                  <a:pt x="86" y="120"/>
                </a:cubicBezTo>
                <a:cubicBezTo>
                  <a:pt x="86" y="120"/>
                  <a:pt x="86" y="122"/>
                  <a:pt x="86" y="122"/>
                </a:cubicBezTo>
                <a:cubicBezTo>
                  <a:pt x="86" y="122"/>
                  <a:pt x="88" y="123"/>
                  <a:pt x="87" y="124"/>
                </a:cubicBezTo>
                <a:cubicBezTo>
                  <a:pt x="87" y="124"/>
                  <a:pt x="87" y="125"/>
                  <a:pt x="87" y="126"/>
                </a:cubicBezTo>
                <a:cubicBezTo>
                  <a:pt x="88" y="128"/>
                  <a:pt x="90" y="131"/>
                  <a:pt x="90" y="131"/>
                </a:cubicBezTo>
                <a:cubicBezTo>
                  <a:pt x="90" y="131"/>
                  <a:pt x="91" y="133"/>
                  <a:pt x="91" y="133"/>
                </a:cubicBezTo>
                <a:cubicBezTo>
                  <a:pt x="91" y="134"/>
                  <a:pt x="90" y="134"/>
                  <a:pt x="91" y="135"/>
                </a:cubicBezTo>
                <a:cubicBezTo>
                  <a:pt x="91" y="135"/>
                  <a:pt x="90" y="136"/>
                  <a:pt x="91" y="136"/>
                </a:cubicBezTo>
                <a:cubicBezTo>
                  <a:pt x="92" y="137"/>
                  <a:pt x="93" y="139"/>
                  <a:pt x="93" y="139"/>
                </a:cubicBezTo>
                <a:cubicBezTo>
                  <a:pt x="93" y="139"/>
                  <a:pt x="93" y="139"/>
                  <a:pt x="94" y="140"/>
                </a:cubicBezTo>
                <a:cubicBezTo>
                  <a:pt x="94" y="141"/>
                  <a:pt x="94" y="143"/>
                  <a:pt x="94" y="143"/>
                </a:cubicBezTo>
                <a:cubicBezTo>
                  <a:pt x="94" y="144"/>
                  <a:pt x="95" y="144"/>
                  <a:pt x="94" y="144"/>
                </a:cubicBezTo>
                <a:cubicBezTo>
                  <a:pt x="94" y="144"/>
                  <a:pt x="93" y="145"/>
                  <a:pt x="93" y="145"/>
                </a:cubicBezTo>
                <a:cubicBezTo>
                  <a:pt x="92" y="147"/>
                  <a:pt x="92" y="147"/>
                  <a:pt x="92" y="147"/>
                </a:cubicBezTo>
                <a:cubicBezTo>
                  <a:pt x="92" y="147"/>
                  <a:pt x="93" y="148"/>
                  <a:pt x="94" y="148"/>
                </a:cubicBezTo>
                <a:cubicBezTo>
                  <a:pt x="94" y="148"/>
                  <a:pt x="95" y="148"/>
                  <a:pt x="95" y="148"/>
                </a:cubicBezTo>
                <a:cubicBezTo>
                  <a:pt x="97" y="150"/>
                  <a:pt x="97" y="150"/>
                  <a:pt x="97" y="150"/>
                </a:cubicBezTo>
                <a:cubicBezTo>
                  <a:pt x="97" y="152"/>
                  <a:pt x="97" y="152"/>
                  <a:pt x="97" y="152"/>
                </a:cubicBezTo>
                <a:lnTo>
                  <a:pt x="99" y="152"/>
                </a:lnTo>
                <a:close/>
              </a:path>
            </a:pathLst>
          </a:custGeom>
          <a:solidFill>
            <a:schemeClr val="accent1"/>
          </a:solidFill>
          <a:ln w="317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24" name="Freeform 29">
            <a:extLst>
              <a:ext uri="{FF2B5EF4-FFF2-40B4-BE49-F238E27FC236}">
                <a16:creationId xmlns:a16="http://schemas.microsoft.com/office/drawing/2014/main" id="{008ACBBF-CE38-7648-ABCC-390EBC3EF6E6}"/>
              </a:ext>
            </a:extLst>
          </p:cNvPr>
          <p:cNvSpPr>
            <a:spLocks/>
          </p:cNvSpPr>
          <p:nvPr/>
        </p:nvSpPr>
        <p:spPr bwMode="auto">
          <a:xfrm>
            <a:off x="5766211" y="2409632"/>
            <a:ext cx="368768" cy="299221"/>
          </a:xfrm>
          <a:custGeom>
            <a:avLst/>
            <a:gdLst>
              <a:gd name="T0" fmla="*/ 27 w 129"/>
              <a:gd name="T1" fmla="*/ 5 h 109"/>
              <a:gd name="T2" fmla="*/ 33 w 129"/>
              <a:gd name="T3" fmla="*/ 7 h 109"/>
              <a:gd name="T4" fmla="*/ 40 w 129"/>
              <a:gd name="T5" fmla="*/ 5 h 109"/>
              <a:gd name="T6" fmla="*/ 57 w 129"/>
              <a:gd name="T7" fmla="*/ 8 h 109"/>
              <a:gd name="T8" fmla="*/ 64 w 129"/>
              <a:gd name="T9" fmla="*/ 7 h 109"/>
              <a:gd name="T10" fmla="*/ 66 w 129"/>
              <a:gd name="T11" fmla="*/ 1 h 109"/>
              <a:gd name="T12" fmla="*/ 70 w 129"/>
              <a:gd name="T13" fmla="*/ 5 h 109"/>
              <a:gd name="T14" fmla="*/ 77 w 129"/>
              <a:gd name="T15" fmla="*/ 1 h 109"/>
              <a:gd name="T16" fmla="*/ 79 w 129"/>
              <a:gd name="T17" fmla="*/ 5 h 109"/>
              <a:gd name="T18" fmla="*/ 86 w 129"/>
              <a:gd name="T19" fmla="*/ 3 h 109"/>
              <a:gd name="T20" fmla="*/ 89 w 129"/>
              <a:gd name="T21" fmla="*/ 9 h 109"/>
              <a:gd name="T22" fmla="*/ 92 w 129"/>
              <a:gd name="T23" fmla="*/ 12 h 109"/>
              <a:gd name="T24" fmla="*/ 98 w 129"/>
              <a:gd name="T25" fmla="*/ 15 h 109"/>
              <a:gd name="T26" fmla="*/ 102 w 129"/>
              <a:gd name="T27" fmla="*/ 18 h 109"/>
              <a:gd name="T28" fmla="*/ 113 w 129"/>
              <a:gd name="T29" fmla="*/ 22 h 109"/>
              <a:gd name="T30" fmla="*/ 109 w 129"/>
              <a:gd name="T31" fmla="*/ 30 h 109"/>
              <a:gd name="T32" fmla="*/ 104 w 129"/>
              <a:gd name="T33" fmla="*/ 36 h 109"/>
              <a:gd name="T34" fmla="*/ 105 w 129"/>
              <a:gd name="T35" fmla="*/ 43 h 109"/>
              <a:gd name="T36" fmla="*/ 114 w 129"/>
              <a:gd name="T37" fmla="*/ 42 h 109"/>
              <a:gd name="T38" fmla="*/ 120 w 129"/>
              <a:gd name="T39" fmla="*/ 46 h 109"/>
              <a:gd name="T40" fmla="*/ 124 w 129"/>
              <a:gd name="T41" fmla="*/ 50 h 109"/>
              <a:gd name="T42" fmla="*/ 124 w 129"/>
              <a:gd name="T43" fmla="*/ 57 h 109"/>
              <a:gd name="T44" fmla="*/ 129 w 129"/>
              <a:gd name="T45" fmla="*/ 61 h 109"/>
              <a:gd name="T46" fmla="*/ 127 w 129"/>
              <a:gd name="T47" fmla="*/ 67 h 109"/>
              <a:gd name="T48" fmla="*/ 123 w 129"/>
              <a:gd name="T49" fmla="*/ 70 h 109"/>
              <a:gd name="T50" fmla="*/ 120 w 129"/>
              <a:gd name="T51" fmla="*/ 74 h 109"/>
              <a:gd name="T52" fmla="*/ 117 w 129"/>
              <a:gd name="T53" fmla="*/ 75 h 109"/>
              <a:gd name="T54" fmla="*/ 112 w 129"/>
              <a:gd name="T55" fmla="*/ 77 h 109"/>
              <a:gd name="T56" fmla="*/ 109 w 129"/>
              <a:gd name="T57" fmla="*/ 82 h 109"/>
              <a:gd name="T58" fmla="*/ 105 w 129"/>
              <a:gd name="T59" fmla="*/ 88 h 109"/>
              <a:gd name="T60" fmla="*/ 106 w 129"/>
              <a:gd name="T61" fmla="*/ 92 h 109"/>
              <a:gd name="T62" fmla="*/ 107 w 129"/>
              <a:gd name="T63" fmla="*/ 96 h 109"/>
              <a:gd name="T64" fmla="*/ 110 w 129"/>
              <a:gd name="T65" fmla="*/ 101 h 109"/>
              <a:gd name="T66" fmla="*/ 107 w 129"/>
              <a:gd name="T67" fmla="*/ 107 h 109"/>
              <a:gd name="T68" fmla="*/ 103 w 129"/>
              <a:gd name="T69" fmla="*/ 108 h 109"/>
              <a:gd name="T70" fmla="*/ 96 w 129"/>
              <a:gd name="T71" fmla="*/ 109 h 109"/>
              <a:gd name="T72" fmla="*/ 93 w 129"/>
              <a:gd name="T73" fmla="*/ 104 h 109"/>
              <a:gd name="T74" fmla="*/ 90 w 129"/>
              <a:gd name="T75" fmla="*/ 101 h 109"/>
              <a:gd name="T76" fmla="*/ 85 w 129"/>
              <a:gd name="T77" fmla="*/ 97 h 109"/>
              <a:gd name="T78" fmla="*/ 79 w 129"/>
              <a:gd name="T79" fmla="*/ 94 h 109"/>
              <a:gd name="T80" fmla="*/ 74 w 129"/>
              <a:gd name="T81" fmla="*/ 89 h 109"/>
              <a:gd name="T82" fmla="*/ 74 w 129"/>
              <a:gd name="T83" fmla="*/ 81 h 109"/>
              <a:gd name="T84" fmla="*/ 74 w 129"/>
              <a:gd name="T85" fmla="*/ 73 h 109"/>
              <a:gd name="T86" fmla="*/ 69 w 129"/>
              <a:gd name="T87" fmla="*/ 78 h 109"/>
              <a:gd name="T88" fmla="*/ 63 w 129"/>
              <a:gd name="T89" fmla="*/ 82 h 109"/>
              <a:gd name="T90" fmla="*/ 55 w 129"/>
              <a:gd name="T91" fmla="*/ 82 h 109"/>
              <a:gd name="T92" fmla="*/ 51 w 129"/>
              <a:gd name="T93" fmla="*/ 77 h 109"/>
              <a:gd name="T94" fmla="*/ 52 w 129"/>
              <a:gd name="T95" fmla="*/ 73 h 109"/>
              <a:gd name="T96" fmla="*/ 53 w 129"/>
              <a:gd name="T97" fmla="*/ 66 h 109"/>
              <a:gd name="T98" fmla="*/ 49 w 129"/>
              <a:gd name="T99" fmla="*/ 62 h 109"/>
              <a:gd name="T100" fmla="*/ 42 w 129"/>
              <a:gd name="T101" fmla="*/ 61 h 109"/>
              <a:gd name="T102" fmla="*/ 35 w 129"/>
              <a:gd name="T103" fmla="*/ 60 h 109"/>
              <a:gd name="T104" fmla="*/ 33 w 129"/>
              <a:gd name="T105" fmla="*/ 52 h 109"/>
              <a:gd name="T106" fmla="*/ 27 w 129"/>
              <a:gd name="T107" fmla="*/ 51 h 109"/>
              <a:gd name="T108" fmla="*/ 23 w 129"/>
              <a:gd name="T109" fmla="*/ 46 h 109"/>
              <a:gd name="T110" fmla="*/ 19 w 129"/>
              <a:gd name="T111" fmla="*/ 37 h 109"/>
              <a:gd name="T112" fmla="*/ 11 w 129"/>
              <a:gd name="T113" fmla="*/ 37 h 109"/>
              <a:gd name="T114" fmla="*/ 6 w 129"/>
              <a:gd name="T115" fmla="*/ 35 h 109"/>
              <a:gd name="T116" fmla="*/ 2 w 129"/>
              <a:gd name="T117" fmla="*/ 29 h 109"/>
              <a:gd name="T118" fmla="*/ 0 w 129"/>
              <a:gd name="T119"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09">
                <a:moveTo>
                  <a:pt x="1" y="18"/>
                </a:moveTo>
                <a:cubicBezTo>
                  <a:pt x="1" y="18"/>
                  <a:pt x="21" y="6"/>
                  <a:pt x="21" y="6"/>
                </a:cubicBezTo>
                <a:cubicBezTo>
                  <a:pt x="27" y="5"/>
                  <a:pt x="27" y="5"/>
                  <a:pt x="27" y="5"/>
                </a:cubicBezTo>
                <a:cubicBezTo>
                  <a:pt x="30" y="5"/>
                  <a:pt x="30" y="5"/>
                  <a:pt x="30" y="5"/>
                </a:cubicBezTo>
                <a:cubicBezTo>
                  <a:pt x="31" y="4"/>
                  <a:pt x="31" y="4"/>
                  <a:pt x="31" y="4"/>
                </a:cubicBezTo>
                <a:cubicBezTo>
                  <a:pt x="31" y="4"/>
                  <a:pt x="32" y="7"/>
                  <a:pt x="33" y="7"/>
                </a:cubicBezTo>
                <a:cubicBezTo>
                  <a:pt x="33" y="7"/>
                  <a:pt x="35" y="9"/>
                  <a:pt x="35" y="8"/>
                </a:cubicBezTo>
                <a:cubicBezTo>
                  <a:pt x="36" y="7"/>
                  <a:pt x="36" y="6"/>
                  <a:pt x="37" y="6"/>
                </a:cubicBezTo>
                <a:cubicBezTo>
                  <a:pt x="37" y="5"/>
                  <a:pt x="38" y="4"/>
                  <a:pt x="40" y="5"/>
                </a:cubicBezTo>
                <a:cubicBezTo>
                  <a:pt x="41" y="6"/>
                  <a:pt x="41" y="10"/>
                  <a:pt x="41" y="10"/>
                </a:cubicBezTo>
                <a:cubicBezTo>
                  <a:pt x="49" y="12"/>
                  <a:pt x="44" y="13"/>
                  <a:pt x="55" y="10"/>
                </a:cubicBezTo>
                <a:cubicBezTo>
                  <a:pt x="55" y="10"/>
                  <a:pt x="57" y="8"/>
                  <a:pt x="57" y="8"/>
                </a:cubicBezTo>
                <a:cubicBezTo>
                  <a:pt x="57" y="7"/>
                  <a:pt x="56" y="5"/>
                  <a:pt x="58" y="6"/>
                </a:cubicBezTo>
                <a:cubicBezTo>
                  <a:pt x="59" y="7"/>
                  <a:pt x="60" y="7"/>
                  <a:pt x="61" y="7"/>
                </a:cubicBezTo>
                <a:cubicBezTo>
                  <a:pt x="62" y="7"/>
                  <a:pt x="64" y="7"/>
                  <a:pt x="64" y="7"/>
                </a:cubicBezTo>
                <a:cubicBezTo>
                  <a:pt x="64" y="7"/>
                  <a:pt x="65" y="6"/>
                  <a:pt x="64" y="5"/>
                </a:cubicBezTo>
                <a:cubicBezTo>
                  <a:pt x="64" y="4"/>
                  <a:pt x="63" y="3"/>
                  <a:pt x="64" y="3"/>
                </a:cubicBezTo>
                <a:cubicBezTo>
                  <a:pt x="64" y="2"/>
                  <a:pt x="66" y="1"/>
                  <a:pt x="66" y="1"/>
                </a:cubicBezTo>
                <a:cubicBezTo>
                  <a:pt x="66" y="1"/>
                  <a:pt x="67" y="1"/>
                  <a:pt x="67" y="2"/>
                </a:cubicBezTo>
                <a:cubicBezTo>
                  <a:pt x="68" y="3"/>
                  <a:pt x="68" y="3"/>
                  <a:pt x="68" y="4"/>
                </a:cubicBezTo>
                <a:cubicBezTo>
                  <a:pt x="69" y="4"/>
                  <a:pt x="69" y="5"/>
                  <a:pt x="70" y="5"/>
                </a:cubicBezTo>
                <a:cubicBezTo>
                  <a:pt x="72" y="5"/>
                  <a:pt x="72" y="5"/>
                  <a:pt x="73" y="4"/>
                </a:cubicBezTo>
                <a:cubicBezTo>
                  <a:pt x="74" y="3"/>
                  <a:pt x="74" y="3"/>
                  <a:pt x="75" y="2"/>
                </a:cubicBezTo>
                <a:cubicBezTo>
                  <a:pt x="76" y="0"/>
                  <a:pt x="76" y="0"/>
                  <a:pt x="77" y="1"/>
                </a:cubicBezTo>
                <a:cubicBezTo>
                  <a:pt x="78" y="1"/>
                  <a:pt x="80" y="2"/>
                  <a:pt x="80" y="2"/>
                </a:cubicBezTo>
                <a:cubicBezTo>
                  <a:pt x="78" y="4"/>
                  <a:pt x="78" y="4"/>
                  <a:pt x="78" y="4"/>
                </a:cubicBezTo>
                <a:cubicBezTo>
                  <a:pt x="78" y="4"/>
                  <a:pt x="77" y="4"/>
                  <a:pt x="79" y="5"/>
                </a:cubicBezTo>
                <a:cubicBezTo>
                  <a:pt x="82" y="6"/>
                  <a:pt x="83" y="6"/>
                  <a:pt x="83" y="6"/>
                </a:cubicBezTo>
                <a:cubicBezTo>
                  <a:pt x="85" y="3"/>
                  <a:pt x="85" y="3"/>
                  <a:pt x="85" y="3"/>
                </a:cubicBezTo>
                <a:cubicBezTo>
                  <a:pt x="85" y="3"/>
                  <a:pt x="85" y="1"/>
                  <a:pt x="86" y="3"/>
                </a:cubicBezTo>
                <a:cubicBezTo>
                  <a:pt x="86" y="4"/>
                  <a:pt x="87" y="6"/>
                  <a:pt x="87" y="6"/>
                </a:cubicBezTo>
                <a:cubicBezTo>
                  <a:pt x="87" y="6"/>
                  <a:pt x="87" y="9"/>
                  <a:pt x="88" y="9"/>
                </a:cubicBezTo>
                <a:cubicBezTo>
                  <a:pt x="89" y="9"/>
                  <a:pt x="89" y="8"/>
                  <a:pt x="89" y="9"/>
                </a:cubicBezTo>
                <a:cubicBezTo>
                  <a:pt x="89" y="10"/>
                  <a:pt x="88" y="10"/>
                  <a:pt x="89" y="10"/>
                </a:cubicBezTo>
                <a:cubicBezTo>
                  <a:pt x="89" y="11"/>
                  <a:pt x="91" y="11"/>
                  <a:pt x="91" y="11"/>
                </a:cubicBezTo>
                <a:cubicBezTo>
                  <a:pt x="91" y="11"/>
                  <a:pt x="92" y="11"/>
                  <a:pt x="92" y="12"/>
                </a:cubicBezTo>
                <a:cubicBezTo>
                  <a:pt x="92" y="13"/>
                  <a:pt x="92" y="14"/>
                  <a:pt x="92" y="14"/>
                </a:cubicBezTo>
                <a:cubicBezTo>
                  <a:pt x="92" y="14"/>
                  <a:pt x="95" y="14"/>
                  <a:pt x="95" y="14"/>
                </a:cubicBezTo>
                <a:cubicBezTo>
                  <a:pt x="96" y="14"/>
                  <a:pt x="97" y="15"/>
                  <a:pt x="98" y="15"/>
                </a:cubicBezTo>
                <a:cubicBezTo>
                  <a:pt x="99" y="14"/>
                  <a:pt x="100" y="13"/>
                  <a:pt x="100" y="13"/>
                </a:cubicBezTo>
                <a:cubicBezTo>
                  <a:pt x="100" y="14"/>
                  <a:pt x="102" y="14"/>
                  <a:pt x="102" y="15"/>
                </a:cubicBezTo>
                <a:cubicBezTo>
                  <a:pt x="101" y="17"/>
                  <a:pt x="100" y="17"/>
                  <a:pt x="102" y="18"/>
                </a:cubicBezTo>
                <a:cubicBezTo>
                  <a:pt x="104" y="18"/>
                  <a:pt x="106" y="19"/>
                  <a:pt x="107" y="19"/>
                </a:cubicBezTo>
                <a:cubicBezTo>
                  <a:pt x="108" y="20"/>
                  <a:pt x="111" y="21"/>
                  <a:pt x="111" y="21"/>
                </a:cubicBezTo>
                <a:cubicBezTo>
                  <a:pt x="112" y="21"/>
                  <a:pt x="113" y="21"/>
                  <a:pt x="113" y="22"/>
                </a:cubicBezTo>
                <a:cubicBezTo>
                  <a:pt x="113" y="23"/>
                  <a:pt x="111" y="25"/>
                  <a:pt x="111" y="25"/>
                </a:cubicBezTo>
                <a:cubicBezTo>
                  <a:pt x="111" y="25"/>
                  <a:pt x="110" y="26"/>
                  <a:pt x="110" y="27"/>
                </a:cubicBezTo>
                <a:cubicBezTo>
                  <a:pt x="110" y="27"/>
                  <a:pt x="109" y="30"/>
                  <a:pt x="109" y="30"/>
                </a:cubicBezTo>
                <a:cubicBezTo>
                  <a:pt x="108" y="31"/>
                  <a:pt x="107" y="33"/>
                  <a:pt x="107" y="33"/>
                </a:cubicBezTo>
                <a:cubicBezTo>
                  <a:pt x="107" y="33"/>
                  <a:pt x="106" y="35"/>
                  <a:pt x="105" y="35"/>
                </a:cubicBezTo>
                <a:cubicBezTo>
                  <a:pt x="105" y="35"/>
                  <a:pt x="104" y="36"/>
                  <a:pt x="104" y="36"/>
                </a:cubicBezTo>
                <a:cubicBezTo>
                  <a:pt x="104" y="37"/>
                  <a:pt x="104" y="39"/>
                  <a:pt x="104" y="39"/>
                </a:cubicBezTo>
                <a:cubicBezTo>
                  <a:pt x="105" y="41"/>
                  <a:pt x="105" y="41"/>
                  <a:pt x="105" y="41"/>
                </a:cubicBezTo>
                <a:cubicBezTo>
                  <a:pt x="105" y="43"/>
                  <a:pt x="105" y="43"/>
                  <a:pt x="105" y="43"/>
                </a:cubicBezTo>
                <a:cubicBezTo>
                  <a:pt x="109" y="42"/>
                  <a:pt x="109" y="42"/>
                  <a:pt x="109" y="42"/>
                </a:cubicBezTo>
                <a:cubicBezTo>
                  <a:pt x="109" y="42"/>
                  <a:pt x="109" y="42"/>
                  <a:pt x="110" y="43"/>
                </a:cubicBezTo>
                <a:cubicBezTo>
                  <a:pt x="112" y="43"/>
                  <a:pt x="113" y="42"/>
                  <a:pt x="114" y="42"/>
                </a:cubicBezTo>
                <a:cubicBezTo>
                  <a:pt x="114" y="42"/>
                  <a:pt x="116" y="44"/>
                  <a:pt x="116" y="44"/>
                </a:cubicBezTo>
                <a:cubicBezTo>
                  <a:pt x="116" y="44"/>
                  <a:pt x="117" y="45"/>
                  <a:pt x="117" y="45"/>
                </a:cubicBezTo>
                <a:cubicBezTo>
                  <a:pt x="118" y="45"/>
                  <a:pt x="120" y="46"/>
                  <a:pt x="120" y="46"/>
                </a:cubicBezTo>
                <a:cubicBezTo>
                  <a:pt x="120" y="49"/>
                  <a:pt x="120" y="49"/>
                  <a:pt x="120" y="49"/>
                </a:cubicBezTo>
                <a:cubicBezTo>
                  <a:pt x="120" y="49"/>
                  <a:pt x="122" y="49"/>
                  <a:pt x="122" y="49"/>
                </a:cubicBezTo>
                <a:cubicBezTo>
                  <a:pt x="123" y="49"/>
                  <a:pt x="124" y="50"/>
                  <a:pt x="124" y="50"/>
                </a:cubicBezTo>
                <a:cubicBezTo>
                  <a:pt x="124" y="50"/>
                  <a:pt x="124" y="53"/>
                  <a:pt x="123" y="53"/>
                </a:cubicBezTo>
                <a:cubicBezTo>
                  <a:pt x="123" y="54"/>
                  <a:pt x="122" y="55"/>
                  <a:pt x="122" y="55"/>
                </a:cubicBezTo>
                <a:cubicBezTo>
                  <a:pt x="122" y="55"/>
                  <a:pt x="123" y="57"/>
                  <a:pt x="124" y="57"/>
                </a:cubicBezTo>
                <a:cubicBezTo>
                  <a:pt x="124" y="57"/>
                  <a:pt x="126" y="57"/>
                  <a:pt x="126" y="57"/>
                </a:cubicBezTo>
                <a:cubicBezTo>
                  <a:pt x="127" y="57"/>
                  <a:pt x="128" y="59"/>
                  <a:pt x="128" y="59"/>
                </a:cubicBezTo>
                <a:cubicBezTo>
                  <a:pt x="128" y="59"/>
                  <a:pt x="129" y="60"/>
                  <a:pt x="129" y="61"/>
                </a:cubicBezTo>
                <a:cubicBezTo>
                  <a:pt x="129" y="62"/>
                  <a:pt x="128" y="64"/>
                  <a:pt x="128" y="64"/>
                </a:cubicBezTo>
                <a:cubicBezTo>
                  <a:pt x="128" y="64"/>
                  <a:pt x="128" y="65"/>
                  <a:pt x="128" y="66"/>
                </a:cubicBezTo>
                <a:cubicBezTo>
                  <a:pt x="128" y="66"/>
                  <a:pt x="127" y="67"/>
                  <a:pt x="127" y="67"/>
                </a:cubicBezTo>
                <a:cubicBezTo>
                  <a:pt x="125" y="67"/>
                  <a:pt x="125" y="67"/>
                  <a:pt x="125" y="67"/>
                </a:cubicBezTo>
                <a:cubicBezTo>
                  <a:pt x="125" y="67"/>
                  <a:pt x="125" y="70"/>
                  <a:pt x="124" y="70"/>
                </a:cubicBezTo>
                <a:cubicBezTo>
                  <a:pt x="124" y="70"/>
                  <a:pt x="123" y="70"/>
                  <a:pt x="123" y="70"/>
                </a:cubicBezTo>
                <a:cubicBezTo>
                  <a:pt x="122" y="70"/>
                  <a:pt x="121" y="71"/>
                  <a:pt x="121" y="71"/>
                </a:cubicBezTo>
                <a:cubicBezTo>
                  <a:pt x="121" y="72"/>
                  <a:pt x="121" y="72"/>
                  <a:pt x="121" y="72"/>
                </a:cubicBezTo>
                <a:cubicBezTo>
                  <a:pt x="120" y="74"/>
                  <a:pt x="120" y="74"/>
                  <a:pt x="120" y="74"/>
                </a:cubicBezTo>
                <a:cubicBezTo>
                  <a:pt x="120" y="74"/>
                  <a:pt x="120" y="74"/>
                  <a:pt x="119" y="74"/>
                </a:cubicBezTo>
                <a:cubicBezTo>
                  <a:pt x="119" y="74"/>
                  <a:pt x="119" y="74"/>
                  <a:pt x="118" y="74"/>
                </a:cubicBezTo>
                <a:cubicBezTo>
                  <a:pt x="118" y="75"/>
                  <a:pt x="117" y="75"/>
                  <a:pt x="117" y="75"/>
                </a:cubicBezTo>
                <a:cubicBezTo>
                  <a:pt x="117" y="75"/>
                  <a:pt x="116" y="74"/>
                  <a:pt x="115" y="74"/>
                </a:cubicBezTo>
                <a:cubicBezTo>
                  <a:pt x="115" y="74"/>
                  <a:pt x="114" y="74"/>
                  <a:pt x="114" y="75"/>
                </a:cubicBezTo>
                <a:cubicBezTo>
                  <a:pt x="113" y="76"/>
                  <a:pt x="113" y="77"/>
                  <a:pt x="112" y="77"/>
                </a:cubicBezTo>
                <a:cubicBezTo>
                  <a:pt x="112" y="77"/>
                  <a:pt x="111" y="78"/>
                  <a:pt x="111" y="78"/>
                </a:cubicBezTo>
                <a:cubicBezTo>
                  <a:pt x="111" y="78"/>
                  <a:pt x="111" y="80"/>
                  <a:pt x="110" y="80"/>
                </a:cubicBezTo>
                <a:cubicBezTo>
                  <a:pt x="110" y="81"/>
                  <a:pt x="109" y="82"/>
                  <a:pt x="109" y="82"/>
                </a:cubicBezTo>
                <a:cubicBezTo>
                  <a:pt x="109" y="82"/>
                  <a:pt x="109" y="83"/>
                  <a:pt x="109" y="83"/>
                </a:cubicBezTo>
                <a:cubicBezTo>
                  <a:pt x="109" y="84"/>
                  <a:pt x="109" y="85"/>
                  <a:pt x="108" y="86"/>
                </a:cubicBezTo>
                <a:cubicBezTo>
                  <a:pt x="107" y="86"/>
                  <a:pt x="105" y="88"/>
                  <a:pt x="105" y="88"/>
                </a:cubicBezTo>
                <a:cubicBezTo>
                  <a:pt x="105" y="88"/>
                  <a:pt x="105" y="88"/>
                  <a:pt x="105" y="89"/>
                </a:cubicBezTo>
                <a:cubicBezTo>
                  <a:pt x="106" y="89"/>
                  <a:pt x="106" y="90"/>
                  <a:pt x="106" y="90"/>
                </a:cubicBezTo>
                <a:cubicBezTo>
                  <a:pt x="106" y="92"/>
                  <a:pt x="106" y="92"/>
                  <a:pt x="106" y="92"/>
                </a:cubicBezTo>
                <a:cubicBezTo>
                  <a:pt x="106" y="92"/>
                  <a:pt x="105" y="93"/>
                  <a:pt x="105" y="94"/>
                </a:cubicBezTo>
                <a:cubicBezTo>
                  <a:pt x="106" y="94"/>
                  <a:pt x="106" y="94"/>
                  <a:pt x="106" y="94"/>
                </a:cubicBezTo>
                <a:cubicBezTo>
                  <a:pt x="107" y="96"/>
                  <a:pt x="107" y="96"/>
                  <a:pt x="107" y="96"/>
                </a:cubicBezTo>
                <a:cubicBezTo>
                  <a:pt x="108" y="98"/>
                  <a:pt x="108" y="98"/>
                  <a:pt x="108" y="98"/>
                </a:cubicBezTo>
                <a:cubicBezTo>
                  <a:pt x="109" y="98"/>
                  <a:pt x="109" y="98"/>
                  <a:pt x="109" y="98"/>
                </a:cubicBezTo>
                <a:cubicBezTo>
                  <a:pt x="109" y="98"/>
                  <a:pt x="110" y="100"/>
                  <a:pt x="110" y="101"/>
                </a:cubicBezTo>
                <a:cubicBezTo>
                  <a:pt x="110" y="101"/>
                  <a:pt x="110" y="103"/>
                  <a:pt x="110" y="103"/>
                </a:cubicBezTo>
                <a:cubicBezTo>
                  <a:pt x="108" y="105"/>
                  <a:pt x="108" y="105"/>
                  <a:pt x="108" y="105"/>
                </a:cubicBezTo>
                <a:cubicBezTo>
                  <a:pt x="107" y="107"/>
                  <a:pt x="107" y="107"/>
                  <a:pt x="107" y="107"/>
                </a:cubicBezTo>
                <a:cubicBezTo>
                  <a:pt x="107" y="107"/>
                  <a:pt x="106" y="107"/>
                  <a:pt x="106" y="107"/>
                </a:cubicBezTo>
                <a:cubicBezTo>
                  <a:pt x="105" y="107"/>
                  <a:pt x="104" y="107"/>
                  <a:pt x="104" y="107"/>
                </a:cubicBezTo>
                <a:cubicBezTo>
                  <a:pt x="103" y="108"/>
                  <a:pt x="103" y="108"/>
                  <a:pt x="103" y="108"/>
                </a:cubicBezTo>
                <a:cubicBezTo>
                  <a:pt x="101" y="108"/>
                  <a:pt x="101" y="108"/>
                  <a:pt x="101" y="108"/>
                </a:cubicBezTo>
                <a:cubicBezTo>
                  <a:pt x="99" y="109"/>
                  <a:pt x="99" y="109"/>
                  <a:pt x="99" y="109"/>
                </a:cubicBezTo>
                <a:cubicBezTo>
                  <a:pt x="96" y="109"/>
                  <a:pt x="96" y="109"/>
                  <a:pt x="96" y="109"/>
                </a:cubicBezTo>
                <a:cubicBezTo>
                  <a:pt x="95" y="107"/>
                  <a:pt x="95" y="107"/>
                  <a:pt x="95" y="107"/>
                </a:cubicBezTo>
                <a:cubicBezTo>
                  <a:pt x="94" y="105"/>
                  <a:pt x="94" y="105"/>
                  <a:pt x="94" y="105"/>
                </a:cubicBezTo>
                <a:cubicBezTo>
                  <a:pt x="93" y="104"/>
                  <a:pt x="93" y="104"/>
                  <a:pt x="93" y="104"/>
                </a:cubicBezTo>
                <a:cubicBezTo>
                  <a:pt x="92" y="104"/>
                  <a:pt x="92" y="104"/>
                  <a:pt x="92" y="104"/>
                </a:cubicBezTo>
                <a:cubicBezTo>
                  <a:pt x="89" y="103"/>
                  <a:pt x="89" y="103"/>
                  <a:pt x="89" y="103"/>
                </a:cubicBezTo>
                <a:cubicBezTo>
                  <a:pt x="90" y="101"/>
                  <a:pt x="90" y="101"/>
                  <a:pt x="90" y="101"/>
                </a:cubicBezTo>
                <a:cubicBezTo>
                  <a:pt x="90" y="101"/>
                  <a:pt x="89" y="99"/>
                  <a:pt x="89" y="99"/>
                </a:cubicBezTo>
                <a:cubicBezTo>
                  <a:pt x="88" y="99"/>
                  <a:pt x="87" y="99"/>
                  <a:pt x="87" y="99"/>
                </a:cubicBezTo>
                <a:cubicBezTo>
                  <a:pt x="85" y="97"/>
                  <a:pt x="85" y="97"/>
                  <a:pt x="85" y="97"/>
                </a:cubicBezTo>
                <a:cubicBezTo>
                  <a:pt x="85" y="97"/>
                  <a:pt x="85" y="96"/>
                  <a:pt x="84" y="95"/>
                </a:cubicBezTo>
                <a:cubicBezTo>
                  <a:pt x="83" y="95"/>
                  <a:pt x="83" y="94"/>
                  <a:pt x="82" y="94"/>
                </a:cubicBezTo>
                <a:cubicBezTo>
                  <a:pt x="81" y="94"/>
                  <a:pt x="79" y="94"/>
                  <a:pt x="79" y="94"/>
                </a:cubicBezTo>
                <a:cubicBezTo>
                  <a:pt x="79" y="94"/>
                  <a:pt x="78" y="92"/>
                  <a:pt x="77" y="92"/>
                </a:cubicBezTo>
                <a:cubicBezTo>
                  <a:pt x="77" y="92"/>
                  <a:pt x="73" y="92"/>
                  <a:pt x="73" y="92"/>
                </a:cubicBezTo>
                <a:cubicBezTo>
                  <a:pt x="73" y="92"/>
                  <a:pt x="74" y="89"/>
                  <a:pt x="74" y="89"/>
                </a:cubicBezTo>
                <a:cubicBezTo>
                  <a:pt x="74" y="88"/>
                  <a:pt x="74" y="85"/>
                  <a:pt x="74" y="85"/>
                </a:cubicBezTo>
                <a:cubicBezTo>
                  <a:pt x="74" y="84"/>
                  <a:pt x="74" y="84"/>
                  <a:pt x="74" y="84"/>
                </a:cubicBezTo>
                <a:cubicBezTo>
                  <a:pt x="74" y="84"/>
                  <a:pt x="73" y="83"/>
                  <a:pt x="74" y="81"/>
                </a:cubicBezTo>
                <a:cubicBezTo>
                  <a:pt x="75" y="79"/>
                  <a:pt x="74" y="80"/>
                  <a:pt x="75" y="78"/>
                </a:cubicBezTo>
                <a:cubicBezTo>
                  <a:pt x="76" y="75"/>
                  <a:pt x="76" y="74"/>
                  <a:pt x="76" y="74"/>
                </a:cubicBezTo>
                <a:cubicBezTo>
                  <a:pt x="74" y="73"/>
                  <a:pt x="74" y="73"/>
                  <a:pt x="74" y="73"/>
                </a:cubicBezTo>
                <a:cubicBezTo>
                  <a:pt x="74" y="73"/>
                  <a:pt x="73" y="72"/>
                  <a:pt x="72" y="73"/>
                </a:cubicBezTo>
                <a:cubicBezTo>
                  <a:pt x="72" y="75"/>
                  <a:pt x="71" y="75"/>
                  <a:pt x="71" y="75"/>
                </a:cubicBezTo>
                <a:cubicBezTo>
                  <a:pt x="69" y="78"/>
                  <a:pt x="69" y="78"/>
                  <a:pt x="69" y="78"/>
                </a:cubicBezTo>
                <a:cubicBezTo>
                  <a:pt x="69" y="81"/>
                  <a:pt x="69" y="81"/>
                  <a:pt x="69" y="81"/>
                </a:cubicBezTo>
                <a:cubicBezTo>
                  <a:pt x="69" y="81"/>
                  <a:pt x="70" y="82"/>
                  <a:pt x="67" y="82"/>
                </a:cubicBezTo>
                <a:cubicBezTo>
                  <a:pt x="65" y="82"/>
                  <a:pt x="63" y="82"/>
                  <a:pt x="63" y="82"/>
                </a:cubicBezTo>
                <a:cubicBezTo>
                  <a:pt x="63" y="82"/>
                  <a:pt x="65" y="84"/>
                  <a:pt x="63" y="84"/>
                </a:cubicBezTo>
                <a:cubicBezTo>
                  <a:pt x="60" y="84"/>
                  <a:pt x="57" y="84"/>
                  <a:pt x="57" y="84"/>
                </a:cubicBezTo>
                <a:cubicBezTo>
                  <a:pt x="55" y="82"/>
                  <a:pt x="55" y="82"/>
                  <a:pt x="55" y="82"/>
                </a:cubicBezTo>
                <a:cubicBezTo>
                  <a:pt x="51" y="83"/>
                  <a:pt x="51" y="83"/>
                  <a:pt x="51" y="83"/>
                </a:cubicBezTo>
                <a:cubicBezTo>
                  <a:pt x="51" y="83"/>
                  <a:pt x="51" y="82"/>
                  <a:pt x="51" y="80"/>
                </a:cubicBezTo>
                <a:cubicBezTo>
                  <a:pt x="51" y="79"/>
                  <a:pt x="50" y="77"/>
                  <a:pt x="51" y="77"/>
                </a:cubicBezTo>
                <a:cubicBezTo>
                  <a:pt x="52" y="77"/>
                  <a:pt x="53" y="76"/>
                  <a:pt x="53" y="76"/>
                </a:cubicBezTo>
                <a:cubicBezTo>
                  <a:pt x="52" y="73"/>
                  <a:pt x="52" y="73"/>
                  <a:pt x="52" y="73"/>
                </a:cubicBezTo>
                <a:cubicBezTo>
                  <a:pt x="52" y="73"/>
                  <a:pt x="52" y="73"/>
                  <a:pt x="52" y="73"/>
                </a:cubicBezTo>
                <a:cubicBezTo>
                  <a:pt x="52" y="73"/>
                  <a:pt x="51" y="73"/>
                  <a:pt x="51" y="72"/>
                </a:cubicBezTo>
                <a:cubicBezTo>
                  <a:pt x="51" y="71"/>
                  <a:pt x="52" y="69"/>
                  <a:pt x="52" y="69"/>
                </a:cubicBezTo>
                <a:cubicBezTo>
                  <a:pt x="53" y="68"/>
                  <a:pt x="53" y="66"/>
                  <a:pt x="53" y="66"/>
                </a:cubicBezTo>
                <a:cubicBezTo>
                  <a:pt x="52" y="66"/>
                  <a:pt x="52" y="66"/>
                  <a:pt x="52" y="66"/>
                </a:cubicBezTo>
                <a:cubicBezTo>
                  <a:pt x="52" y="66"/>
                  <a:pt x="50" y="67"/>
                  <a:pt x="50" y="65"/>
                </a:cubicBezTo>
                <a:cubicBezTo>
                  <a:pt x="50" y="64"/>
                  <a:pt x="49" y="62"/>
                  <a:pt x="49" y="62"/>
                </a:cubicBezTo>
                <a:cubicBezTo>
                  <a:pt x="49" y="62"/>
                  <a:pt x="47" y="61"/>
                  <a:pt x="47" y="61"/>
                </a:cubicBezTo>
                <a:cubicBezTo>
                  <a:pt x="46" y="61"/>
                  <a:pt x="46" y="61"/>
                  <a:pt x="45" y="62"/>
                </a:cubicBezTo>
                <a:cubicBezTo>
                  <a:pt x="45" y="62"/>
                  <a:pt x="42" y="61"/>
                  <a:pt x="42" y="61"/>
                </a:cubicBezTo>
                <a:cubicBezTo>
                  <a:pt x="42" y="61"/>
                  <a:pt x="39" y="61"/>
                  <a:pt x="39" y="61"/>
                </a:cubicBezTo>
                <a:cubicBezTo>
                  <a:pt x="38" y="61"/>
                  <a:pt x="37" y="63"/>
                  <a:pt x="37" y="63"/>
                </a:cubicBezTo>
                <a:cubicBezTo>
                  <a:pt x="35" y="60"/>
                  <a:pt x="35" y="60"/>
                  <a:pt x="35" y="60"/>
                </a:cubicBezTo>
                <a:cubicBezTo>
                  <a:pt x="36" y="57"/>
                  <a:pt x="36" y="57"/>
                  <a:pt x="36" y="57"/>
                </a:cubicBezTo>
                <a:cubicBezTo>
                  <a:pt x="36" y="57"/>
                  <a:pt x="34" y="55"/>
                  <a:pt x="34" y="54"/>
                </a:cubicBezTo>
                <a:cubicBezTo>
                  <a:pt x="34" y="54"/>
                  <a:pt x="33" y="52"/>
                  <a:pt x="33" y="52"/>
                </a:cubicBezTo>
                <a:cubicBezTo>
                  <a:pt x="31" y="52"/>
                  <a:pt x="31" y="52"/>
                  <a:pt x="31" y="52"/>
                </a:cubicBezTo>
                <a:cubicBezTo>
                  <a:pt x="30" y="51"/>
                  <a:pt x="30" y="51"/>
                  <a:pt x="30" y="51"/>
                </a:cubicBezTo>
                <a:cubicBezTo>
                  <a:pt x="30" y="51"/>
                  <a:pt x="28" y="51"/>
                  <a:pt x="27" y="51"/>
                </a:cubicBezTo>
                <a:cubicBezTo>
                  <a:pt x="26" y="51"/>
                  <a:pt x="26" y="51"/>
                  <a:pt x="25" y="51"/>
                </a:cubicBezTo>
                <a:cubicBezTo>
                  <a:pt x="25" y="51"/>
                  <a:pt x="23" y="49"/>
                  <a:pt x="23" y="49"/>
                </a:cubicBezTo>
                <a:cubicBezTo>
                  <a:pt x="23" y="48"/>
                  <a:pt x="23" y="47"/>
                  <a:pt x="23" y="46"/>
                </a:cubicBezTo>
                <a:cubicBezTo>
                  <a:pt x="22" y="45"/>
                  <a:pt x="21" y="43"/>
                  <a:pt x="21" y="42"/>
                </a:cubicBezTo>
                <a:cubicBezTo>
                  <a:pt x="21" y="42"/>
                  <a:pt x="22" y="40"/>
                  <a:pt x="22" y="40"/>
                </a:cubicBezTo>
                <a:cubicBezTo>
                  <a:pt x="21" y="39"/>
                  <a:pt x="19" y="37"/>
                  <a:pt x="19" y="37"/>
                </a:cubicBezTo>
                <a:cubicBezTo>
                  <a:pt x="18" y="35"/>
                  <a:pt x="18" y="35"/>
                  <a:pt x="18" y="35"/>
                </a:cubicBezTo>
                <a:cubicBezTo>
                  <a:pt x="18" y="35"/>
                  <a:pt x="15" y="37"/>
                  <a:pt x="14" y="37"/>
                </a:cubicBezTo>
                <a:cubicBezTo>
                  <a:pt x="13" y="37"/>
                  <a:pt x="11" y="36"/>
                  <a:pt x="11" y="37"/>
                </a:cubicBezTo>
                <a:cubicBezTo>
                  <a:pt x="11" y="37"/>
                  <a:pt x="12" y="39"/>
                  <a:pt x="11" y="39"/>
                </a:cubicBezTo>
                <a:cubicBezTo>
                  <a:pt x="10" y="39"/>
                  <a:pt x="8" y="39"/>
                  <a:pt x="7" y="38"/>
                </a:cubicBezTo>
                <a:cubicBezTo>
                  <a:pt x="6" y="37"/>
                  <a:pt x="6" y="36"/>
                  <a:pt x="6" y="35"/>
                </a:cubicBezTo>
                <a:cubicBezTo>
                  <a:pt x="5" y="35"/>
                  <a:pt x="5" y="33"/>
                  <a:pt x="4" y="33"/>
                </a:cubicBezTo>
                <a:cubicBezTo>
                  <a:pt x="3" y="33"/>
                  <a:pt x="2" y="33"/>
                  <a:pt x="2" y="32"/>
                </a:cubicBezTo>
                <a:cubicBezTo>
                  <a:pt x="2" y="32"/>
                  <a:pt x="2" y="29"/>
                  <a:pt x="2" y="29"/>
                </a:cubicBezTo>
                <a:cubicBezTo>
                  <a:pt x="2" y="27"/>
                  <a:pt x="2" y="27"/>
                  <a:pt x="2" y="27"/>
                </a:cubicBezTo>
                <a:cubicBezTo>
                  <a:pt x="2" y="27"/>
                  <a:pt x="2" y="24"/>
                  <a:pt x="1" y="24"/>
                </a:cubicBezTo>
                <a:cubicBezTo>
                  <a:pt x="1" y="23"/>
                  <a:pt x="0" y="22"/>
                  <a:pt x="0" y="22"/>
                </a:cubicBezTo>
                <a:cubicBezTo>
                  <a:pt x="0" y="19"/>
                  <a:pt x="0" y="19"/>
                  <a:pt x="0" y="19"/>
                </a:cubicBezTo>
                <a:lnTo>
                  <a:pt x="1" y="18"/>
                </a:lnTo>
                <a:close/>
              </a:path>
            </a:pathLst>
          </a:custGeom>
          <a:solidFill>
            <a:schemeClr val="accent1"/>
          </a:solidFill>
          <a:ln w="3175" cap="rnd">
            <a:solidFill>
              <a:srgbClr val="7ECBD6"/>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25" name="Freeform 31">
            <a:extLst>
              <a:ext uri="{FF2B5EF4-FFF2-40B4-BE49-F238E27FC236}">
                <a16:creationId xmlns:a16="http://schemas.microsoft.com/office/drawing/2014/main" id="{95398D09-EFD4-FC4A-8EE5-914A7A0DA63A}"/>
              </a:ext>
            </a:extLst>
          </p:cNvPr>
          <p:cNvSpPr>
            <a:spLocks/>
          </p:cNvSpPr>
          <p:nvPr/>
        </p:nvSpPr>
        <p:spPr bwMode="auto">
          <a:xfrm>
            <a:off x="6693635" y="2475829"/>
            <a:ext cx="685248" cy="365420"/>
          </a:xfrm>
          <a:custGeom>
            <a:avLst/>
            <a:gdLst>
              <a:gd name="T0" fmla="*/ 56 w 240"/>
              <a:gd name="T1" fmla="*/ 20 h 133"/>
              <a:gd name="T2" fmla="*/ 62 w 240"/>
              <a:gd name="T3" fmla="*/ 12 h 133"/>
              <a:gd name="T4" fmla="*/ 73 w 240"/>
              <a:gd name="T5" fmla="*/ 5 h 133"/>
              <a:gd name="T6" fmla="*/ 85 w 240"/>
              <a:gd name="T7" fmla="*/ 3 h 133"/>
              <a:gd name="T8" fmla="*/ 87 w 240"/>
              <a:gd name="T9" fmla="*/ 11 h 133"/>
              <a:gd name="T10" fmla="*/ 93 w 240"/>
              <a:gd name="T11" fmla="*/ 10 h 133"/>
              <a:gd name="T12" fmla="*/ 99 w 240"/>
              <a:gd name="T13" fmla="*/ 6 h 133"/>
              <a:gd name="T14" fmla="*/ 103 w 240"/>
              <a:gd name="T15" fmla="*/ 3 h 133"/>
              <a:gd name="T16" fmla="*/ 110 w 240"/>
              <a:gd name="T17" fmla="*/ 10 h 133"/>
              <a:gd name="T18" fmla="*/ 118 w 240"/>
              <a:gd name="T19" fmla="*/ 12 h 133"/>
              <a:gd name="T20" fmla="*/ 126 w 240"/>
              <a:gd name="T21" fmla="*/ 15 h 133"/>
              <a:gd name="T22" fmla="*/ 133 w 240"/>
              <a:gd name="T23" fmla="*/ 17 h 133"/>
              <a:gd name="T24" fmla="*/ 142 w 240"/>
              <a:gd name="T25" fmla="*/ 18 h 133"/>
              <a:gd name="T26" fmla="*/ 146 w 240"/>
              <a:gd name="T27" fmla="*/ 25 h 133"/>
              <a:gd name="T28" fmla="*/ 146 w 240"/>
              <a:gd name="T29" fmla="*/ 31 h 133"/>
              <a:gd name="T30" fmla="*/ 154 w 240"/>
              <a:gd name="T31" fmla="*/ 38 h 133"/>
              <a:gd name="T32" fmla="*/ 164 w 240"/>
              <a:gd name="T33" fmla="*/ 44 h 133"/>
              <a:gd name="T34" fmla="*/ 169 w 240"/>
              <a:gd name="T35" fmla="*/ 31 h 133"/>
              <a:gd name="T36" fmla="*/ 176 w 240"/>
              <a:gd name="T37" fmla="*/ 28 h 133"/>
              <a:gd name="T38" fmla="*/ 194 w 240"/>
              <a:gd name="T39" fmla="*/ 29 h 133"/>
              <a:gd name="T40" fmla="*/ 193 w 240"/>
              <a:gd name="T41" fmla="*/ 39 h 133"/>
              <a:gd name="T42" fmla="*/ 203 w 240"/>
              <a:gd name="T43" fmla="*/ 46 h 133"/>
              <a:gd name="T44" fmla="*/ 213 w 240"/>
              <a:gd name="T45" fmla="*/ 45 h 133"/>
              <a:gd name="T46" fmla="*/ 228 w 240"/>
              <a:gd name="T47" fmla="*/ 54 h 133"/>
              <a:gd name="T48" fmla="*/ 237 w 240"/>
              <a:gd name="T49" fmla="*/ 60 h 133"/>
              <a:gd name="T50" fmla="*/ 236 w 240"/>
              <a:gd name="T51" fmla="*/ 68 h 133"/>
              <a:gd name="T52" fmla="*/ 229 w 240"/>
              <a:gd name="T53" fmla="*/ 70 h 133"/>
              <a:gd name="T54" fmla="*/ 223 w 240"/>
              <a:gd name="T55" fmla="*/ 78 h 133"/>
              <a:gd name="T56" fmla="*/ 216 w 240"/>
              <a:gd name="T57" fmla="*/ 85 h 133"/>
              <a:gd name="T58" fmla="*/ 215 w 240"/>
              <a:gd name="T59" fmla="*/ 97 h 133"/>
              <a:gd name="T60" fmla="*/ 208 w 240"/>
              <a:gd name="T61" fmla="*/ 104 h 133"/>
              <a:gd name="T62" fmla="*/ 203 w 240"/>
              <a:gd name="T63" fmla="*/ 109 h 133"/>
              <a:gd name="T64" fmla="*/ 198 w 240"/>
              <a:gd name="T65" fmla="*/ 111 h 133"/>
              <a:gd name="T66" fmla="*/ 193 w 240"/>
              <a:gd name="T67" fmla="*/ 111 h 133"/>
              <a:gd name="T68" fmla="*/ 189 w 240"/>
              <a:gd name="T69" fmla="*/ 110 h 133"/>
              <a:gd name="T70" fmla="*/ 184 w 240"/>
              <a:gd name="T71" fmla="*/ 111 h 133"/>
              <a:gd name="T72" fmla="*/ 181 w 240"/>
              <a:gd name="T73" fmla="*/ 115 h 133"/>
              <a:gd name="T74" fmla="*/ 179 w 240"/>
              <a:gd name="T75" fmla="*/ 121 h 133"/>
              <a:gd name="T76" fmla="*/ 177 w 240"/>
              <a:gd name="T77" fmla="*/ 123 h 133"/>
              <a:gd name="T78" fmla="*/ 163 w 240"/>
              <a:gd name="T79" fmla="*/ 115 h 133"/>
              <a:gd name="T80" fmla="*/ 147 w 240"/>
              <a:gd name="T81" fmla="*/ 118 h 133"/>
              <a:gd name="T82" fmla="*/ 134 w 240"/>
              <a:gd name="T83" fmla="*/ 112 h 133"/>
              <a:gd name="T84" fmla="*/ 119 w 240"/>
              <a:gd name="T85" fmla="*/ 110 h 133"/>
              <a:gd name="T86" fmla="*/ 106 w 240"/>
              <a:gd name="T87" fmla="*/ 108 h 133"/>
              <a:gd name="T88" fmla="*/ 104 w 240"/>
              <a:gd name="T89" fmla="*/ 121 h 133"/>
              <a:gd name="T90" fmla="*/ 97 w 240"/>
              <a:gd name="T91" fmla="*/ 131 h 133"/>
              <a:gd name="T92" fmla="*/ 86 w 240"/>
              <a:gd name="T93" fmla="*/ 131 h 133"/>
              <a:gd name="T94" fmla="*/ 74 w 240"/>
              <a:gd name="T95" fmla="*/ 131 h 133"/>
              <a:gd name="T96" fmla="*/ 63 w 240"/>
              <a:gd name="T97" fmla="*/ 122 h 133"/>
              <a:gd name="T98" fmla="*/ 55 w 240"/>
              <a:gd name="T99" fmla="*/ 114 h 133"/>
              <a:gd name="T100" fmla="*/ 45 w 240"/>
              <a:gd name="T101" fmla="*/ 107 h 133"/>
              <a:gd name="T102" fmla="*/ 39 w 240"/>
              <a:gd name="T103" fmla="*/ 100 h 133"/>
              <a:gd name="T104" fmla="*/ 24 w 240"/>
              <a:gd name="T105" fmla="*/ 93 h 133"/>
              <a:gd name="T106" fmla="*/ 17 w 240"/>
              <a:gd name="T107" fmla="*/ 79 h 133"/>
              <a:gd name="T108" fmla="*/ 16 w 240"/>
              <a:gd name="T109" fmla="*/ 66 h 133"/>
              <a:gd name="T110" fmla="*/ 4 w 240"/>
              <a:gd name="T111" fmla="*/ 55 h 133"/>
              <a:gd name="T112" fmla="*/ 5 w 240"/>
              <a:gd name="T113" fmla="*/ 44 h 133"/>
              <a:gd name="T114" fmla="*/ 10 w 240"/>
              <a:gd name="T115" fmla="*/ 45 h 133"/>
              <a:gd name="T116" fmla="*/ 23 w 240"/>
              <a:gd name="T117" fmla="*/ 38 h 133"/>
              <a:gd name="T118" fmla="*/ 35 w 240"/>
              <a:gd name="T119" fmla="*/ 3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0" h="133">
                <a:moveTo>
                  <a:pt x="43" y="27"/>
                </a:moveTo>
                <a:cubicBezTo>
                  <a:pt x="44" y="27"/>
                  <a:pt x="50" y="22"/>
                  <a:pt x="50" y="22"/>
                </a:cubicBezTo>
                <a:cubicBezTo>
                  <a:pt x="56" y="20"/>
                  <a:pt x="56" y="20"/>
                  <a:pt x="56" y="20"/>
                </a:cubicBezTo>
                <a:cubicBezTo>
                  <a:pt x="58" y="18"/>
                  <a:pt x="58" y="18"/>
                  <a:pt x="58" y="18"/>
                </a:cubicBezTo>
                <a:cubicBezTo>
                  <a:pt x="60" y="14"/>
                  <a:pt x="60" y="14"/>
                  <a:pt x="60" y="14"/>
                </a:cubicBezTo>
                <a:cubicBezTo>
                  <a:pt x="60" y="14"/>
                  <a:pt x="59" y="12"/>
                  <a:pt x="62" y="12"/>
                </a:cubicBezTo>
                <a:cubicBezTo>
                  <a:pt x="65" y="12"/>
                  <a:pt x="74" y="10"/>
                  <a:pt x="74" y="10"/>
                </a:cubicBezTo>
                <a:cubicBezTo>
                  <a:pt x="75" y="8"/>
                  <a:pt x="75" y="8"/>
                  <a:pt x="75" y="8"/>
                </a:cubicBezTo>
                <a:cubicBezTo>
                  <a:pt x="73" y="5"/>
                  <a:pt x="73" y="5"/>
                  <a:pt x="73" y="5"/>
                </a:cubicBezTo>
                <a:cubicBezTo>
                  <a:pt x="73" y="5"/>
                  <a:pt x="73" y="1"/>
                  <a:pt x="73" y="1"/>
                </a:cubicBezTo>
                <a:cubicBezTo>
                  <a:pt x="74" y="0"/>
                  <a:pt x="78" y="0"/>
                  <a:pt x="80" y="0"/>
                </a:cubicBezTo>
                <a:cubicBezTo>
                  <a:pt x="82" y="1"/>
                  <a:pt x="84" y="2"/>
                  <a:pt x="85" y="3"/>
                </a:cubicBezTo>
                <a:cubicBezTo>
                  <a:pt x="85" y="4"/>
                  <a:pt x="85" y="3"/>
                  <a:pt x="85" y="5"/>
                </a:cubicBezTo>
                <a:cubicBezTo>
                  <a:pt x="85" y="7"/>
                  <a:pt x="85" y="9"/>
                  <a:pt x="85" y="9"/>
                </a:cubicBezTo>
                <a:cubicBezTo>
                  <a:pt x="85" y="9"/>
                  <a:pt x="86" y="10"/>
                  <a:pt x="87" y="11"/>
                </a:cubicBezTo>
                <a:cubicBezTo>
                  <a:pt x="89" y="11"/>
                  <a:pt x="91" y="13"/>
                  <a:pt x="91" y="12"/>
                </a:cubicBezTo>
                <a:cubicBezTo>
                  <a:pt x="91" y="12"/>
                  <a:pt x="92" y="11"/>
                  <a:pt x="93" y="10"/>
                </a:cubicBezTo>
                <a:cubicBezTo>
                  <a:pt x="93" y="10"/>
                  <a:pt x="93" y="10"/>
                  <a:pt x="93" y="10"/>
                </a:cubicBezTo>
                <a:cubicBezTo>
                  <a:pt x="93" y="12"/>
                  <a:pt x="94" y="11"/>
                  <a:pt x="95" y="11"/>
                </a:cubicBezTo>
                <a:cubicBezTo>
                  <a:pt x="96" y="11"/>
                  <a:pt x="100" y="9"/>
                  <a:pt x="100" y="9"/>
                </a:cubicBezTo>
                <a:cubicBezTo>
                  <a:pt x="100" y="9"/>
                  <a:pt x="99" y="6"/>
                  <a:pt x="99" y="6"/>
                </a:cubicBezTo>
                <a:cubicBezTo>
                  <a:pt x="99" y="5"/>
                  <a:pt x="99" y="4"/>
                  <a:pt x="99" y="3"/>
                </a:cubicBezTo>
                <a:cubicBezTo>
                  <a:pt x="100" y="2"/>
                  <a:pt x="100" y="2"/>
                  <a:pt x="100" y="2"/>
                </a:cubicBezTo>
                <a:cubicBezTo>
                  <a:pt x="101" y="2"/>
                  <a:pt x="103" y="3"/>
                  <a:pt x="103" y="3"/>
                </a:cubicBezTo>
                <a:cubicBezTo>
                  <a:pt x="103" y="3"/>
                  <a:pt x="105" y="4"/>
                  <a:pt x="106" y="4"/>
                </a:cubicBezTo>
                <a:cubicBezTo>
                  <a:pt x="108" y="4"/>
                  <a:pt x="107" y="6"/>
                  <a:pt x="107" y="6"/>
                </a:cubicBezTo>
                <a:cubicBezTo>
                  <a:pt x="107" y="6"/>
                  <a:pt x="108" y="9"/>
                  <a:pt x="110" y="10"/>
                </a:cubicBezTo>
                <a:cubicBezTo>
                  <a:pt x="112" y="11"/>
                  <a:pt x="112" y="12"/>
                  <a:pt x="112" y="13"/>
                </a:cubicBezTo>
                <a:cubicBezTo>
                  <a:pt x="113" y="13"/>
                  <a:pt x="115" y="13"/>
                  <a:pt x="115" y="13"/>
                </a:cubicBezTo>
                <a:cubicBezTo>
                  <a:pt x="118" y="12"/>
                  <a:pt x="118" y="12"/>
                  <a:pt x="118" y="12"/>
                </a:cubicBezTo>
                <a:cubicBezTo>
                  <a:pt x="118" y="12"/>
                  <a:pt x="120" y="13"/>
                  <a:pt x="121" y="15"/>
                </a:cubicBezTo>
                <a:cubicBezTo>
                  <a:pt x="121" y="16"/>
                  <a:pt x="124" y="16"/>
                  <a:pt x="125" y="15"/>
                </a:cubicBezTo>
                <a:cubicBezTo>
                  <a:pt x="126" y="15"/>
                  <a:pt x="126" y="15"/>
                  <a:pt x="126" y="15"/>
                </a:cubicBezTo>
                <a:cubicBezTo>
                  <a:pt x="127" y="16"/>
                  <a:pt x="127" y="16"/>
                  <a:pt x="127" y="16"/>
                </a:cubicBezTo>
                <a:cubicBezTo>
                  <a:pt x="127" y="16"/>
                  <a:pt x="129" y="20"/>
                  <a:pt x="132" y="17"/>
                </a:cubicBezTo>
                <a:cubicBezTo>
                  <a:pt x="135" y="14"/>
                  <a:pt x="133" y="17"/>
                  <a:pt x="133" y="17"/>
                </a:cubicBezTo>
                <a:cubicBezTo>
                  <a:pt x="133" y="17"/>
                  <a:pt x="135" y="20"/>
                  <a:pt x="136" y="20"/>
                </a:cubicBezTo>
                <a:cubicBezTo>
                  <a:pt x="138" y="20"/>
                  <a:pt x="138" y="20"/>
                  <a:pt x="138" y="20"/>
                </a:cubicBezTo>
                <a:cubicBezTo>
                  <a:pt x="142" y="18"/>
                  <a:pt x="142" y="18"/>
                  <a:pt x="142" y="18"/>
                </a:cubicBezTo>
                <a:cubicBezTo>
                  <a:pt x="145" y="17"/>
                  <a:pt x="145" y="17"/>
                  <a:pt x="145" y="17"/>
                </a:cubicBezTo>
                <a:cubicBezTo>
                  <a:pt x="145" y="17"/>
                  <a:pt x="148" y="17"/>
                  <a:pt x="147" y="22"/>
                </a:cubicBezTo>
                <a:cubicBezTo>
                  <a:pt x="147" y="26"/>
                  <a:pt x="146" y="25"/>
                  <a:pt x="146" y="25"/>
                </a:cubicBezTo>
                <a:cubicBezTo>
                  <a:pt x="144" y="28"/>
                  <a:pt x="144" y="28"/>
                  <a:pt x="144" y="28"/>
                </a:cubicBezTo>
                <a:cubicBezTo>
                  <a:pt x="144" y="31"/>
                  <a:pt x="144" y="31"/>
                  <a:pt x="144" y="31"/>
                </a:cubicBezTo>
                <a:cubicBezTo>
                  <a:pt x="144" y="31"/>
                  <a:pt x="145" y="31"/>
                  <a:pt x="146" y="31"/>
                </a:cubicBezTo>
                <a:cubicBezTo>
                  <a:pt x="147" y="31"/>
                  <a:pt x="148" y="35"/>
                  <a:pt x="148" y="35"/>
                </a:cubicBezTo>
                <a:cubicBezTo>
                  <a:pt x="151" y="36"/>
                  <a:pt x="151" y="36"/>
                  <a:pt x="151" y="36"/>
                </a:cubicBezTo>
                <a:cubicBezTo>
                  <a:pt x="151" y="36"/>
                  <a:pt x="152" y="37"/>
                  <a:pt x="154" y="38"/>
                </a:cubicBezTo>
                <a:cubicBezTo>
                  <a:pt x="155" y="39"/>
                  <a:pt x="156" y="41"/>
                  <a:pt x="156" y="41"/>
                </a:cubicBezTo>
                <a:cubicBezTo>
                  <a:pt x="156" y="41"/>
                  <a:pt x="157" y="45"/>
                  <a:pt x="158" y="46"/>
                </a:cubicBezTo>
                <a:cubicBezTo>
                  <a:pt x="158" y="48"/>
                  <a:pt x="164" y="44"/>
                  <a:pt x="164" y="44"/>
                </a:cubicBezTo>
                <a:cubicBezTo>
                  <a:pt x="165" y="39"/>
                  <a:pt x="165" y="39"/>
                  <a:pt x="165" y="39"/>
                </a:cubicBezTo>
                <a:cubicBezTo>
                  <a:pt x="171" y="37"/>
                  <a:pt x="171" y="37"/>
                  <a:pt x="171" y="37"/>
                </a:cubicBezTo>
                <a:cubicBezTo>
                  <a:pt x="169" y="31"/>
                  <a:pt x="169" y="31"/>
                  <a:pt x="169" y="31"/>
                </a:cubicBezTo>
                <a:cubicBezTo>
                  <a:pt x="167" y="27"/>
                  <a:pt x="167" y="27"/>
                  <a:pt x="167" y="27"/>
                </a:cubicBezTo>
                <a:cubicBezTo>
                  <a:pt x="167" y="27"/>
                  <a:pt x="171" y="28"/>
                  <a:pt x="172" y="27"/>
                </a:cubicBezTo>
                <a:cubicBezTo>
                  <a:pt x="173" y="27"/>
                  <a:pt x="176" y="28"/>
                  <a:pt x="176" y="28"/>
                </a:cubicBezTo>
                <a:cubicBezTo>
                  <a:pt x="187" y="33"/>
                  <a:pt x="187" y="33"/>
                  <a:pt x="187" y="33"/>
                </a:cubicBezTo>
                <a:cubicBezTo>
                  <a:pt x="187" y="33"/>
                  <a:pt x="190" y="32"/>
                  <a:pt x="192" y="32"/>
                </a:cubicBezTo>
                <a:cubicBezTo>
                  <a:pt x="194" y="31"/>
                  <a:pt x="194" y="29"/>
                  <a:pt x="194" y="29"/>
                </a:cubicBezTo>
                <a:cubicBezTo>
                  <a:pt x="194" y="29"/>
                  <a:pt x="195" y="30"/>
                  <a:pt x="197" y="32"/>
                </a:cubicBezTo>
                <a:cubicBezTo>
                  <a:pt x="198" y="35"/>
                  <a:pt x="196" y="34"/>
                  <a:pt x="196" y="35"/>
                </a:cubicBezTo>
                <a:cubicBezTo>
                  <a:pt x="195" y="36"/>
                  <a:pt x="193" y="39"/>
                  <a:pt x="193" y="39"/>
                </a:cubicBezTo>
                <a:cubicBezTo>
                  <a:pt x="193" y="39"/>
                  <a:pt x="194" y="41"/>
                  <a:pt x="196" y="41"/>
                </a:cubicBezTo>
                <a:cubicBezTo>
                  <a:pt x="197" y="41"/>
                  <a:pt x="196" y="42"/>
                  <a:pt x="198" y="44"/>
                </a:cubicBezTo>
                <a:cubicBezTo>
                  <a:pt x="199" y="45"/>
                  <a:pt x="203" y="46"/>
                  <a:pt x="203" y="46"/>
                </a:cubicBezTo>
                <a:cubicBezTo>
                  <a:pt x="206" y="46"/>
                  <a:pt x="206" y="46"/>
                  <a:pt x="206" y="46"/>
                </a:cubicBezTo>
                <a:cubicBezTo>
                  <a:pt x="209" y="43"/>
                  <a:pt x="209" y="43"/>
                  <a:pt x="209" y="43"/>
                </a:cubicBezTo>
                <a:cubicBezTo>
                  <a:pt x="209" y="43"/>
                  <a:pt x="212" y="44"/>
                  <a:pt x="213" y="45"/>
                </a:cubicBezTo>
                <a:cubicBezTo>
                  <a:pt x="214" y="46"/>
                  <a:pt x="219" y="48"/>
                  <a:pt x="219" y="48"/>
                </a:cubicBezTo>
                <a:cubicBezTo>
                  <a:pt x="227" y="46"/>
                  <a:pt x="227" y="46"/>
                  <a:pt x="227" y="46"/>
                </a:cubicBezTo>
                <a:cubicBezTo>
                  <a:pt x="228" y="54"/>
                  <a:pt x="228" y="54"/>
                  <a:pt x="228" y="54"/>
                </a:cubicBezTo>
                <a:cubicBezTo>
                  <a:pt x="228" y="54"/>
                  <a:pt x="230" y="54"/>
                  <a:pt x="232" y="57"/>
                </a:cubicBezTo>
                <a:cubicBezTo>
                  <a:pt x="234" y="59"/>
                  <a:pt x="233" y="57"/>
                  <a:pt x="233" y="57"/>
                </a:cubicBezTo>
                <a:cubicBezTo>
                  <a:pt x="233" y="57"/>
                  <a:pt x="237" y="59"/>
                  <a:pt x="237" y="60"/>
                </a:cubicBezTo>
                <a:cubicBezTo>
                  <a:pt x="237" y="62"/>
                  <a:pt x="238" y="64"/>
                  <a:pt x="238" y="64"/>
                </a:cubicBezTo>
                <a:cubicBezTo>
                  <a:pt x="240" y="68"/>
                  <a:pt x="240" y="68"/>
                  <a:pt x="240" y="68"/>
                </a:cubicBezTo>
                <a:cubicBezTo>
                  <a:pt x="239" y="68"/>
                  <a:pt x="237" y="68"/>
                  <a:pt x="236" y="68"/>
                </a:cubicBezTo>
                <a:cubicBezTo>
                  <a:pt x="236" y="68"/>
                  <a:pt x="235" y="69"/>
                  <a:pt x="234" y="69"/>
                </a:cubicBezTo>
                <a:cubicBezTo>
                  <a:pt x="233" y="69"/>
                  <a:pt x="232" y="69"/>
                  <a:pt x="232" y="69"/>
                </a:cubicBezTo>
                <a:cubicBezTo>
                  <a:pt x="229" y="70"/>
                  <a:pt x="229" y="70"/>
                  <a:pt x="229" y="70"/>
                </a:cubicBezTo>
                <a:cubicBezTo>
                  <a:pt x="227" y="72"/>
                  <a:pt x="227" y="72"/>
                  <a:pt x="227" y="72"/>
                </a:cubicBezTo>
                <a:cubicBezTo>
                  <a:pt x="225" y="74"/>
                  <a:pt x="225" y="74"/>
                  <a:pt x="225" y="74"/>
                </a:cubicBezTo>
                <a:cubicBezTo>
                  <a:pt x="223" y="78"/>
                  <a:pt x="223" y="78"/>
                  <a:pt x="223" y="78"/>
                </a:cubicBezTo>
                <a:cubicBezTo>
                  <a:pt x="223" y="80"/>
                  <a:pt x="223" y="80"/>
                  <a:pt x="223" y="80"/>
                </a:cubicBezTo>
                <a:cubicBezTo>
                  <a:pt x="220" y="83"/>
                  <a:pt x="220" y="83"/>
                  <a:pt x="220" y="83"/>
                </a:cubicBezTo>
                <a:cubicBezTo>
                  <a:pt x="220" y="83"/>
                  <a:pt x="217" y="85"/>
                  <a:pt x="216" y="85"/>
                </a:cubicBezTo>
                <a:cubicBezTo>
                  <a:pt x="215" y="85"/>
                  <a:pt x="215" y="89"/>
                  <a:pt x="215" y="89"/>
                </a:cubicBezTo>
                <a:cubicBezTo>
                  <a:pt x="216" y="92"/>
                  <a:pt x="216" y="92"/>
                  <a:pt x="216" y="92"/>
                </a:cubicBezTo>
                <a:cubicBezTo>
                  <a:pt x="215" y="97"/>
                  <a:pt x="215" y="97"/>
                  <a:pt x="215" y="97"/>
                </a:cubicBezTo>
                <a:cubicBezTo>
                  <a:pt x="210" y="99"/>
                  <a:pt x="210" y="99"/>
                  <a:pt x="210" y="99"/>
                </a:cubicBezTo>
                <a:cubicBezTo>
                  <a:pt x="209" y="102"/>
                  <a:pt x="209" y="102"/>
                  <a:pt x="209" y="102"/>
                </a:cubicBezTo>
                <a:cubicBezTo>
                  <a:pt x="208" y="104"/>
                  <a:pt x="208" y="104"/>
                  <a:pt x="208" y="104"/>
                </a:cubicBezTo>
                <a:cubicBezTo>
                  <a:pt x="208" y="104"/>
                  <a:pt x="206" y="105"/>
                  <a:pt x="206" y="105"/>
                </a:cubicBezTo>
                <a:cubicBezTo>
                  <a:pt x="205" y="104"/>
                  <a:pt x="205" y="107"/>
                  <a:pt x="205" y="107"/>
                </a:cubicBezTo>
                <a:cubicBezTo>
                  <a:pt x="203" y="109"/>
                  <a:pt x="203" y="109"/>
                  <a:pt x="203" y="109"/>
                </a:cubicBezTo>
                <a:cubicBezTo>
                  <a:pt x="202" y="109"/>
                  <a:pt x="202" y="109"/>
                  <a:pt x="202" y="109"/>
                </a:cubicBezTo>
                <a:cubicBezTo>
                  <a:pt x="200" y="110"/>
                  <a:pt x="200" y="110"/>
                  <a:pt x="200" y="110"/>
                </a:cubicBezTo>
                <a:cubicBezTo>
                  <a:pt x="200" y="110"/>
                  <a:pt x="199" y="111"/>
                  <a:pt x="198" y="111"/>
                </a:cubicBezTo>
                <a:cubicBezTo>
                  <a:pt x="198" y="112"/>
                  <a:pt x="197" y="111"/>
                  <a:pt x="197" y="111"/>
                </a:cubicBezTo>
                <a:cubicBezTo>
                  <a:pt x="197" y="111"/>
                  <a:pt x="195" y="110"/>
                  <a:pt x="194" y="110"/>
                </a:cubicBezTo>
                <a:cubicBezTo>
                  <a:pt x="194" y="110"/>
                  <a:pt x="194" y="111"/>
                  <a:pt x="193" y="111"/>
                </a:cubicBezTo>
                <a:cubicBezTo>
                  <a:pt x="193" y="111"/>
                  <a:pt x="193" y="111"/>
                  <a:pt x="192" y="112"/>
                </a:cubicBezTo>
                <a:cubicBezTo>
                  <a:pt x="192" y="112"/>
                  <a:pt x="191" y="111"/>
                  <a:pt x="190" y="111"/>
                </a:cubicBezTo>
                <a:cubicBezTo>
                  <a:pt x="189" y="111"/>
                  <a:pt x="189" y="110"/>
                  <a:pt x="189" y="110"/>
                </a:cubicBezTo>
                <a:cubicBezTo>
                  <a:pt x="188" y="110"/>
                  <a:pt x="187" y="110"/>
                  <a:pt x="187" y="110"/>
                </a:cubicBezTo>
                <a:cubicBezTo>
                  <a:pt x="186" y="110"/>
                  <a:pt x="185" y="110"/>
                  <a:pt x="185" y="110"/>
                </a:cubicBezTo>
                <a:cubicBezTo>
                  <a:pt x="185" y="110"/>
                  <a:pt x="184" y="111"/>
                  <a:pt x="184" y="111"/>
                </a:cubicBezTo>
                <a:cubicBezTo>
                  <a:pt x="182" y="112"/>
                  <a:pt x="182" y="112"/>
                  <a:pt x="182" y="112"/>
                </a:cubicBezTo>
                <a:cubicBezTo>
                  <a:pt x="182" y="112"/>
                  <a:pt x="182" y="113"/>
                  <a:pt x="182" y="114"/>
                </a:cubicBezTo>
                <a:cubicBezTo>
                  <a:pt x="182" y="114"/>
                  <a:pt x="182" y="115"/>
                  <a:pt x="181" y="115"/>
                </a:cubicBezTo>
                <a:cubicBezTo>
                  <a:pt x="181" y="115"/>
                  <a:pt x="180" y="117"/>
                  <a:pt x="180" y="117"/>
                </a:cubicBezTo>
                <a:cubicBezTo>
                  <a:pt x="180" y="117"/>
                  <a:pt x="180" y="120"/>
                  <a:pt x="179" y="120"/>
                </a:cubicBezTo>
                <a:cubicBezTo>
                  <a:pt x="179" y="120"/>
                  <a:pt x="179" y="121"/>
                  <a:pt x="179" y="121"/>
                </a:cubicBezTo>
                <a:cubicBezTo>
                  <a:pt x="179" y="123"/>
                  <a:pt x="179" y="123"/>
                  <a:pt x="179" y="123"/>
                </a:cubicBezTo>
                <a:cubicBezTo>
                  <a:pt x="179" y="124"/>
                  <a:pt x="179" y="124"/>
                  <a:pt x="179" y="124"/>
                </a:cubicBezTo>
                <a:cubicBezTo>
                  <a:pt x="177" y="123"/>
                  <a:pt x="177" y="123"/>
                  <a:pt x="177" y="123"/>
                </a:cubicBezTo>
                <a:cubicBezTo>
                  <a:pt x="175" y="117"/>
                  <a:pt x="175" y="117"/>
                  <a:pt x="175" y="117"/>
                </a:cubicBezTo>
                <a:cubicBezTo>
                  <a:pt x="175" y="117"/>
                  <a:pt x="172" y="118"/>
                  <a:pt x="169" y="118"/>
                </a:cubicBezTo>
                <a:cubicBezTo>
                  <a:pt x="166" y="117"/>
                  <a:pt x="164" y="115"/>
                  <a:pt x="163" y="115"/>
                </a:cubicBezTo>
                <a:cubicBezTo>
                  <a:pt x="163" y="114"/>
                  <a:pt x="159" y="115"/>
                  <a:pt x="159" y="115"/>
                </a:cubicBezTo>
                <a:cubicBezTo>
                  <a:pt x="158" y="119"/>
                  <a:pt x="158" y="119"/>
                  <a:pt x="158" y="119"/>
                </a:cubicBezTo>
                <a:cubicBezTo>
                  <a:pt x="147" y="118"/>
                  <a:pt x="147" y="118"/>
                  <a:pt x="147" y="118"/>
                </a:cubicBezTo>
                <a:cubicBezTo>
                  <a:pt x="143" y="116"/>
                  <a:pt x="143" y="116"/>
                  <a:pt x="143" y="116"/>
                </a:cubicBezTo>
                <a:cubicBezTo>
                  <a:pt x="136" y="113"/>
                  <a:pt x="136" y="113"/>
                  <a:pt x="136" y="113"/>
                </a:cubicBezTo>
                <a:cubicBezTo>
                  <a:pt x="134" y="112"/>
                  <a:pt x="134" y="112"/>
                  <a:pt x="134" y="112"/>
                </a:cubicBezTo>
                <a:cubicBezTo>
                  <a:pt x="134" y="112"/>
                  <a:pt x="130" y="112"/>
                  <a:pt x="129" y="112"/>
                </a:cubicBezTo>
                <a:cubicBezTo>
                  <a:pt x="128" y="112"/>
                  <a:pt x="124" y="111"/>
                  <a:pt x="124" y="111"/>
                </a:cubicBezTo>
                <a:cubicBezTo>
                  <a:pt x="124" y="111"/>
                  <a:pt x="120" y="110"/>
                  <a:pt x="119" y="110"/>
                </a:cubicBezTo>
                <a:cubicBezTo>
                  <a:pt x="118" y="110"/>
                  <a:pt x="116" y="110"/>
                  <a:pt x="116" y="110"/>
                </a:cubicBezTo>
                <a:cubicBezTo>
                  <a:pt x="111" y="109"/>
                  <a:pt x="111" y="109"/>
                  <a:pt x="111" y="109"/>
                </a:cubicBezTo>
                <a:cubicBezTo>
                  <a:pt x="111" y="109"/>
                  <a:pt x="108" y="107"/>
                  <a:pt x="106" y="108"/>
                </a:cubicBezTo>
                <a:cubicBezTo>
                  <a:pt x="105" y="108"/>
                  <a:pt x="106" y="111"/>
                  <a:pt x="106" y="111"/>
                </a:cubicBezTo>
                <a:cubicBezTo>
                  <a:pt x="106" y="111"/>
                  <a:pt x="105" y="116"/>
                  <a:pt x="106" y="117"/>
                </a:cubicBezTo>
                <a:cubicBezTo>
                  <a:pt x="106" y="119"/>
                  <a:pt x="104" y="121"/>
                  <a:pt x="104" y="121"/>
                </a:cubicBezTo>
                <a:cubicBezTo>
                  <a:pt x="101" y="122"/>
                  <a:pt x="101" y="122"/>
                  <a:pt x="101" y="122"/>
                </a:cubicBezTo>
                <a:cubicBezTo>
                  <a:pt x="101" y="122"/>
                  <a:pt x="99" y="125"/>
                  <a:pt x="98" y="125"/>
                </a:cubicBezTo>
                <a:cubicBezTo>
                  <a:pt x="97" y="125"/>
                  <a:pt x="97" y="131"/>
                  <a:pt x="97" y="131"/>
                </a:cubicBezTo>
                <a:cubicBezTo>
                  <a:pt x="93" y="132"/>
                  <a:pt x="93" y="132"/>
                  <a:pt x="93" y="132"/>
                </a:cubicBezTo>
                <a:cubicBezTo>
                  <a:pt x="89" y="129"/>
                  <a:pt x="89" y="129"/>
                  <a:pt x="89" y="129"/>
                </a:cubicBezTo>
                <a:cubicBezTo>
                  <a:pt x="86" y="131"/>
                  <a:pt x="86" y="131"/>
                  <a:pt x="86" y="131"/>
                </a:cubicBezTo>
                <a:cubicBezTo>
                  <a:pt x="85" y="133"/>
                  <a:pt x="85" y="133"/>
                  <a:pt x="85" y="133"/>
                </a:cubicBezTo>
                <a:cubicBezTo>
                  <a:pt x="85" y="133"/>
                  <a:pt x="80" y="132"/>
                  <a:pt x="80" y="132"/>
                </a:cubicBezTo>
                <a:cubicBezTo>
                  <a:pt x="79" y="132"/>
                  <a:pt x="74" y="131"/>
                  <a:pt x="74" y="131"/>
                </a:cubicBezTo>
                <a:cubicBezTo>
                  <a:pt x="74" y="131"/>
                  <a:pt x="71" y="128"/>
                  <a:pt x="70" y="127"/>
                </a:cubicBezTo>
                <a:cubicBezTo>
                  <a:pt x="69" y="126"/>
                  <a:pt x="65" y="124"/>
                  <a:pt x="64" y="123"/>
                </a:cubicBezTo>
                <a:cubicBezTo>
                  <a:pt x="63" y="123"/>
                  <a:pt x="63" y="122"/>
                  <a:pt x="63" y="122"/>
                </a:cubicBezTo>
                <a:cubicBezTo>
                  <a:pt x="61" y="120"/>
                  <a:pt x="62" y="120"/>
                  <a:pt x="60" y="119"/>
                </a:cubicBezTo>
                <a:cubicBezTo>
                  <a:pt x="58" y="118"/>
                  <a:pt x="56" y="118"/>
                  <a:pt x="56" y="117"/>
                </a:cubicBezTo>
                <a:cubicBezTo>
                  <a:pt x="56" y="116"/>
                  <a:pt x="57" y="114"/>
                  <a:pt x="55" y="114"/>
                </a:cubicBezTo>
                <a:cubicBezTo>
                  <a:pt x="52" y="115"/>
                  <a:pt x="51" y="116"/>
                  <a:pt x="50" y="115"/>
                </a:cubicBezTo>
                <a:cubicBezTo>
                  <a:pt x="48" y="113"/>
                  <a:pt x="48" y="113"/>
                  <a:pt x="47" y="111"/>
                </a:cubicBezTo>
                <a:cubicBezTo>
                  <a:pt x="47" y="109"/>
                  <a:pt x="47" y="107"/>
                  <a:pt x="45" y="107"/>
                </a:cubicBezTo>
                <a:cubicBezTo>
                  <a:pt x="43" y="107"/>
                  <a:pt x="42" y="106"/>
                  <a:pt x="42" y="106"/>
                </a:cubicBezTo>
                <a:cubicBezTo>
                  <a:pt x="42" y="106"/>
                  <a:pt x="41" y="107"/>
                  <a:pt x="40" y="105"/>
                </a:cubicBezTo>
                <a:cubicBezTo>
                  <a:pt x="39" y="102"/>
                  <a:pt x="42" y="104"/>
                  <a:pt x="39" y="100"/>
                </a:cubicBezTo>
                <a:cubicBezTo>
                  <a:pt x="35" y="97"/>
                  <a:pt x="36" y="98"/>
                  <a:pt x="34" y="96"/>
                </a:cubicBezTo>
                <a:cubicBezTo>
                  <a:pt x="32" y="94"/>
                  <a:pt x="26" y="96"/>
                  <a:pt x="26" y="96"/>
                </a:cubicBezTo>
                <a:cubicBezTo>
                  <a:pt x="26" y="96"/>
                  <a:pt x="26" y="95"/>
                  <a:pt x="24" y="93"/>
                </a:cubicBezTo>
                <a:cubicBezTo>
                  <a:pt x="22" y="91"/>
                  <a:pt x="23" y="92"/>
                  <a:pt x="21" y="90"/>
                </a:cubicBezTo>
                <a:cubicBezTo>
                  <a:pt x="19" y="87"/>
                  <a:pt x="19" y="88"/>
                  <a:pt x="19" y="85"/>
                </a:cubicBezTo>
                <a:cubicBezTo>
                  <a:pt x="18" y="82"/>
                  <a:pt x="19" y="81"/>
                  <a:pt x="17" y="79"/>
                </a:cubicBezTo>
                <a:cubicBezTo>
                  <a:pt x="15" y="77"/>
                  <a:pt x="14" y="75"/>
                  <a:pt x="14" y="75"/>
                </a:cubicBezTo>
                <a:cubicBezTo>
                  <a:pt x="14" y="75"/>
                  <a:pt x="12" y="73"/>
                  <a:pt x="14" y="70"/>
                </a:cubicBezTo>
                <a:cubicBezTo>
                  <a:pt x="16" y="68"/>
                  <a:pt x="16" y="68"/>
                  <a:pt x="16" y="66"/>
                </a:cubicBezTo>
                <a:cubicBezTo>
                  <a:pt x="16" y="65"/>
                  <a:pt x="17" y="63"/>
                  <a:pt x="14" y="61"/>
                </a:cubicBezTo>
                <a:cubicBezTo>
                  <a:pt x="11" y="59"/>
                  <a:pt x="11" y="59"/>
                  <a:pt x="8" y="57"/>
                </a:cubicBezTo>
                <a:cubicBezTo>
                  <a:pt x="6" y="56"/>
                  <a:pt x="5" y="56"/>
                  <a:pt x="4" y="55"/>
                </a:cubicBezTo>
                <a:cubicBezTo>
                  <a:pt x="3" y="54"/>
                  <a:pt x="1" y="47"/>
                  <a:pt x="1" y="47"/>
                </a:cubicBezTo>
                <a:cubicBezTo>
                  <a:pt x="0" y="44"/>
                  <a:pt x="0" y="44"/>
                  <a:pt x="0" y="44"/>
                </a:cubicBezTo>
                <a:cubicBezTo>
                  <a:pt x="5" y="44"/>
                  <a:pt x="5" y="44"/>
                  <a:pt x="5" y="44"/>
                </a:cubicBezTo>
                <a:cubicBezTo>
                  <a:pt x="6" y="48"/>
                  <a:pt x="6" y="48"/>
                  <a:pt x="6" y="48"/>
                </a:cubicBezTo>
                <a:cubicBezTo>
                  <a:pt x="7" y="51"/>
                  <a:pt x="7" y="51"/>
                  <a:pt x="7" y="51"/>
                </a:cubicBezTo>
                <a:cubicBezTo>
                  <a:pt x="10" y="45"/>
                  <a:pt x="10" y="45"/>
                  <a:pt x="10" y="45"/>
                </a:cubicBezTo>
                <a:cubicBezTo>
                  <a:pt x="14" y="40"/>
                  <a:pt x="14" y="40"/>
                  <a:pt x="14" y="40"/>
                </a:cubicBezTo>
                <a:cubicBezTo>
                  <a:pt x="14" y="40"/>
                  <a:pt x="14" y="40"/>
                  <a:pt x="17" y="40"/>
                </a:cubicBezTo>
                <a:cubicBezTo>
                  <a:pt x="19" y="40"/>
                  <a:pt x="22" y="38"/>
                  <a:pt x="23" y="38"/>
                </a:cubicBezTo>
                <a:cubicBezTo>
                  <a:pt x="25" y="38"/>
                  <a:pt x="28" y="39"/>
                  <a:pt x="29" y="39"/>
                </a:cubicBezTo>
                <a:cubicBezTo>
                  <a:pt x="31" y="38"/>
                  <a:pt x="32" y="38"/>
                  <a:pt x="32" y="36"/>
                </a:cubicBezTo>
                <a:cubicBezTo>
                  <a:pt x="33" y="35"/>
                  <a:pt x="31" y="33"/>
                  <a:pt x="35" y="32"/>
                </a:cubicBezTo>
                <a:cubicBezTo>
                  <a:pt x="38" y="30"/>
                  <a:pt x="39" y="30"/>
                  <a:pt x="39" y="30"/>
                </a:cubicBezTo>
                <a:lnTo>
                  <a:pt x="43" y="27"/>
                </a:lnTo>
                <a:close/>
              </a:path>
            </a:pathLst>
          </a:custGeom>
          <a:solidFill>
            <a:schemeClr val="accent1"/>
          </a:solidFill>
          <a:ln w="3175" cap="rnd">
            <a:solidFill>
              <a:srgbClr val="7ECBD6"/>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26" name="Freeform 33">
            <a:extLst>
              <a:ext uri="{FF2B5EF4-FFF2-40B4-BE49-F238E27FC236}">
                <a16:creationId xmlns:a16="http://schemas.microsoft.com/office/drawing/2014/main" id="{CD73EF56-6578-3E43-A4A8-70E66216270F}"/>
              </a:ext>
            </a:extLst>
          </p:cNvPr>
          <p:cNvSpPr>
            <a:spLocks noEditPoints="1"/>
          </p:cNvSpPr>
          <p:nvPr/>
        </p:nvSpPr>
        <p:spPr bwMode="auto">
          <a:xfrm>
            <a:off x="9822662" y="2964380"/>
            <a:ext cx="829728" cy="293925"/>
          </a:xfrm>
          <a:custGeom>
            <a:avLst/>
            <a:gdLst>
              <a:gd name="T0" fmla="*/ 233 w 291"/>
              <a:gd name="T1" fmla="*/ 67 h 107"/>
              <a:gd name="T2" fmla="*/ 238 w 291"/>
              <a:gd name="T3" fmla="*/ 67 h 107"/>
              <a:gd name="T4" fmla="*/ 239 w 291"/>
              <a:gd name="T5" fmla="*/ 67 h 107"/>
              <a:gd name="T6" fmla="*/ 240 w 291"/>
              <a:gd name="T7" fmla="*/ 67 h 107"/>
              <a:gd name="T8" fmla="*/ 240 w 291"/>
              <a:gd name="T9" fmla="*/ 68 h 107"/>
              <a:gd name="T10" fmla="*/ 241 w 291"/>
              <a:gd name="T11" fmla="*/ 68 h 107"/>
              <a:gd name="T12" fmla="*/ 242 w 291"/>
              <a:gd name="T13" fmla="*/ 67 h 107"/>
              <a:gd name="T14" fmla="*/ 243 w 291"/>
              <a:gd name="T15" fmla="*/ 67 h 107"/>
              <a:gd name="T16" fmla="*/ 244 w 291"/>
              <a:gd name="T17" fmla="*/ 67 h 107"/>
              <a:gd name="T18" fmla="*/ 245 w 291"/>
              <a:gd name="T19" fmla="*/ 67 h 107"/>
              <a:gd name="T20" fmla="*/ 247 w 291"/>
              <a:gd name="T21" fmla="*/ 67 h 107"/>
              <a:gd name="T22" fmla="*/ 248 w 291"/>
              <a:gd name="T23" fmla="*/ 67 h 107"/>
              <a:gd name="T24" fmla="*/ 249 w 291"/>
              <a:gd name="T25" fmla="*/ 66 h 107"/>
              <a:gd name="T26" fmla="*/ 250 w 291"/>
              <a:gd name="T27" fmla="*/ 66 h 107"/>
              <a:gd name="T28" fmla="*/ 250 w 291"/>
              <a:gd name="T29" fmla="*/ 66 h 107"/>
              <a:gd name="T30" fmla="*/ 267 w 291"/>
              <a:gd name="T31" fmla="*/ 71 h 107"/>
              <a:gd name="T32" fmla="*/ 268 w 291"/>
              <a:gd name="T33" fmla="*/ 71 h 107"/>
              <a:gd name="T34" fmla="*/ 268 w 291"/>
              <a:gd name="T35" fmla="*/ 71 h 107"/>
              <a:gd name="T36" fmla="*/ 268 w 291"/>
              <a:gd name="T37" fmla="*/ 71 h 107"/>
              <a:gd name="T38" fmla="*/ 233 w 291"/>
              <a:gd name="T39" fmla="*/ 67 h 107"/>
              <a:gd name="T40" fmla="*/ 269 w 291"/>
              <a:gd name="T41" fmla="*/ 71 h 107"/>
              <a:gd name="T42" fmla="*/ 269 w 291"/>
              <a:gd name="T43" fmla="*/ 71 h 107"/>
              <a:gd name="T44" fmla="*/ 270 w 291"/>
              <a:gd name="T45" fmla="*/ 71 h 107"/>
              <a:gd name="T46" fmla="*/ 270 w 291"/>
              <a:gd name="T47" fmla="*/ 70 h 107"/>
              <a:gd name="T48" fmla="*/ 271 w 291"/>
              <a:gd name="T49" fmla="*/ 70 h 107"/>
              <a:gd name="T50" fmla="*/ 271 w 291"/>
              <a:gd name="T51" fmla="*/ 70 h 107"/>
              <a:gd name="T52" fmla="*/ 271 w 291"/>
              <a:gd name="T53" fmla="*/ 70 h 107"/>
              <a:gd name="T54" fmla="*/ 272 w 291"/>
              <a:gd name="T55" fmla="*/ 69 h 107"/>
              <a:gd name="T56" fmla="*/ 272 w 291"/>
              <a:gd name="T57" fmla="*/ 69 h 107"/>
              <a:gd name="T58" fmla="*/ 273 w 291"/>
              <a:gd name="T59" fmla="*/ 69 h 107"/>
              <a:gd name="T60" fmla="*/ 273 w 291"/>
              <a:gd name="T61" fmla="*/ 69 h 107"/>
              <a:gd name="T62" fmla="*/ 273 w 291"/>
              <a:gd name="T63" fmla="*/ 69 h 107"/>
              <a:gd name="T64" fmla="*/ 273 w 291"/>
              <a:gd name="T65" fmla="*/ 69 h 107"/>
              <a:gd name="T66" fmla="*/ 274 w 291"/>
              <a:gd name="T67" fmla="*/ 69 h 107"/>
              <a:gd name="T68" fmla="*/ 274 w 291"/>
              <a:gd name="T69" fmla="*/ 69 h 107"/>
              <a:gd name="T70" fmla="*/ 274 w 291"/>
              <a:gd name="T71" fmla="*/ 69 h 107"/>
              <a:gd name="T72" fmla="*/ 275 w 291"/>
              <a:gd name="T73" fmla="*/ 69 h 107"/>
              <a:gd name="T74" fmla="*/ 289 w 291"/>
              <a:gd name="T75" fmla="*/ 72 h 107"/>
              <a:gd name="T76" fmla="*/ 272 w 291"/>
              <a:gd name="T77" fmla="*/ 47 h 107"/>
              <a:gd name="T78" fmla="*/ 266 w 291"/>
              <a:gd name="T79" fmla="*/ 27 h 107"/>
              <a:gd name="T80" fmla="*/ 235 w 291"/>
              <a:gd name="T81" fmla="*/ 11 h 107"/>
              <a:gd name="T82" fmla="*/ 197 w 291"/>
              <a:gd name="T83" fmla="*/ 0 h 107"/>
              <a:gd name="T84" fmla="*/ 173 w 291"/>
              <a:gd name="T85" fmla="*/ 17 h 107"/>
              <a:gd name="T86" fmla="*/ 157 w 291"/>
              <a:gd name="T87" fmla="*/ 16 h 107"/>
              <a:gd name="T88" fmla="*/ 111 w 291"/>
              <a:gd name="T89" fmla="*/ 2 h 107"/>
              <a:gd name="T90" fmla="*/ 68 w 291"/>
              <a:gd name="T91" fmla="*/ 11 h 107"/>
              <a:gd name="T92" fmla="*/ 40 w 291"/>
              <a:gd name="T93" fmla="*/ 10 h 107"/>
              <a:gd name="T94" fmla="*/ 1 w 291"/>
              <a:gd name="T95" fmla="*/ 10 h 107"/>
              <a:gd name="T96" fmla="*/ 18 w 291"/>
              <a:gd name="T97" fmla="*/ 27 h 107"/>
              <a:gd name="T98" fmla="*/ 44 w 291"/>
              <a:gd name="T99" fmla="*/ 31 h 107"/>
              <a:gd name="T100" fmla="*/ 70 w 291"/>
              <a:gd name="T101" fmla="*/ 48 h 107"/>
              <a:gd name="T102" fmla="*/ 83 w 291"/>
              <a:gd name="T103" fmla="*/ 100 h 107"/>
              <a:gd name="T104" fmla="*/ 124 w 291"/>
              <a:gd name="T105" fmla="*/ 91 h 107"/>
              <a:gd name="T106" fmla="*/ 153 w 291"/>
              <a:gd name="T107" fmla="*/ 102 h 107"/>
              <a:gd name="T108" fmla="*/ 163 w 291"/>
              <a:gd name="T109" fmla="*/ 98 h 107"/>
              <a:gd name="T110" fmla="*/ 184 w 291"/>
              <a:gd name="T111" fmla="*/ 85 h 107"/>
              <a:gd name="T112" fmla="*/ 193 w 291"/>
              <a:gd name="T113" fmla="*/ 79 h 107"/>
              <a:gd name="T114" fmla="*/ 206 w 291"/>
              <a:gd name="T115" fmla="*/ 76 h 107"/>
              <a:gd name="T116" fmla="*/ 215 w 291"/>
              <a:gd name="T117" fmla="*/ 68 h 107"/>
              <a:gd name="T118" fmla="*/ 230 w 291"/>
              <a:gd name="T119" fmla="*/ 6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107">
                <a:moveTo>
                  <a:pt x="231" y="69"/>
                </a:moveTo>
                <a:cubicBezTo>
                  <a:pt x="232" y="69"/>
                  <a:pt x="232" y="69"/>
                  <a:pt x="232" y="69"/>
                </a:cubicBezTo>
                <a:cubicBezTo>
                  <a:pt x="231" y="68"/>
                  <a:pt x="231" y="68"/>
                  <a:pt x="231" y="68"/>
                </a:cubicBezTo>
                <a:cubicBezTo>
                  <a:pt x="231" y="68"/>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4" y="67"/>
                  <a:pt x="234" y="67"/>
                  <a:pt x="234" y="67"/>
                </a:cubicBezTo>
                <a:cubicBezTo>
                  <a:pt x="234" y="67"/>
                  <a:pt x="234" y="67"/>
                  <a:pt x="234" y="67"/>
                </a:cubicBezTo>
                <a:cubicBezTo>
                  <a:pt x="235" y="67"/>
                  <a:pt x="237"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9" y="67"/>
                  <a:pt x="249" y="67"/>
                  <a:pt x="249" y="67"/>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2" y="70"/>
                  <a:pt x="252" y="70"/>
                  <a:pt x="252" y="70"/>
                </a:cubicBezTo>
                <a:cubicBezTo>
                  <a:pt x="252" y="70"/>
                  <a:pt x="263" y="72"/>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31" y="69"/>
                  <a:pt x="231" y="69"/>
                  <a:pt x="231" y="69"/>
                </a:cubicBezTo>
                <a:close/>
                <a:moveTo>
                  <a:pt x="233" y="67"/>
                </a:moveTo>
                <a:cubicBezTo>
                  <a:pt x="233" y="67"/>
                  <a:pt x="233" y="67"/>
                  <a:pt x="233" y="67"/>
                </a:cubicBezTo>
                <a:cubicBezTo>
                  <a:pt x="233" y="67"/>
                  <a:pt x="233" y="67"/>
                  <a:pt x="233" y="67"/>
                </a:cubicBezTo>
                <a:cubicBezTo>
                  <a:pt x="233" y="67"/>
                  <a:pt x="233" y="67"/>
                  <a:pt x="233" y="67"/>
                </a:cubicBezTo>
                <a:close/>
                <a:moveTo>
                  <a:pt x="269" y="71"/>
                </a:move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70" y="71"/>
                  <a:pt x="270" y="71"/>
                  <a:pt x="270" y="71"/>
                </a:cubicBezTo>
                <a:cubicBezTo>
                  <a:pt x="270" y="71"/>
                  <a:pt x="270" y="71"/>
                  <a:pt x="270" y="71"/>
                </a:cubicBezTo>
                <a:cubicBezTo>
                  <a:pt x="270" y="71"/>
                  <a:pt x="270" y="71"/>
                  <a:pt x="270" y="71"/>
                </a:cubicBezTo>
                <a:cubicBezTo>
                  <a:pt x="270" y="71"/>
                  <a:pt x="270" y="71"/>
                  <a:pt x="270" y="71"/>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2" y="70"/>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6" y="69"/>
                  <a:pt x="276" y="69"/>
                  <a:pt x="278" y="70"/>
                </a:cubicBezTo>
                <a:cubicBezTo>
                  <a:pt x="280" y="71"/>
                  <a:pt x="283" y="72"/>
                  <a:pt x="285" y="72"/>
                </a:cubicBezTo>
                <a:cubicBezTo>
                  <a:pt x="289" y="72"/>
                  <a:pt x="289" y="72"/>
                  <a:pt x="289" y="72"/>
                </a:cubicBezTo>
                <a:cubicBezTo>
                  <a:pt x="290" y="69"/>
                  <a:pt x="290" y="69"/>
                  <a:pt x="290" y="69"/>
                </a:cubicBezTo>
                <a:cubicBezTo>
                  <a:pt x="291" y="71"/>
                  <a:pt x="289" y="61"/>
                  <a:pt x="290" y="58"/>
                </a:cubicBezTo>
                <a:cubicBezTo>
                  <a:pt x="289" y="57"/>
                  <a:pt x="288" y="56"/>
                  <a:pt x="288" y="55"/>
                </a:cubicBezTo>
                <a:cubicBezTo>
                  <a:pt x="287" y="54"/>
                  <a:pt x="282" y="54"/>
                  <a:pt x="282" y="54"/>
                </a:cubicBezTo>
                <a:cubicBezTo>
                  <a:pt x="278" y="53"/>
                  <a:pt x="278" y="53"/>
                  <a:pt x="278" y="53"/>
                </a:cubicBezTo>
                <a:cubicBezTo>
                  <a:pt x="275" y="52"/>
                  <a:pt x="275" y="52"/>
                  <a:pt x="275" y="52"/>
                </a:cubicBezTo>
                <a:cubicBezTo>
                  <a:pt x="272" y="47"/>
                  <a:pt x="272" y="47"/>
                  <a:pt x="272" y="47"/>
                </a:cubicBezTo>
                <a:cubicBezTo>
                  <a:pt x="269" y="45"/>
                  <a:pt x="269" y="45"/>
                  <a:pt x="269" y="45"/>
                </a:cubicBezTo>
                <a:cubicBezTo>
                  <a:pt x="266" y="41"/>
                  <a:pt x="266" y="41"/>
                  <a:pt x="266" y="41"/>
                </a:cubicBezTo>
                <a:cubicBezTo>
                  <a:pt x="267" y="39"/>
                  <a:pt x="267" y="39"/>
                  <a:pt x="267" y="39"/>
                </a:cubicBezTo>
                <a:cubicBezTo>
                  <a:pt x="270" y="35"/>
                  <a:pt x="270" y="35"/>
                  <a:pt x="270" y="35"/>
                </a:cubicBezTo>
                <a:cubicBezTo>
                  <a:pt x="270" y="35"/>
                  <a:pt x="271" y="35"/>
                  <a:pt x="272" y="33"/>
                </a:cubicBezTo>
                <a:cubicBezTo>
                  <a:pt x="274" y="30"/>
                  <a:pt x="272" y="30"/>
                  <a:pt x="272" y="30"/>
                </a:cubicBezTo>
                <a:cubicBezTo>
                  <a:pt x="272" y="30"/>
                  <a:pt x="268" y="28"/>
                  <a:pt x="266" y="27"/>
                </a:cubicBezTo>
                <a:cubicBezTo>
                  <a:pt x="264" y="26"/>
                  <a:pt x="261" y="29"/>
                  <a:pt x="261" y="29"/>
                </a:cubicBezTo>
                <a:cubicBezTo>
                  <a:pt x="255" y="28"/>
                  <a:pt x="255" y="28"/>
                  <a:pt x="255" y="28"/>
                </a:cubicBezTo>
                <a:cubicBezTo>
                  <a:pt x="250" y="28"/>
                  <a:pt x="250" y="28"/>
                  <a:pt x="250" y="28"/>
                </a:cubicBezTo>
                <a:cubicBezTo>
                  <a:pt x="246" y="24"/>
                  <a:pt x="246" y="24"/>
                  <a:pt x="246" y="24"/>
                </a:cubicBezTo>
                <a:cubicBezTo>
                  <a:pt x="239" y="22"/>
                  <a:pt x="239" y="22"/>
                  <a:pt x="239" y="22"/>
                </a:cubicBezTo>
                <a:cubicBezTo>
                  <a:pt x="235" y="20"/>
                  <a:pt x="235" y="20"/>
                  <a:pt x="235" y="20"/>
                </a:cubicBezTo>
                <a:cubicBezTo>
                  <a:pt x="235" y="20"/>
                  <a:pt x="235" y="12"/>
                  <a:pt x="235" y="11"/>
                </a:cubicBezTo>
                <a:cubicBezTo>
                  <a:pt x="235" y="9"/>
                  <a:pt x="235" y="6"/>
                  <a:pt x="235" y="6"/>
                </a:cubicBezTo>
                <a:cubicBezTo>
                  <a:pt x="235" y="6"/>
                  <a:pt x="229" y="5"/>
                  <a:pt x="226" y="6"/>
                </a:cubicBezTo>
                <a:cubicBezTo>
                  <a:pt x="224" y="7"/>
                  <a:pt x="221" y="6"/>
                  <a:pt x="221" y="6"/>
                </a:cubicBezTo>
                <a:cubicBezTo>
                  <a:pt x="221" y="6"/>
                  <a:pt x="213" y="5"/>
                  <a:pt x="212" y="3"/>
                </a:cubicBezTo>
                <a:cubicBezTo>
                  <a:pt x="212" y="1"/>
                  <a:pt x="212" y="2"/>
                  <a:pt x="211" y="2"/>
                </a:cubicBezTo>
                <a:cubicBezTo>
                  <a:pt x="209" y="2"/>
                  <a:pt x="203" y="2"/>
                  <a:pt x="203" y="2"/>
                </a:cubicBezTo>
                <a:cubicBezTo>
                  <a:pt x="197" y="0"/>
                  <a:pt x="197" y="0"/>
                  <a:pt x="197" y="0"/>
                </a:cubicBezTo>
                <a:cubicBezTo>
                  <a:pt x="197" y="9"/>
                  <a:pt x="197" y="9"/>
                  <a:pt x="197" y="9"/>
                </a:cubicBezTo>
                <a:cubicBezTo>
                  <a:pt x="196" y="7"/>
                  <a:pt x="196" y="7"/>
                  <a:pt x="196" y="7"/>
                </a:cubicBezTo>
                <a:cubicBezTo>
                  <a:pt x="186" y="6"/>
                  <a:pt x="186" y="6"/>
                  <a:pt x="186" y="6"/>
                </a:cubicBezTo>
                <a:cubicBezTo>
                  <a:pt x="180" y="9"/>
                  <a:pt x="180" y="9"/>
                  <a:pt x="180" y="9"/>
                </a:cubicBezTo>
                <a:cubicBezTo>
                  <a:pt x="175" y="11"/>
                  <a:pt x="175" y="11"/>
                  <a:pt x="175" y="11"/>
                </a:cubicBezTo>
                <a:cubicBezTo>
                  <a:pt x="175" y="14"/>
                  <a:pt x="175" y="14"/>
                  <a:pt x="175" y="14"/>
                </a:cubicBezTo>
                <a:cubicBezTo>
                  <a:pt x="173" y="17"/>
                  <a:pt x="173" y="17"/>
                  <a:pt x="173" y="17"/>
                </a:cubicBezTo>
                <a:cubicBezTo>
                  <a:pt x="173" y="17"/>
                  <a:pt x="170" y="18"/>
                  <a:pt x="168" y="18"/>
                </a:cubicBezTo>
                <a:cubicBezTo>
                  <a:pt x="168" y="19"/>
                  <a:pt x="167" y="21"/>
                  <a:pt x="167" y="22"/>
                </a:cubicBezTo>
                <a:cubicBezTo>
                  <a:pt x="166" y="23"/>
                  <a:pt x="164" y="23"/>
                  <a:pt x="164" y="23"/>
                </a:cubicBezTo>
                <a:cubicBezTo>
                  <a:pt x="160" y="22"/>
                  <a:pt x="160" y="22"/>
                  <a:pt x="160" y="22"/>
                </a:cubicBezTo>
                <a:cubicBezTo>
                  <a:pt x="157" y="22"/>
                  <a:pt x="157" y="22"/>
                  <a:pt x="157" y="22"/>
                </a:cubicBezTo>
                <a:cubicBezTo>
                  <a:pt x="155" y="20"/>
                  <a:pt x="155" y="20"/>
                  <a:pt x="155" y="20"/>
                </a:cubicBezTo>
                <a:cubicBezTo>
                  <a:pt x="157" y="16"/>
                  <a:pt x="157" y="16"/>
                  <a:pt x="157" y="16"/>
                </a:cubicBezTo>
                <a:cubicBezTo>
                  <a:pt x="157" y="14"/>
                  <a:pt x="157" y="14"/>
                  <a:pt x="157" y="14"/>
                </a:cubicBezTo>
                <a:cubicBezTo>
                  <a:pt x="151" y="14"/>
                  <a:pt x="151" y="14"/>
                  <a:pt x="151" y="14"/>
                </a:cubicBezTo>
                <a:cubicBezTo>
                  <a:pt x="145" y="12"/>
                  <a:pt x="145" y="12"/>
                  <a:pt x="145" y="12"/>
                </a:cubicBezTo>
                <a:cubicBezTo>
                  <a:pt x="132" y="11"/>
                  <a:pt x="132" y="11"/>
                  <a:pt x="132" y="11"/>
                </a:cubicBezTo>
                <a:cubicBezTo>
                  <a:pt x="124" y="9"/>
                  <a:pt x="124" y="9"/>
                  <a:pt x="124" y="9"/>
                </a:cubicBezTo>
                <a:cubicBezTo>
                  <a:pt x="119" y="4"/>
                  <a:pt x="119" y="4"/>
                  <a:pt x="119" y="4"/>
                </a:cubicBezTo>
                <a:cubicBezTo>
                  <a:pt x="111" y="2"/>
                  <a:pt x="111" y="2"/>
                  <a:pt x="111" y="2"/>
                </a:cubicBezTo>
                <a:cubicBezTo>
                  <a:pt x="104" y="7"/>
                  <a:pt x="104" y="7"/>
                  <a:pt x="104" y="7"/>
                </a:cubicBezTo>
                <a:cubicBezTo>
                  <a:pt x="104" y="7"/>
                  <a:pt x="97" y="4"/>
                  <a:pt x="94" y="4"/>
                </a:cubicBezTo>
                <a:cubicBezTo>
                  <a:pt x="92" y="5"/>
                  <a:pt x="88" y="6"/>
                  <a:pt x="87" y="7"/>
                </a:cubicBezTo>
                <a:cubicBezTo>
                  <a:pt x="86" y="7"/>
                  <a:pt x="84" y="10"/>
                  <a:pt x="83" y="10"/>
                </a:cubicBezTo>
                <a:cubicBezTo>
                  <a:pt x="81" y="11"/>
                  <a:pt x="79" y="10"/>
                  <a:pt x="77" y="10"/>
                </a:cubicBezTo>
                <a:cubicBezTo>
                  <a:pt x="76" y="11"/>
                  <a:pt x="75" y="12"/>
                  <a:pt x="73" y="12"/>
                </a:cubicBezTo>
                <a:cubicBezTo>
                  <a:pt x="71" y="12"/>
                  <a:pt x="70" y="11"/>
                  <a:pt x="68" y="11"/>
                </a:cubicBezTo>
                <a:cubicBezTo>
                  <a:pt x="67" y="12"/>
                  <a:pt x="66" y="13"/>
                  <a:pt x="64" y="13"/>
                </a:cubicBezTo>
                <a:cubicBezTo>
                  <a:pt x="62" y="13"/>
                  <a:pt x="61" y="11"/>
                  <a:pt x="61" y="11"/>
                </a:cubicBezTo>
                <a:cubicBezTo>
                  <a:pt x="58" y="11"/>
                  <a:pt x="58" y="11"/>
                  <a:pt x="58" y="11"/>
                </a:cubicBezTo>
                <a:cubicBezTo>
                  <a:pt x="55" y="8"/>
                  <a:pt x="55" y="8"/>
                  <a:pt x="55" y="8"/>
                </a:cubicBezTo>
                <a:cubicBezTo>
                  <a:pt x="55" y="8"/>
                  <a:pt x="54" y="10"/>
                  <a:pt x="51" y="10"/>
                </a:cubicBezTo>
                <a:cubicBezTo>
                  <a:pt x="49" y="9"/>
                  <a:pt x="47" y="8"/>
                  <a:pt x="45" y="9"/>
                </a:cubicBezTo>
                <a:cubicBezTo>
                  <a:pt x="43" y="9"/>
                  <a:pt x="40" y="10"/>
                  <a:pt x="40" y="10"/>
                </a:cubicBezTo>
                <a:cubicBezTo>
                  <a:pt x="32" y="7"/>
                  <a:pt x="32" y="7"/>
                  <a:pt x="32" y="7"/>
                </a:cubicBezTo>
                <a:cubicBezTo>
                  <a:pt x="27" y="6"/>
                  <a:pt x="27" y="6"/>
                  <a:pt x="27" y="6"/>
                </a:cubicBezTo>
                <a:cubicBezTo>
                  <a:pt x="23" y="5"/>
                  <a:pt x="23" y="5"/>
                  <a:pt x="23" y="5"/>
                </a:cubicBezTo>
                <a:cubicBezTo>
                  <a:pt x="21" y="8"/>
                  <a:pt x="21" y="8"/>
                  <a:pt x="21" y="8"/>
                </a:cubicBezTo>
                <a:cubicBezTo>
                  <a:pt x="16" y="8"/>
                  <a:pt x="16" y="8"/>
                  <a:pt x="16" y="8"/>
                </a:cubicBezTo>
                <a:cubicBezTo>
                  <a:pt x="16" y="8"/>
                  <a:pt x="10" y="6"/>
                  <a:pt x="6" y="7"/>
                </a:cubicBezTo>
                <a:cubicBezTo>
                  <a:pt x="5" y="7"/>
                  <a:pt x="2" y="10"/>
                  <a:pt x="1" y="10"/>
                </a:cubicBezTo>
                <a:cubicBezTo>
                  <a:pt x="0" y="11"/>
                  <a:pt x="1" y="11"/>
                  <a:pt x="2" y="14"/>
                </a:cubicBezTo>
                <a:cubicBezTo>
                  <a:pt x="2" y="16"/>
                  <a:pt x="1" y="20"/>
                  <a:pt x="1" y="20"/>
                </a:cubicBezTo>
                <a:cubicBezTo>
                  <a:pt x="7" y="21"/>
                  <a:pt x="7" y="21"/>
                  <a:pt x="7" y="21"/>
                </a:cubicBezTo>
                <a:cubicBezTo>
                  <a:pt x="12" y="23"/>
                  <a:pt x="12" y="23"/>
                  <a:pt x="12" y="23"/>
                </a:cubicBezTo>
                <a:cubicBezTo>
                  <a:pt x="13" y="27"/>
                  <a:pt x="13" y="27"/>
                  <a:pt x="13" y="27"/>
                </a:cubicBezTo>
                <a:cubicBezTo>
                  <a:pt x="13" y="27"/>
                  <a:pt x="16" y="30"/>
                  <a:pt x="17" y="29"/>
                </a:cubicBezTo>
                <a:cubicBezTo>
                  <a:pt x="18" y="29"/>
                  <a:pt x="17" y="28"/>
                  <a:pt x="18" y="27"/>
                </a:cubicBezTo>
                <a:cubicBezTo>
                  <a:pt x="18" y="27"/>
                  <a:pt x="19" y="29"/>
                  <a:pt x="21" y="29"/>
                </a:cubicBezTo>
                <a:cubicBezTo>
                  <a:pt x="21" y="29"/>
                  <a:pt x="23" y="28"/>
                  <a:pt x="24" y="28"/>
                </a:cubicBezTo>
                <a:cubicBezTo>
                  <a:pt x="26" y="29"/>
                  <a:pt x="27" y="30"/>
                  <a:pt x="28" y="30"/>
                </a:cubicBezTo>
                <a:cubicBezTo>
                  <a:pt x="29" y="30"/>
                  <a:pt x="31" y="29"/>
                  <a:pt x="31" y="29"/>
                </a:cubicBezTo>
                <a:cubicBezTo>
                  <a:pt x="33" y="28"/>
                  <a:pt x="36" y="27"/>
                  <a:pt x="39" y="30"/>
                </a:cubicBezTo>
                <a:cubicBezTo>
                  <a:pt x="41" y="32"/>
                  <a:pt x="40" y="33"/>
                  <a:pt x="42" y="33"/>
                </a:cubicBezTo>
                <a:cubicBezTo>
                  <a:pt x="43" y="33"/>
                  <a:pt x="43" y="31"/>
                  <a:pt x="44" y="31"/>
                </a:cubicBezTo>
                <a:cubicBezTo>
                  <a:pt x="46" y="31"/>
                  <a:pt x="46" y="32"/>
                  <a:pt x="47" y="33"/>
                </a:cubicBezTo>
                <a:cubicBezTo>
                  <a:pt x="49" y="35"/>
                  <a:pt x="49" y="37"/>
                  <a:pt x="51" y="38"/>
                </a:cubicBezTo>
                <a:cubicBezTo>
                  <a:pt x="51" y="39"/>
                  <a:pt x="52" y="40"/>
                  <a:pt x="54" y="40"/>
                </a:cubicBezTo>
                <a:cubicBezTo>
                  <a:pt x="54" y="40"/>
                  <a:pt x="55" y="39"/>
                  <a:pt x="55" y="39"/>
                </a:cubicBezTo>
                <a:cubicBezTo>
                  <a:pt x="57" y="39"/>
                  <a:pt x="59" y="39"/>
                  <a:pt x="60" y="40"/>
                </a:cubicBezTo>
                <a:cubicBezTo>
                  <a:pt x="64" y="40"/>
                  <a:pt x="65" y="40"/>
                  <a:pt x="66" y="41"/>
                </a:cubicBezTo>
                <a:cubicBezTo>
                  <a:pt x="67" y="43"/>
                  <a:pt x="69" y="46"/>
                  <a:pt x="70" y="48"/>
                </a:cubicBezTo>
                <a:cubicBezTo>
                  <a:pt x="71" y="50"/>
                  <a:pt x="72" y="54"/>
                  <a:pt x="73" y="55"/>
                </a:cubicBezTo>
                <a:cubicBezTo>
                  <a:pt x="74" y="57"/>
                  <a:pt x="77" y="58"/>
                  <a:pt x="78" y="60"/>
                </a:cubicBezTo>
                <a:cubicBezTo>
                  <a:pt x="79" y="61"/>
                  <a:pt x="81" y="67"/>
                  <a:pt x="82" y="69"/>
                </a:cubicBezTo>
                <a:cubicBezTo>
                  <a:pt x="82" y="71"/>
                  <a:pt x="85" y="74"/>
                  <a:pt x="86" y="78"/>
                </a:cubicBezTo>
                <a:cubicBezTo>
                  <a:pt x="88" y="82"/>
                  <a:pt x="88" y="85"/>
                  <a:pt x="88" y="85"/>
                </a:cubicBezTo>
                <a:cubicBezTo>
                  <a:pt x="88" y="89"/>
                  <a:pt x="88" y="89"/>
                  <a:pt x="88" y="89"/>
                </a:cubicBezTo>
                <a:cubicBezTo>
                  <a:pt x="88" y="89"/>
                  <a:pt x="85" y="98"/>
                  <a:pt x="83" y="100"/>
                </a:cubicBezTo>
                <a:cubicBezTo>
                  <a:pt x="81" y="102"/>
                  <a:pt x="84" y="105"/>
                  <a:pt x="87" y="106"/>
                </a:cubicBezTo>
                <a:cubicBezTo>
                  <a:pt x="90" y="107"/>
                  <a:pt x="98" y="103"/>
                  <a:pt x="98" y="103"/>
                </a:cubicBezTo>
                <a:cubicBezTo>
                  <a:pt x="103" y="101"/>
                  <a:pt x="103" y="101"/>
                  <a:pt x="103" y="101"/>
                </a:cubicBezTo>
                <a:cubicBezTo>
                  <a:pt x="108" y="100"/>
                  <a:pt x="108" y="100"/>
                  <a:pt x="108" y="100"/>
                </a:cubicBezTo>
                <a:cubicBezTo>
                  <a:pt x="108" y="100"/>
                  <a:pt x="120" y="99"/>
                  <a:pt x="122" y="98"/>
                </a:cubicBezTo>
                <a:cubicBezTo>
                  <a:pt x="125" y="96"/>
                  <a:pt x="125" y="94"/>
                  <a:pt x="125" y="94"/>
                </a:cubicBezTo>
                <a:cubicBezTo>
                  <a:pt x="124" y="91"/>
                  <a:pt x="124" y="91"/>
                  <a:pt x="124" y="91"/>
                </a:cubicBezTo>
                <a:cubicBezTo>
                  <a:pt x="124" y="91"/>
                  <a:pt x="130" y="88"/>
                  <a:pt x="133" y="87"/>
                </a:cubicBezTo>
                <a:cubicBezTo>
                  <a:pt x="135" y="86"/>
                  <a:pt x="137" y="88"/>
                  <a:pt x="137" y="88"/>
                </a:cubicBezTo>
                <a:cubicBezTo>
                  <a:pt x="140" y="91"/>
                  <a:pt x="140" y="91"/>
                  <a:pt x="140" y="91"/>
                </a:cubicBezTo>
                <a:cubicBezTo>
                  <a:pt x="144" y="95"/>
                  <a:pt x="144" y="95"/>
                  <a:pt x="144" y="95"/>
                </a:cubicBezTo>
                <a:cubicBezTo>
                  <a:pt x="149" y="96"/>
                  <a:pt x="149" y="96"/>
                  <a:pt x="149" y="96"/>
                </a:cubicBezTo>
                <a:cubicBezTo>
                  <a:pt x="149" y="96"/>
                  <a:pt x="152" y="99"/>
                  <a:pt x="153" y="100"/>
                </a:cubicBezTo>
                <a:cubicBezTo>
                  <a:pt x="153" y="102"/>
                  <a:pt x="153" y="102"/>
                  <a:pt x="153" y="102"/>
                </a:cubicBezTo>
                <a:cubicBezTo>
                  <a:pt x="159" y="102"/>
                  <a:pt x="159" y="102"/>
                  <a:pt x="159" y="102"/>
                </a:cubicBezTo>
                <a:cubicBezTo>
                  <a:pt x="164" y="100"/>
                  <a:pt x="164" y="100"/>
                  <a:pt x="164" y="100"/>
                </a:cubicBezTo>
                <a:cubicBezTo>
                  <a:pt x="169" y="103"/>
                  <a:pt x="169" y="103"/>
                  <a:pt x="169" y="103"/>
                </a:cubicBezTo>
                <a:cubicBezTo>
                  <a:pt x="174" y="101"/>
                  <a:pt x="174" y="101"/>
                  <a:pt x="174" y="101"/>
                </a:cubicBezTo>
                <a:cubicBezTo>
                  <a:pt x="173" y="100"/>
                  <a:pt x="169" y="99"/>
                  <a:pt x="169" y="99"/>
                </a:cubicBezTo>
                <a:cubicBezTo>
                  <a:pt x="164" y="99"/>
                  <a:pt x="164" y="99"/>
                  <a:pt x="164" y="99"/>
                </a:cubicBezTo>
                <a:cubicBezTo>
                  <a:pt x="163" y="98"/>
                  <a:pt x="163" y="98"/>
                  <a:pt x="163" y="98"/>
                </a:cubicBezTo>
                <a:cubicBezTo>
                  <a:pt x="161" y="96"/>
                  <a:pt x="161" y="96"/>
                  <a:pt x="161" y="96"/>
                </a:cubicBezTo>
                <a:cubicBezTo>
                  <a:pt x="165" y="93"/>
                  <a:pt x="165" y="93"/>
                  <a:pt x="165" y="93"/>
                </a:cubicBezTo>
                <a:cubicBezTo>
                  <a:pt x="165" y="93"/>
                  <a:pt x="167" y="93"/>
                  <a:pt x="168" y="92"/>
                </a:cubicBezTo>
                <a:cubicBezTo>
                  <a:pt x="170" y="92"/>
                  <a:pt x="176" y="90"/>
                  <a:pt x="176" y="90"/>
                </a:cubicBezTo>
                <a:cubicBezTo>
                  <a:pt x="178" y="88"/>
                  <a:pt x="178" y="88"/>
                  <a:pt x="178" y="88"/>
                </a:cubicBezTo>
                <a:cubicBezTo>
                  <a:pt x="178" y="88"/>
                  <a:pt x="180" y="86"/>
                  <a:pt x="180" y="86"/>
                </a:cubicBezTo>
                <a:cubicBezTo>
                  <a:pt x="181" y="86"/>
                  <a:pt x="183" y="86"/>
                  <a:pt x="184" y="85"/>
                </a:cubicBezTo>
                <a:cubicBezTo>
                  <a:pt x="184" y="85"/>
                  <a:pt x="185" y="84"/>
                  <a:pt x="185" y="84"/>
                </a:cubicBezTo>
                <a:cubicBezTo>
                  <a:pt x="185" y="84"/>
                  <a:pt x="185" y="83"/>
                  <a:pt x="186" y="83"/>
                </a:cubicBezTo>
                <a:cubicBezTo>
                  <a:pt x="186" y="83"/>
                  <a:pt x="187" y="83"/>
                  <a:pt x="188" y="82"/>
                </a:cubicBezTo>
                <a:cubicBezTo>
                  <a:pt x="189" y="82"/>
                  <a:pt x="189" y="82"/>
                  <a:pt x="190" y="81"/>
                </a:cubicBezTo>
                <a:cubicBezTo>
                  <a:pt x="190" y="81"/>
                  <a:pt x="191" y="78"/>
                  <a:pt x="191" y="78"/>
                </a:cubicBezTo>
                <a:cubicBezTo>
                  <a:pt x="191" y="78"/>
                  <a:pt x="191" y="78"/>
                  <a:pt x="191" y="78"/>
                </a:cubicBezTo>
                <a:cubicBezTo>
                  <a:pt x="192" y="78"/>
                  <a:pt x="193" y="79"/>
                  <a:pt x="193" y="79"/>
                </a:cubicBezTo>
                <a:cubicBezTo>
                  <a:pt x="193" y="79"/>
                  <a:pt x="195" y="79"/>
                  <a:pt x="196" y="79"/>
                </a:cubicBezTo>
                <a:cubicBezTo>
                  <a:pt x="196" y="79"/>
                  <a:pt x="198" y="78"/>
                  <a:pt x="198" y="78"/>
                </a:cubicBezTo>
                <a:cubicBezTo>
                  <a:pt x="198" y="78"/>
                  <a:pt x="198" y="77"/>
                  <a:pt x="199" y="77"/>
                </a:cubicBezTo>
                <a:cubicBezTo>
                  <a:pt x="200" y="77"/>
                  <a:pt x="201" y="77"/>
                  <a:pt x="202" y="77"/>
                </a:cubicBezTo>
                <a:cubicBezTo>
                  <a:pt x="202" y="77"/>
                  <a:pt x="204" y="77"/>
                  <a:pt x="204" y="77"/>
                </a:cubicBezTo>
                <a:cubicBezTo>
                  <a:pt x="205" y="76"/>
                  <a:pt x="205" y="76"/>
                  <a:pt x="205" y="76"/>
                </a:cubicBezTo>
                <a:cubicBezTo>
                  <a:pt x="206" y="76"/>
                  <a:pt x="205" y="75"/>
                  <a:pt x="206" y="76"/>
                </a:cubicBezTo>
                <a:cubicBezTo>
                  <a:pt x="207" y="76"/>
                  <a:pt x="206" y="77"/>
                  <a:pt x="207" y="76"/>
                </a:cubicBezTo>
                <a:cubicBezTo>
                  <a:pt x="208" y="75"/>
                  <a:pt x="209" y="73"/>
                  <a:pt x="209" y="73"/>
                </a:cubicBezTo>
                <a:cubicBezTo>
                  <a:pt x="209" y="73"/>
                  <a:pt x="208" y="73"/>
                  <a:pt x="210" y="73"/>
                </a:cubicBezTo>
                <a:cubicBezTo>
                  <a:pt x="212" y="73"/>
                  <a:pt x="212" y="73"/>
                  <a:pt x="214" y="73"/>
                </a:cubicBezTo>
                <a:cubicBezTo>
                  <a:pt x="215" y="73"/>
                  <a:pt x="217" y="72"/>
                  <a:pt x="217" y="72"/>
                </a:cubicBezTo>
                <a:cubicBezTo>
                  <a:pt x="218" y="72"/>
                  <a:pt x="219" y="71"/>
                  <a:pt x="219" y="71"/>
                </a:cubicBezTo>
                <a:cubicBezTo>
                  <a:pt x="219" y="70"/>
                  <a:pt x="215" y="68"/>
                  <a:pt x="215" y="68"/>
                </a:cubicBezTo>
                <a:cubicBezTo>
                  <a:pt x="215" y="68"/>
                  <a:pt x="213" y="67"/>
                  <a:pt x="216" y="67"/>
                </a:cubicBezTo>
                <a:cubicBezTo>
                  <a:pt x="219" y="68"/>
                  <a:pt x="220" y="68"/>
                  <a:pt x="220" y="68"/>
                </a:cubicBezTo>
                <a:cubicBezTo>
                  <a:pt x="221" y="68"/>
                  <a:pt x="221" y="67"/>
                  <a:pt x="222" y="67"/>
                </a:cubicBezTo>
                <a:cubicBezTo>
                  <a:pt x="223" y="66"/>
                  <a:pt x="224" y="65"/>
                  <a:pt x="224" y="65"/>
                </a:cubicBezTo>
                <a:cubicBezTo>
                  <a:pt x="225" y="65"/>
                  <a:pt x="227" y="67"/>
                  <a:pt x="227" y="67"/>
                </a:cubicBezTo>
                <a:cubicBezTo>
                  <a:pt x="227" y="69"/>
                  <a:pt x="227" y="69"/>
                  <a:pt x="227" y="69"/>
                </a:cubicBezTo>
                <a:cubicBezTo>
                  <a:pt x="230" y="69"/>
                  <a:pt x="230" y="69"/>
                  <a:pt x="230" y="69"/>
                </a:cubicBezTo>
                <a:cubicBezTo>
                  <a:pt x="230" y="69"/>
                  <a:pt x="231" y="69"/>
                  <a:pt x="231" y="69"/>
                </a:cubicBezTo>
                <a:cubicBezTo>
                  <a:pt x="269" y="71"/>
                  <a:pt x="269" y="71"/>
                  <a:pt x="269" y="71"/>
                </a:cubicBezTo>
                <a:close/>
                <a:moveTo>
                  <a:pt x="269" y="71"/>
                </a:moveTo>
                <a:cubicBezTo>
                  <a:pt x="269" y="71"/>
                  <a:pt x="269" y="71"/>
                  <a:pt x="269" y="71"/>
                </a:cubicBezTo>
                <a:cubicBezTo>
                  <a:pt x="269" y="71"/>
                  <a:pt x="269" y="71"/>
                  <a:pt x="269" y="71"/>
                </a:cubicBez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27" name="Freeform 41">
            <a:extLst>
              <a:ext uri="{FF2B5EF4-FFF2-40B4-BE49-F238E27FC236}">
                <a16:creationId xmlns:a16="http://schemas.microsoft.com/office/drawing/2014/main" id="{B97E2EA3-9C42-F342-A897-FDFDE5F16576}"/>
              </a:ext>
            </a:extLst>
          </p:cNvPr>
          <p:cNvSpPr>
            <a:spLocks/>
          </p:cNvSpPr>
          <p:nvPr/>
        </p:nvSpPr>
        <p:spPr bwMode="auto">
          <a:xfrm>
            <a:off x="7421542" y="1558308"/>
            <a:ext cx="517377" cy="383956"/>
          </a:xfrm>
          <a:custGeom>
            <a:avLst/>
            <a:gdLst>
              <a:gd name="T0" fmla="*/ 24 w 181"/>
              <a:gd name="T1" fmla="*/ 22 h 140"/>
              <a:gd name="T2" fmla="*/ 34 w 181"/>
              <a:gd name="T3" fmla="*/ 20 h 140"/>
              <a:gd name="T4" fmla="*/ 48 w 181"/>
              <a:gd name="T5" fmla="*/ 17 h 140"/>
              <a:gd name="T6" fmla="*/ 55 w 181"/>
              <a:gd name="T7" fmla="*/ 16 h 140"/>
              <a:gd name="T8" fmla="*/ 62 w 181"/>
              <a:gd name="T9" fmla="*/ 15 h 140"/>
              <a:gd name="T10" fmla="*/ 73 w 181"/>
              <a:gd name="T11" fmla="*/ 13 h 140"/>
              <a:gd name="T12" fmla="*/ 81 w 181"/>
              <a:gd name="T13" fmla="*/ 13 h 140"/>
              <a:gd name="T14" fmla="*/ 92 w 181"/>
              <a:gd name="T15" fmla="*/ 15 h 140"/>
              <a:gd name="T16" fmla="*/ 101 w 181"/>
              <a:gd name="T17" fmla="*/ 12 h 140"/>
              <a:gd name="T18" fmla="*/ 105 w 181"/>
              <a:gd name="T19" fmla="*/ 3 h 140"/>
              <a:gd name="T20" fmla="*/ 112 w 181"/>
              <a:gd name="T21" fmla="*/ 6 h 140"/>
              <a:gd name="T22" fmla="*/ 117 w 181"/>
              <a:gd name="T23" fmla="*/ 10 h 140"/>
              <a:gd name="T24" fmla="*/ 128 w 181"/>
              <a:gd name="T25" fmla="*/ 11 h 140"/>
              <a:gd name="T26" fmla="*/ 135 w 181"/>
              <a:gd name="T27" fmla="*/ 10 h 140"/>
              <a:gd name="T28" fmla="*/ 139 w 181"/>
              <a:gd name="T29" fmla="*/ 14 h 140"/>
              <a:gd name="T30" fmla="*/ 146 w 181"/>
              <a:gd name="T31" fmla="*/ 17 h 140"/>
              <a:gd name="T32" fmla="*/ 153 w 181"/>
              <a:gd name="T33" fmla="*/ 22 h 140"/>
              <a:gd name="T34" fmla="*/ 158 w 181"/>
              <a:gd name="T35" fmla="*/ 27 h 140"/>
              <a:gd name="T36" fmla="*/ 167 w 181"/>
              <a:gd name="T37" fmla="*/ 28 h 140"/>
              <a:gd name="T38" fmla="*/ 170 w 181"/>
              <a:gd name="T39" fmla="*/ 28 h 140"/>
              <a:gd name="T40" fmla="*/ 172 w 181"/>
              <a:gd name="T41" fmla="*/ 37 h 140"/>
              <a:gd name="T42" fmla="*/ 170 w 181"/>
              <a:gd name="T43" fmla="*/ 47 h 140"/>
              <a:gd name="T44" fmla="*/ 180 w 181"/>
              <a:gd name="T45" fmla="*/ 47 h 140"/>
              <a:gd name="T46" fmla="*/ 177 w 181"/>
              <a:gd name="T47" fmla="*/ 53 h 140"/>
              <a:gd name="T48" fmla="*/ 170 w 181"/>
              <a:gd name="T49" fmla="*/ 57 h 140"/>
              <a:gd name="T50" fmla="*/ 167 w 181"/>
              <a:gd name="T51" fmla="*/ 67 h 140"/>
              <a:gd name="T52" fmla="*/ 157 w 181"/>
              <a:gd name="T53" fmla="*/ 74 h 140"/>
              <a:gd name="T54" fmla="*/ 156 w 181"/>
              <a:gd name="T55" fmla="*/ 82 h 140"/>
              <a:gd name="T56" fmla="*/ 158 w 181"/>
              <a:gd name="T57" fmla="*/ 95 h 140"/>
              <a:gd name="T58" fmla="*/ 157 w 181"/>
              <a:gd name="T59" fmla="*/ 104 h 140"/>
              <a:gd name="T60" fmla="*/ 164 w 181"/>
              <a:gd name="T61" fmla="*/ 107 h 140"/>
              <a:gd name="T62" fmla="*/ 157 w 181"/>
              <a:gd name="T63" fmla="*/ 114 h 140"/>
              <a:gd name="T64" fmla="*/ 156 w 181"/>
              <a:gd name="T65" fmla="*/ 108 h 140"/>
              <a:gd name="T66" fmla="*/ 146 w 181"/>
              <a:gd name="T67" fmla="*/ 113 h 140"/>
              <a:gd name="T68" fmla="*/ 144 w 181"/>
              <a:gd name="T69" fmla="*/ 119 h 140"/>
              <a:gd name="T70" fmla="*/ 136 w 181"/>
              <a:gd name="T71" fmla="*/ 121 h 140"/>
              <a:gd name="T72" fmla="*/ 133 w 181"/>
              <a:gd name="T73" fmla="*/ 128 h 140"/>
              <a:gd name="T74" fmla="*/ 122 w 181"/>
              <a:gd name="T75" fmla="*/ 134 h 140"/>
              <a:gd name="T76" fmla="*/ 106 w 181"/>
              <a:gd name="T77" fmla="*/ 137 h 140"/>
              <a:gd name="T78" fmla="*/ 97 w 181"/>
              <a:gd name="T79" fmla="*/ 140 h 140"/>
              <a:gd name="T80" fmla="*/ 93 w 181"/>
              <a:gd name="T81" fmla="*/ 131 h 140"/>
              <a:gd name="T82" fmla="*/ 79 w 181"/>
              <a:gd name="T83" fmla="*/ 124 h 140"/>
              <a:gd name="T84" fmla="*/ 73 w 181"/>
              <a:gd name="T85" fmla="*/ 121 h 140"/>
              <a:gd name="T86" fmla="*/ 69 w 181"/>
              <a:gd name="T87" fmla="*/ 121 h 140"/>
              <a:gd name="T88" fmla="*/ 66 w 181"/>
              <a:gd name="T89" fmla="*/ 107 h 140"/>
              <a:gd name="T90" fmla="*/ 68 w 181"/>
              <a:gd name="T91" fmla="*/ 97 h 140"/>
              <a:gd name="T92" fmla="*/ 61 w 181"/>
              <a:gd name="T93" fmla="*/ 90 h 140"/>
              <a:gd name="T94" fmla="*/ 56 w 181"/>
              <a:gd name="T95" fmla="*/ 86 h 140"/>
              <a:gd name="T96" fmla="*/ 45 w 181"/>
              <a:gd name="T97" fmla="*/ 89 h 140"/>
              <a:gd name="T98" fmla="*/ 31 w 181"/>
              <a:gd name="T99" fmla="*/ 90 h 140"/>
              <a:gd name="T100" fmla="*/ 22 w 181"/>
              <a:gd name="T101" fmla="*/ 86 h 140"/>
              <a:gd name="T102" fmla="*/ 13 w 181"/>
              <a:gd name="T103" fmla="*/ 79 h 140"/>
              <a:gd name="T104" fmla="*/ 11 w 181"/>
              <a:gd name="T105" fmla="*/ 69 h 140"/>
              <a:gd name="T106" fmla="*/ 4 w 181"/>
              <a:gd name="T107" fmla="*/ 60 h 140"/>
              <a:gd name="T108" fmla="*/ 1 w 181"/>
              <a:gd name="T109" fmla="*/ 49 h 140"/>
              <a:gd name="T110" fmla="*/ 1 w 181"/>
              <a:gd name="T111" fmla="*/ 42 h 140"/>
              <a:gd name="T112" fmla="*/ 7 w 181"/>
              <a:gd name="T113" fmla="*/ 35 h 140"/>
              <a:gd name="T114" fmla="*/ 12 w 181"/>
              <a:gd name="T115" fmla="*/ 31 h 140"/>
              <a:gd name="T116" fmla="*/ 18 w 181"/>
              <a:gd name="T117" fmla="*/ 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1" h="140">
                <a:moveTo>
                  <a:pt x="18" y="26"/>
                </a:moveTo>
                <a:cubicBezTo>
                  <a:pt x="24" y="22"/>
                  <a:pt x="24" y="22"/>
                  <a:pt x="24" y="22"/>
                </a:cubicBezTo>
                <a:cubicBezTo>
                  <a:pt x="27" y="19"/>
                  <a:pt x="27" y="19"/>
                  <a:pt x="27" y="19"/>
                </a:cubicBezTo>
                <a:cubicBezTo>
                  <a:pt x="34" y="20"/>
                  <a:pt x="34" y="20"/>
                  <a:pt x="34" y="20"/>
                </a:cubicBezTo>
                <a:cubicBezTo>
                  <a:pt x="34" y="20"/>
                  <a:pt x="39" y="18"/>
                  <a:pt x="40" y="18"/>
                </a:cubicBezTo>
                <a:cubicBezTo>
                  <a:pt x="41" y="18"/>
                  <a:pt x="48" y="17"/>
                  <a:pt x="48" y="17"/>
                </a:cubicBezTo>
                <a:cubicBezTo>
                  <a:pt x="52" y="14"/>
                  <a:pt x="52" y="14"/>
                  <a:pt x="52" y="14"/>
                </a:cubicBezTo>
                <a:cubicBezTo>
                  <a:pt x="52" y="14"/>
                  <a:pt x="55" y="15"/>
                  <a:pt x="55" y="16"/>
                </a:cubicBezTo>
                <a:cubicBezTo>
                  <a:pt x="56" y="17"/>
                  <a:pt x="59" y="20"/>
                  <a:pt x="60" y="20"/>
                </a:cubicBezTo>
                <a:cubicBezTo>
                  <a:pt x="61" y="19"/>
                  <a:pt x="62" y="15"/>
                  <a:pt x="62" y="15"/>
                </a:cubicBezTo>
                <a:cubicBezTo>
                  <a:pt x="68" y="14"/>
                  <a:pt x="68" y="14"/>
                  <a:pt x="68" y="14"/>
                </a:cubicBezTo>
                <a:cubicBezTo>
                  <a:pt x="73" y="13"/>
                  <a:pt x="73" y="13"/>
                  <a:pt x="73" y="13"/>
                </a:cubicBezTo>
                <a:cubicBezTo>
                  <a:pt x="73" y="13"/>
                  <a:pt x="73" y="12"/>
                  <a:pt x="74" y="12"/>
                </a:cubicBezTo>
                <a:cubicBezTo>
                  <a:pt x="75" y="13"/>
                  <a:pt x="81" y="13"/>
                  <a:pt x="81" y="13"/>
                </a:cubicBezTo>
                <a:cubicBezTo>
                  <a:pt x="87" y="13"/>
                  <a:pt x="87" y="13"/>
                  <a:pt x="87" y="13"/>
                </a:cubicBezTo>
                <a:cubicBezTo>
                  <a:pt x="87" y="13"/>
                  <a:pt x="91" y="15"/>
                  <a:pt x="92" y="15"/>
                </a:cubicBezTo>
                <a:cubicBezTo>
                  <a:pt x="92" y="14"/>
                  <a:pt x="95" y="10"/>
                  <a:pt x="95" y="10"/>
                </a:cubicBezTo>
                <a:cubicBezTo>
                  <a:pt x="101" y="12"/>
                  <a:pt x="101" y="12"/>
                  <a:pt x="101" y="12"/>
                </a:cubicBezTo>
                <a:cubicBezTo>
                  <a:pt x="102" y="8"/>
                  <a:pt x="102" y="8"/>
                  <a:pt x="102" y="8"/>
                </a:cubicBezTo>
                <a:cubicBezTo>
                  <a:pt x="102" y="8"/>
                  <a:pt x="105" y="3"/>
                  <a:pt x="105" y="3"/>
                </a:cubicBezTo>
                <a:cubicBezTo>
                  <a:pt x="106" y="3"/>
                  <a:pt x="110" y="0"/>
                  <a:pt x="110" y="0"/>
                </a:cubicBezTo>
                <a:cubicBezTo>
                  <a:pt x="112" y="6"/>
                  <a:pt x="112" y="6"/>
                  <a:pt x="112" y="6"/>
                </a:cubicBezTo>
                <a:cubicBezTo>
                  <a:pt x="116" y="9"/>
                  <a:pt x="116" y="9"/>
                  <a:pt x="116" y="9"/>
                </a:cubicBezTo>
                <a:cubicBezTo>
                  <a:pt x="117" y="10"/>
                  <a:pt x="117" y="10"/>
                  <a:pt x="117" y="10"/>
                </a:cubicBezTo>
                <a:cubicBezTo>
                  <a:pt x="121" y="13"/>
                  <a:pt x="121" y="13"/>
                  <a:pt x="121" y="13"/>
                </a:cubicBezTo>
                <a:cubicBezTo>
                  <a:pt x="128" y="11"/>
                  <a:pt x="128" y="11"/>
                  <a:pt x="128" y="11"/>
                </a:cubicBezTo>
                <a:cubicBezTo>
                  <a:pt x="132" y="10"/>
                  <a:pt x="132" y="10"/>
                  <a:pt x="132" y="10"/>
                </a:cubicBezTo>
                <a:cubicBezTo>
                  <a:pt x="135" y="10"/>
                  <a:pt x="135" y="10"/>
                  <a:pt x="135" y="10"/>
                </a:cubicBezTo>
                <a:cubicBezTo>
                  <a:pt x="136" y="12"/>
                  <a:pt x="136" y="12"/>
                  <a:pt x="136" y="12"/>
                </a:cubicBezTo>
                <a:cubicBezTo>
                  <a:pt x="139" y="14"/>
                  <a:pt x="139" y="14"/>
                  <a:pt x="139" y="14"/>
                </a:cubicBezTo>
                <a:cubicBezTo>
                  <a:pt x="144" y="14"/>
                  <a:pt x="144" y="14"/>
                  <a:pt x="144" y="14"/>
                </a:cubicBezTo>
                <a:cubicBezTo>
                  <a:pt x="146" y="17"/>
                  <a:pt x="146" y="17"/>
                  <a:pt x="146" y="17"/>
                </a:cubicBezTo>
                <a:cubicBezTo>
                  <a:pt x="150" y="18"/>
                  <a:pt x="150" y="18"/>
                  <a:pt x="150" y="18"/>
                </a:cubicBezTo>
                <a:cubicBezTo>
                  <a:pt x="153" y="22"/>
                  <a:pt x="153" y="22"/>
                  <a:pt x="153" y="22"/>
                </a:cubicBezTo>
                <a:cubicBezTo>
                  <a:pt x="156" y="23"/>
                  <a:pt x="156" y="23"/>
                  <a:pt x="156" y="23"/>
                </a:cubicBezTo>
                <a:cubicBezTo>
                  <a:pt x="158" y="27"/>
                  <a:pt x="158" y="27"/>
                  <a:pt x="158" y="27"/>
                </a:cubicBezTo>
                <a:cubicBezTo>
                  <a:pt x="162" y="27"/>
                  <a:pt x="162" y="27"/>
                  <a:pt x="162" y="27"/>
                </a:cubicBezTo>
                <a:cubicBezTo>
                  <a:pt x="167" y="28"/>
                  <a:pt x="167" y="28"/>
                  <a:pt x="167" y="28"/>
                </a:cubicBezTo>
                <a:cubicBezTo>
                  <a:pt x="170" y="28"/>
                  <a:pt x="170" y="28"/>
                  <a:pt x="170" y="28"/>
                </a:cubicBezTo>
                <a:cubicBezTo>
                  <a:pt x="170" y="28"/>
                  <a:pt x="170" y="28"/>
                  <a:pt x="170" y="28"/>
                </a:cubicBezTo>
                <a:cubicBezTo>
                  <a:pt x="171" y="28"/>
                  <a:pt x="171" y="28"/>
                  <a:pt x="171" y="28"/>
                </a:cubicBezTo>
                <a:cubicBezTo>
                  <a:pt x="172" y="37"/>
                  <a:pt x="172" y="37"/>
                  <a:pt x="172" y="37"/>
                </a:cubicBezTo>
                <a:cubicBezTo>
                  <a:pt x="170" y="42"/>
                  <a:pt x="170" y="42"/>
                  <a:pt x="170" y="42"/>
                </a:cubicBezTo>
                <a:cubicBezTo>
                  <a:pt x="170" y="47"/>
                  <a:pt x="170" y="47"/>
                  <a:pt x="170" y="47"/>
                </a:cubicBezTo>
                <a:cubicBezTo>
                  <a:pt x="173" y="48"/>
                  <a:pt x="173" y="48"/>
                  <a:pt x="173" y="48"/>
                </a:cubicBezTo>
                <a:cubicBezTo>
                  <a:pt x="180" y="47"/>
                  <a:pt x="180" y="47"/>
                  <a:pt x="180" y="47"/>
                </a:cubicBezTo>
                <a:cubicBezTo>
                  <a:pt x="181" y="51"/>
                  <a:pt x="181" y="51"/>
                  <a:pt x="181" y="51"/>
                </a:cubicBezTo>
                <a:cubicBezTo>
                  <a:pt x="177" y="53"/>
                  <a:pt x="177" y="53"/>
                  <a:pt x="177" y="53"/>
                </a:cubicBezTo>
                <a:cubicBezTo>
                  <a:pt x="178" y="58"/>
                  <a:pt x="178" y="58"/>
                  <a:pt x="178" y="58"/>
                </a:cubicBezTo>
                <a:cubicBezTo>
                  <a:pt x="170" y="57"/>
                  <a:pt x="170" y="57"/>
                  <a:pt x="170" y="57"/>
                </a:cubicBezTo>
                <a:cubicBezTo>
                  <a:pt x="167" y="60"/>
                  <a:pt x="167" y="60"/>
                  <a:pt x="167" y="60"/>
                </a:cubicBezTo>
                <a:cubicBezTo>
                  <a:pt x="167" y="67"/>
                  <a:pt x="167" y="67"/>
                  <a:pt x="167" y="67"/>
                </a:cubicBezTo>
                <a:cubicBezTo>
                  <a:pt x="159" y="70"/>
                  <a:pt x="159" y="70"/>
                  <a:pt x="159" y="70"/>
                </a:cubicBezTo>
                <a:cubicBezTo>
                  <a:pt x="157" y="74"/>
                  <a:pt x="157" y="74"/>
                  <a:pt x="157" y="74"/>
                </a:cubicBezTo>
                <a:cubicBezTo>
                  <a:pt x="157" y="78"/>
                  <a:pt x="157" y="78"/>
                  <a:pt x="157" y="78"/>
                </a:cubicBezTo>
                <a:cubicBezTo>
                  <a:pt x="156" y="82"/>
                  <a:pt x="156" y="82"/>
                  <a:pt x="156" y="82"/>
                </a:cubicBezTo>
                <a:cubicBezTo>
                  <a:pt x="157" y="89"/>
                  <a:pt x="157" y="89"/>
                  <a:pt x="157" y="89"/>
                </a:cubicBezTo>
                <a:cubicBezTo>
                  <a:pt x="158" y="95"/>
                  <a:pt x="158" y="95"/>
                  <a:pt x="158" y="95"/>
                </a:cubicBezTo>
                <a:cubicBezTo>
                  <a:pt x="158" y="95"/>
                  <a:pt x="156" y="100"/>
                  <a:pt x="155" y="103"/>
                </a:cubicBezTo>
                <a:cubicBezTo>
                  <a:pt x="155" y="105"/>
                  <a:pt x="157" y="104"/>
                  <a:pt x="157" y="104"/>
                </a:cubicBezTo>
                <a:cubicBezTo>
                  <a:pt x="162" y="106"/>
                  <a:pt x="162" y="106"/>
                  <a:pt x="162" y="106"/>
                </a:cubicBezTo>
                <a:cubicBezTo>
                  <a:pt x="164" y="107"/>
                  <a:pt x="164" y="107"/>
                  <a:pt x="164" y="107"/>
                </a:cubicBezTo>
                <a:cubicBezTo>
                  <a:pt x="162" y="113"/>
                  <a:pt x="162" y="113"/>
                  <a:pt x="162" y="113"/>
                </a:cubicBezTo>
                <a:cubicBezTo>
                  <a:pt x="157" y="114"/>
                  <a:pt x="157" y="114"/>
                  <a:pt x="157" y="114"/>
                </a:cubicBezTo>
                <a:cubicBezTo>
                  <a:pt x="158" y="110"/>
                  <a:pt x="158" y="110"/>
                  <a:pt x="158" y="110"/>
                </a:cubicBezTo>
                <a:cubicBezTo>
                  <a:pt x="156" y="108"/>
                  <a:pt x="156" y="108"/>
                  <a:pt x="156" y="108"/>
                </a:cubicBezTo>
                <a:cubicBezTo>
                  <a:pt x="153" y="111"/>
                  <a:pt x="153" y="111"/>
                  <a:pt x="153" y="111"/>
                </a:cubicBezTo>
                <a:cubicBezTo>
                  <a:pt x="146" y="113"/>
                  <a:pt x="146" y="113"/>
                  <a:pt x="146" y="113"/>
                </a:cubicBezTo>
                <a:cubicBezTo>
                  <a:pt x="146" y="115"/>
                  <a:pt x="146" y="115"/>
                  <a:pt x="146" y="115"/>
                </a:cubicBezTo>
                <a:cubicBezTo>
                  <a:pt x="144" y="119"/>
                  <a:pt x="144" y="119"/>
                  <a:pt x="144" y="119"/>
                </a:cubicBezTo>
                <a:cubicBezTo>
                  <a:pt x="144" y="119"/>
                  <a:pt x="140" y="119"/>
                  <a:pt x="138" y="119"/>
                </a:cubicBezTo>
                <a:cubicBezTo>
                  <a:pt x="137" y="118"/>
                  <a:pt x="136" y="121"/>
                  <a:pt x="136" y="121"/>
                </a:cubicBezTo>
                <a:cubicBezTo>
                  <a:pt x="138" y="128"/>
                  <a:pt x="138" y="128"/>
                  <a:pt x="138" y="128"/>
                </a:cubicBezTo>
                <a:cubicBezTo>
                  <a:pt x="133" y="128"/>
                  <a:pt x="133" y="128"/>
                  <a:pt x="133" y="128"/>
                </a:cubicBezTo>
                <a:cubicBezTo>
                  <a:pt x="129" y="133"/>
                  <a:pt x="129" y="133"/>
                  <a:pt x="129" y="133"/>
                </a:cubicBezTo>
                <a:cubicBezTo>
                  <a:pt x="122" y="134"/>
                  <a:pt x="122" y="134"/>
                  <a:pt x="122" y="134"/>
                </a:cubicBezTo>
                <a:cubicBezTo>
                  <a:pt x="116" y="133"/>
                  <a:pt x="116" y="133"/>
                  <a:pt x="116" y="133"/>
                </a:cubicBezTo>
                <a:cubicBezTo>
                  <a:pt x="106" y="137"/>
                  <a:pt x="106" y="137"/>
                  <a:pt x="106" y="137"/>
                </a:cubicBezTo>
                <a:cubicBezTo>
                  <a:pt x="97" y="139"/>
                  <a:pt x="97" y="139"/>
                  <a:pt x="97" y="139"/>
                </a:cubicBezTo>
                <a:cubicBezTo>
                  <a:pt x="97" y="140"/>
                  <a:pt x="97" y="140"/>
                  <a:pt x="97" y="140"/>
                </a:cubicBezTo>
                <a:cubicBezTo>
                  <a:pt x="96" y="134"/>
                  <a:pt x="96" y="134"/>
                  <a:pt x="96" y="134"/>
                </a:cubicBezTo>
                <a:cubicBezTo>
                  <a:pt x="93" y="131"/>
                  <a:pt x="93" y="131"/>
                  <a:pt x="93" y="131"/>
                </a:cubicBezTo>
                <a:cubicBezTo>
                  <a:pt x="93" y="131"/>
                  <a:pt x="90" y="125"/>
                  <a:pt x="90" y="124"/>
                </a:cubicBezTo>
                <a:cubicBezTo>
                  <a:pt x="90" y="124"/>
                  <a:pt x="79" y="124"/>
                  <a:pt x="79" y="124"/>
                </a:cubicBezTo>
                <a:cubicBezTo>
                  <a:pt x="79" y="124"/>
                  <a:pt x="77" y="121"/>
                  <a:pt x="76" y="119"/>
                </a:cubicBezTo>
                <a:cubicBezTo>
                  <a:pt x="76" y="118"/>
                  <a:pt x="73" y="121"/>
                  <a:pt x="73" y="121"/>
                </a:cubicBezTo>
                <a:cubicBezTo>
                  <a:pt x="69" y="122"/>
                  <a:pt x="69" y="122"/>
                  <a:pt x="69" y="122"/>
                </a:cubicBezTo>
                <a:cubicBezTo>
                  <a:pt x="69" y="121"/>
                  <a:pt x="69" y="121"/>
                  <a:pt x="69" y="121"/>
                </a:cubicBezTo>
                <a:cubicBezTo>
                  <a:pt x="66" y="117"/>
                  <a:pt x="66" y="117"/>
                  <a:pt x="66" y="117"/>
                </a:cubicBezTo>
                <a:cubicBezTo>
                  <a:pt x="66" y="107"/>
                  <a:pt x="66" y="107"/>
                  <a:pt x="66" y="107"/>
                </a:cubicBezTo>
                <a:cubicBezTo>
                  <a:pt x="66" y="104"/>
                  <a:pt x="66" y="104"/>
                  <a:pt x="66" y="104"/>
                </a:cubicBezTo>
                <a:cubicBezTo>
                  <a:pt x="68" y="97"/>
                  <a:pt x="68" y="97"/>
                  <a:pt x="68" y="97"/>
                </a:cubicBezTo>
                <a:cubicBezTo>
                  <a:pt x="68" y="97"/>
                  <a:pt x="66" y="96"/>
                  <a:pt x="65" y="94"/>
                </a:cubicBezTo>
                <a:cubicBezTo>
                  <a:pt x="63" y="92"/>
                  <a:pt x="61" y="90"/>
                  <a:pt x="61" y="90"/>
                </a:cubicBezTo>
                <a:cubicBezTo>
                  <a:pt x="59" y="90"/>
                  <a:pt x="59" y="90"/>
                  <a:pt x="59" y="90"/>
                </a:cubicBezTo>
                <a:cubicBezTo>
                  <a:pt x="56" y="86"/>
                  <a:pt x="56" y="86"/>
                  <a:pt x="56" y="86"/>
                </a:cubicBezTo>
                <a:cubicBezTo>
                  <a:pt x="49" y="88"/>
                  <a:pt x="49" y="88"/>
                  <a:pt x="49" y="88"/>
                </a:cubicBezTo>
                <a:cubicBezTo>
                  <a:pt x="45" y="89"/>
                  <a:pt x="45" y="89"/>
                  <a:pt x="45" y="89"/>
                </a:cubicBezTo>
                <a:cubicBezTo>
                  <a:pt x="43" y="91"/>
                  <a:pt x="43" y="91"/>
                  <a:pt x="43" y="91"/>
                </a:cubicBezTo>
                <a:cubicBezTo>
                  <a:pt x="31" y="90"/>
                  <a:pt x="31" y="90"/>
                  <a:pt x="31" y="90"/>
                </a:cubicBezTo>
                <a:cubicBezTo>
                  <a:pt x="25" y="87"/>
                  <a:pt x="25" y="87"/>
                  <a:pt x="25" y="87"/>
                </a:cubicBezTo>
                <a:cubicBezTo>
                  <a:pt x="22" y="86"/>
                  <a:pt x="22" y="86"/>
                  <a:pt x="22" y="86"/>
                </a:cubicBezTo>
                <a:cubicBezTo>
                  <a:pt x="18" y="83"/>
                  <a:pt x="18" y="83"/>
                  <a:pt x="18" y="83"/>
                </a:cubicBezTo>
                <a:cubicBezTo>
                  <a:pt x="13" y="79"/>
                  <a:pt x="13" y="79"/>
                  <a:pt x="13" y="79"/>
                </a:cubicBezTo>
                <a:cubicBezTo>
                  <a:pt x="12" y="73"/>
                  <a:pt x="12" y="73"/>
                  <a:pt x="12" y="73"/>
                </a:cubicBezTo>
                <a:cubicBezTo>
                  <a:pt x="11" y="69"/>
                  <a:pt x="11" y="69"/>
                  <a:pt x="11" y="69"/>
                </a:cubicBezTo>
                <a:cubicBezTo>
                  <a:pt x="6" y="64"/>
                  <a:pt x="6" y="64"/>
                  <a:pt x="6" y="64"/>
                </a:cubicBezTo>
                <a:cubicBezTo>
                  <a:pt x="4" y="60"/>
                  <a:pt x="4" y="60"/>
                  <a:pt x="4" y="60"/>
                </a:cubicBezTo>
                <a:cubicBezTo>
                  <a:pt x="4" y="54"/>
                  <a:pt x="4" y="54"/>
                  <a:pt x="4" y="54"/>
                </a:cubicBezTo>
                <a:cubicBezTo>
                  <a:pt x="1" y="49"/>
                  <a:pt x="1" y="49"/>
                  <a:pt x="1" y="49"/>
                </a:cubicBezTo>
                <a:cubicBezTo>
                  <a:pt x="2" y="44"/>
                  <a:pt x="2" y="44"/>
                  <a:pt x="2" y="44"/>
                </a:cubicBezTo>
                <a:cubicBezTo>
                  <a:pt x="2" y="44"/>
                  <a:pt x="0" y="43"/>
                  <a:pt x="1" y="42"/>
                </a:cubicBezTo>
                <a:cubicBezTo>
                  <a:pt x="3" y="42"/>
                  <a:pt x="6" y="41"/>
                  <a:pt x="6" y="41"/>
                </a:cubicBezTo>
                <a:cubicBezTo>
                  <a:pt x="7" y="35"/>
                  <a:pt x="7" y="35"/>
                  <a:pt x="7" y="35"/>
                </a:cubicBezTo>
                <a:cubicBezTo>
                  <a:pt x="8" y="33"/>
                  <a:pt x="8" y="33"/>
                  <a:pt x="8" y="33"/>
                </a:cubicBezTo>
                <a:cubicBezTo>
                  <a:pt x="12" y="31"/>
                  <a:pt x="12" y="31"/>
                  <a:pt x="12" y="31"/>
                </a:cubicBezTo>
                <a:cubicBezTo>
                  <a:pt x="14" y="26"/>
                  <a:pt x="14" y="26"/>
                  <a:pt x="14" y="26"/>
                </a:cubicBezTo>
                <a:lnTo>
                  <a:pt x="18" y="26"/>
                </a:ln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28" name="Freeform 53">
            <a:extLst>
              <a:ext uri="{FF2B5EF4-FFF2-40B4-BE49-F238E27FC236}">
                <a16:creationId xmlns:a16="http://schemas.microsoft.com/office/drawing/2014/main" id="{FFC55F08-816E-5F48-B351-AA6631764A94}"/>
              </a:ext>
            </a:extLst>
          </p:cNvPr>
          <p:cNvSpPr>
            <a:spLocks noEditPoints="1"/>
          </p:cNvSpPr>
          <p:nvPr/>
        </p:nvSpPr>
        <p:spPr bwMode="auto">
          <a:xfrm>
            <a:off x="7418789" y="1065787"/>
            <a:ext cx="502241" cy="329672"/>
          </a:xfrm>
          <a:custGeom>
            <a:avLst/>
            <a:gdLst>
              <a:gd name="T0" fmla="*/ 39 w 176"/>
              <a:gd name="T1" fmla="*/ 45 h 120"/>
              <a:gd name="T2" fmla="*/ 46 w 176"/>
              <a:gd name="T3" fmla="*/ 36 h 120"/>
              <a:gd name="T4" fmla="*/ 51 w 176"/>
              <a:gd name="T5" fmla="*/ 29 h 120"/>
              <a:gd name="T6" fmla="*/ 59 w 176"/>
              <a:gd name="T7" fmla="*/ 23 h 120"/>
              <a:gd name="T8" fmla="*/ 69 w 176"/>
              <a:gd name="T9" fmla="*/ 17 h 120"/>
              <a:gd name="T10" fmla="*/ 81 w 176"/>
              <a:gd name="T11" fmla="*/ 15 h 120"/>
              <a:gd name="T12" fmla="*/ 89 w 176"/>
              <a:gd name="T13" fmla="*/ 6 h 120"/>
              <a:gd name="T14" fmla="*/ 97 w 176"/>
              <a:gd name="T15" fmla="*/ 7 h 120"/>
              <a:gd name="T16" fmla="*/ 109 w 176"/>
              <a:gd name="T17" fmla="*/ 4 h 120"/>
              <a:gd name="T18" fmla="*/ 128 w 176"/>
              <a:gd name="T19" fmla="*/ 7 h 120"/>
              <a:gd name="T20" fmla="*/ 154 w 176"/>
              <a:gd name="T21" fmla="*/ 3 h 120"/>
              <a:gd name="T22" fmla="*/ 157 w 176"/>
              <a:gd name="T23" fmla="*/ 15 h 120"/>
              <a:gd name="T24" fmla="*/ 162 w 176"/>
              <a:gd name="T25" fmla="*/ 70 h 120"/>
              <a:gd name="T26" fmla="*/ 171 w 176"/>
              <a:gd name="T27" fmla="*/ 80 h 120"/>
              <a:gd name="T28" fmla="*/ 168 w 176"/>
              <a:gd name="T29" fmla="*/ 90 h 120"/>
              <a:gd name="T30" fmla="*/ 165 w 176"/>
              <a:gd name="T31" fmla="*/ 105 h 120"/>
              <a:gd name="T32" fmla="*/ 146 w 176"/>
              <a:gd name="T33" fmla="*/ 109 h 120"/>
              <a:gd name="T34" fmla="*/ 124 w 176"/>
              <a:gd name="T35" fmla="*/ 99 h 120"/>
              <a:gd name="T36" fmla="*/ 102 w 176"/>
              <a:gd name="T37" fmla="*/ 94 h 120"/>
              <a:gd name="T38" fmla="*/ 78 w 176"/>
              <a:gd name="T39" fmla="*/ 107 h 120"/>
              <a:gd name="T40" fmla="*/ 77 w 176"/>
              <a:gd name="T41" fmla="*/ 87 h 120"/>
              <a:gd name="T42" fmla="*/ 71 w 176"/>
              <a:gd name="T43" fmla="*/ 83 h 120"/>
              <a:gd name="T44" fmla="*/ 61 w 176"/>
              <a:gd name="T45" fmla="*/ 86 h 120"/>
              <a:gd name="T46" fmla="*/ 48 w 176"/>
              <a:gd name="T47" fmla="*/ 75 h 120"/>
              <a:gd name="T48" fmla="*/ 48 w 176"/>
              <a:gd name="T49" fmla="*/ 67 h 120"/>
              <a:gd name="T50" fmla="*/ 53 w 176"/>
              <a:gd name="T51" fmla="*/ 62 h 120"/>
              <a:gd name="T52" fmla="*/ 42 w 176"/>
              <a:gd name="T53" fmla="*/ 59 h 120"/>
              <a:gd name="T54" fmla="*/ 45 w 176"/>
              <a:gd name="T55" fmla="*/ 51 h 120"/>
              <a:gd name="T56" fmla="*/ 23 w 176"/>
              <a:gd name="T57" fmla="*/ 103 h 120"/>
              <a:gd name="T58" fmla="*/ 22 w 176"/>
              <a:gd name="T59" fmla="*/ 105 h 120"/>
              <a:gd name="T60" fmla="*/ 64 w 176"/>
              <a:gd name="T61" fmla="*/ 98 h 120"/>
              <a:gd name="T62" fmla="*/ 9 w 176"/>
              <a:gd name="T63" fmla="*/ 91 h 120"/>
              <a:gd name="T64" fmla="*/ 4 w 176"/>
              <a:gd name="T65" fmla="*/ 87 h 120"/>
              <a:gd name="T66" fmla="*/ 3 w 176"/>
              <a:gd name="T67" fmla="*/ 91 h 120"/>
              <a:gd name="T68" fmla="*/ 5 w 176"/>
              <a:gd name="T69" fmla="*/ 98 h 120"/>
              <a:gd name="T70" fmla="*/ 10 w 176"/>
              <a:gd name="T71" fmla="*/ 103 h 120"/>
              <a:gd name="T72" fmla="*/ 14 w 176"/>
              <a:gd name="T73" fmla="*/ 110 h 120"/>
              <a:gd name="T74" fmla="*/ 13 w 176"/>
              <a:gd name="T75" fmla="*/ 119 h 120"/>
              <a:gd name="T76" fmla="*/ 17 w 176"/>
              <a:gd name="T77" fmla="*/ 109 h 120"/>
              <a:gd name="T78" fmla="*/ 23 w 176"/>
              <a:gd name="T79" fmla="*/ 99 h 120"/>
              <a:gd name="T80" fmla="*/ 29 w 176"/>
              <a:gd name="T81" fmla="*/ 97 h 120"/>
              <a:gd name="T82" fmla="*/ 33 w 176"/>
              <a:gd name="T83" fmla="*/ 89 h 120"/>
              <a:gd name="T84" fmla="*/ 37 w 176"/>
              <a:gd name="T85" fmla="*/ 84 h 120"/>
              <a:gd name="T86" fmla="*/ 41 w 176"/>
              <a:gd name="T87" fmla="*/ 81 h 120"/>
              <a:gd name="T88" fmla="*/ 28 w 176"/>
              <a:gd name="T89" fmla="*/ 77 h 120"/>
              <a:gd name="T90" fmla="*/ 19 w 176"/>
              <a:gd name="T91" fmla="*/ 81 h 120"/>
              <a:gd name="T92" fmla="*/ 12 w 176"/>
              <a:gd name="T93" fmla="*/ 86 h 120"/>
              <a:gd name="T94" fmla="*/ 35 w 176"/>
              <a:gd name="T95" fmla="*/ 76 h 120"/>
              <a:gd name="T96" fmla="*/ 43 w 176"/>
              <a:gd name="T97" fmla="*/ 76 h 120"/>
              <a:gd name="T98" fmla="*/ 36 w 176"/>
              <a:gd name="T99" fmla="*/ 75 h 120"/>
              <a:gd name="T100" fmla="*/ 27 w 176"/>
              <a:gd name="T101" fmla="*/ 59 h 120"/>
              <a:gd name="T102" fmla="*/ 27 w 176"/>
              <a:gd name="T103" fmla="*/ 65 h 120"/>
              <a:gd name="T104" fmla="*/ 22 w 176"/>
              <a:gd name="T105" fmla="*/ 70 h 120"/>
              <a:gd name="T106" fmla="*/ 14 w 176"/>
              <a:gd name="T107" fmla="*/ 68 h 120"/>
              <a:gd name="T108" fmla="*/ 3 w 176"/>
              <a:gd name="T109" fmla="*/ 64 h 120"/>
              <a:gd name="T110" fmla="*/ 16 w 176"/>
              <a:gd name="T111" fmla="*/ 54 h 120"/>
              <a:gd name="T112" fmla="*/ 36 w 176"/>
              <a:gd name="T113" fmla="*/ 52 h 120"/>
              <a:gd name="T114" fmla="*/ 33 w 176"/>
              <a:gd name="T115" fmla="*/ 57 h 120"/>
              <a:gd name="T116" fmla="*/ 36 w 176"/>
              <a:gd name="T11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20">
                <a:moveTo>
                  <a:pt x="39" y="52"/>
                </a:moveTo>
                <a:cubicBezTo>
                  <a:pt x="40" y="50"/>
                  <a:pt x="40" y="50"/>
                  <a:pt x="40" y="50"/>
                </a:cubicBezTo>
                <a:cubicBezTo>
                  <a:pt x="41" y="48"/>
                  <a:pt x="41" y="48"/>
                  <a:pt x="41" y="48"/>
                </a:cubicBezTo>
                <a:cubicBezTo>
                  <a:pt x="41" y="45"/>
                  <a:pt x="41" y="45"/>
                  <a:pt x="41" y="45"/>
                </a:cubicBezTo>
                <a:cubicBezTo>
                  <a:pt x="39" y="45"/>
                  <a:pt x="39" y="45"/>
                  <a:pt x="39" y="45"/>
                </a:cubicBezTo>
                <a:cubicBezTo>
                  <a:pt x="38" y="42"/>
                  <a:pt x="38" y="42"/>
                  <a:pt x="38" y="42"/>
                </a:cubicBezTo>
                <a:cubicBezTo>
                  <a:pt x="38" y="42"/>
                  <a:pt x="39" y="41"/>
                  <a:pt x="40" y="41"/>
                </a:cubicBezTo>
                <a:cubicBezTo>
                  <a:pt x="40" y="40"/>
                  <a:pt x="43" y="40"/>
                  <a:pt x="43" y="40"/>
                </a:cubicBezTo>
                <a:cubicBezTo>
                  <a:pt x="45" y="38"/>
                  <a:pt x="45" y="38"/>
                  <a:pt x="45" y="38"/>
                </a:cubicBezTo>
                <a:cubicBezTo>
                  <a:pt x="45" y="38"/>
                  <a:pt x="44" y="36"/>
                  <a:pt x="46" y="36"/>
                </a:cubicBezTo>
                <a:cubicBezTo>
                  <a:pt x="47" y="36"/>
                  <a:pt x="49" y="36"/>
                  <a:pt x="50" y="36"/>
                </a:cubicBezTo>
                <a:cubicBezTo>
                  <a:pt x="51" y="36"/>
                  <a:pt x="52" y="35"/>
                  <a:pt x="52" y="35"/>
                </a:cubicBezTo>
                <a:cubicBezTo>
                  <a:pt x="54" y="35"/>
                  <a:pt x="55" y="36"/>
                  <a:pt x="54" y="35"/>
                </a:cubicBezTo>
                <a:cubicBezTo>
                  <a:pt x="54" y="35"/>
                  <a:pt x="54" y="34"/>
                  <a:pt x="53" y="33"/>
                </a:cubicBezTo>
                <a:cubicBezTo>
                  <a:pt x="52" y="32"/>
                  <a:pt x="49" y="30"/>
                  <a:pt x="51" y="29"/>
                </a:cubicBezTo>
                <a:cubicBezTo>
                  <a:pt x="52" y="28"/>
                  <a:pt x="53" y="28"/>
                  <a:pt x="54" y="29"/>
                </a:cubicBezTo>
                <a:cubicBezTo>
                  <a:pt x="55" y="29"/>
                  <a:pt x="56" y="31"/>
                  <a:pt x="56" y="31"/>
                </a:cubicBezTo>
                <a:cubicBezTo>
                  <a:pt x="56" y="27"/>
                  <a:pt x="56" y="27"/>
                  <a:pt x="56" y="27"/>
                </a:cubicBezTo>
                <a:cubicBezTo>
                  <a:pt x="56" y="27"/>
                  <a:pt x="59" y="27"/>
                  <a:pt x="60" y="26"/>
                </a:cubicBezTo>
                <a:cubicBezTo>
                  <a:pt x="60" y="25"/>
                  <a:pt x="59" y="23"/>
                  <a:pt x="59" y="23"/>
                </a:cubicBezTo>
                <a:cubicBezTo>
                  <a:pt x="59" y="23"/>
                  <a:pt x="59" y="23"/>
                  <a:pt x="62" y="23"/>
                </a:cubicBezTo>
                <a:cubicBezTo>
                  <a:pt x="65" y="22"/>
                  <a:pt x="64" y="22"/>
                  <a:pt x="66" y="22"/>
                </a:cubicBezTo>
                <a:cubicBezTo>
                  <a:pt x="67" y="22"/>
                  <a:pt x="70" y="22"/>
                  <a:pt x="70" y="22"/>
                </a:cubicBezTo>
                <a:cubicBezTo>
                  <a:pt x="70" y="22"/>
                  <a:pt x="72" y="21"/>
                  <a:pt x="71" y="20"/>
                </a:cubicBezTo>
                <a:cubicBezTo>
                  <a:pt x="71" y="19"/>
                  <a:pt x="69" y="17"/>
                  <a:pt x="69" y="17"/>
                </a:cubicBezTo>
                <a:cubicBezTo>
                  <a:pt x="69" y="17"/>
                  <a:pt x="70" y="14"/>
                  <a:pt x="70" y="15"/>
                </a:cubicBezTo>
                <a:cubicBezTo>
                  <a:pt x="70" y="17"/>
                  <a:pt x="73" y="19"/>
                  <a:pt x="73" y="19"/>
                </a:cubicBezTo>
                <a:cubicBezTo>
                  <a:pt x="75" y="17"/>
                  <a:pt x="75" y="17"/>
                  <a:pt x="75" y="17"/>
                </a:cubicBezTo>
                <a:cubicBezTo>
                  <a:pt x="78" y="16"/>
                  <a:pt x="78" y="16"/>
                  <a:pt x="78" y="16"/>
                </a:cubicBezTo>
                <a:cubicBezTo>
                  <a:pt x="81" y="15"/>
                  <a:pt x="81" y="15"/>
                  <a:pt x="81" y="15"/>
                </a:cubicBezTo>
                <a:cubicBezTo>
                  <a:pt x="81" y="15"/>
                  <a:pt x="84" y="15"/>
                  <a:pt x="86" y="15"/>
                </a:cubicBezTo>
                <a:cubicBezTo>
                  <a:pt x="87" y="15"/>
                  <a:pt x="90" y="14"/>
                  <a:pt x="90" y="14"/>
                </a:cubicBezTo>
                <a:cubicBezTo>
                  <a:pt x="91" y="12"/>
                  <a:pt x="91" y="12"/>
                  <a:pt x="91" y="12"/>
                </a:cubicBezTo>
                <a:cubicBezTo>
                  <a:pt x="87" y="8"/>
                  <a:pt x="87" y="8"/>
                  <a:pt x="87" y="8"/>
                </a:cubicBezTo>
                <a:cubicBezTo>
                  <a:pt x="87" y="8"/>
                  <a:pt x="89" y="5"/>
                  <a:pt x="89" y="6"/>
                </a:cubicBezTo>
                <a:cubicBezTo>
                  <a:pt x="90" y="7"/>
                  <a:pt x="90" y="9"/>
                  <a:pt x="91" y="9"/>
                </a:cubicBezTo>
                <a:cubicBezTo>
                  <a:pt x="92" y="9"/>
                  <a:pt x="93" y="10"/>
                  <a:pt x="94" y="9"/>
                </a:cubicBezTo>
                <a:cubicBezTo>
                  <a:pt x="94" y="8"/>
                  <a:pt x="94" y="5"/>
                  <a:pt x="94" y="5"/>
                </a:cubicBezTo>
                <a:cubicBezTo>
                  <a:pt x="94" y="5"/>
                  <a:pt x="93" y="4"/>
                  <a:pt x="94" y="4"/>
                </a:cubicBezTo>
                <a:cubicBezTo>
                  <a:pt x="95" y="5"/>
                  <a:pt x="97" y="7"/>
                  <a:pt x="97" y="7"/>
                </a:cubicBezTo>
                <a:cubicBezTo>
                  <a:pt x="100" y="7"/>
                  <a:pt x="100" y="7"/>
                  <a:pt x="100" y="7"/>
                </a:cubicBezTo>
                <a:cubicBezTo>
                  <a:pt x="103" y="4"/>
                  <a:pt x="103" y="4"/>
                  <a:pt x="103" y="4"/>
                </a:cubicBezTo>
                <a:cubicBezTo>
                  <a:pt x="104" y="6"/>
                  <a:pt x="104" y="6"/>
                  <a:pt x="104" y="6"/>
                </a:cubicBezTo>
                <a:cubicBezTo>
                  <a:pt x="104" y="6"/>
                  <a:pt x="106" y="5"/>
                  <a:pt x="107" y="5"/>
                </a:cubicBezTo>
                <a:cubicBezTo>
                  <a:pt x="108" y="5"/>
                  <a:pt x="108" y="4"/>
                  <a:pt x="109" y="4"/>
                </a:cubicBezTo>
                <a:cubicBezTo>
                  <a:pt x="110" y="4"/>
                  <a:pt x="112" y="5"/>
                  <a:pt x="112" y="5"/>
                </a:cubicBezTo>
                <a:cubicBezTo>
                  <a:pt x="117" y="6"/>
                  <a:pt x="117" y="6"/>
                  <a:pt x="117" y="6"/>
                </a:cubicBezTo>
                <a:cubicBezTo>
                  <a:pt x="119" y="3"/>
                  <a:pt x="119" y="3"/>
                  <a:pt x="119" y="3"/>
                </a:cubicBezTo>
                <a:cubicBezTo>
                  <a:pt x="124" y="5"/>
                  <a:pt x="124" y="5"/>
                  <a:pt x="124" y="5"/>
                </a:cubicBezTo>
                <a:cubicBezTo>
                  <a:pt x="128" y="7"/>
                  <a:pt x="128" y="7"/>
                  <a:pt x="128" y="7"/>
                </a:cubicBezTo>
                <a:cubicBezTo>
                  <a:pt x="133" y="7"/>
                  <a:pt x="133" y="7"/>
                  <a:pt x="133" y="7"/>
                </a:cubicBezTo>
                <a:cubicBezTo>
                  <a:pt x="133" y="7"/>
                  <a:pt x="137" y="5"/>
                  <a:pt x="138" y="5"/>
                </a:cubicBezTo>
                <a:cubicBezTo>
                  <a:pt x="140" y="4"/>
                  <a:pt x="144" y="4"/>
                  <a:pt x="144" y="4"/>
                </a:cubicBezTo>
                <a:cubicBezTo>
                  <a:pt x="144" y="4"/>
                  <a:pt x="145" y="4"/>
                  <a:pt x="147" y="4"/>
                </a:cubicBezTo>
                <a:cubicBezTo>
                  <a:pt x="149" y="3"/>
                  <a:pt x="154" y="3"/>
                  <a:pt x="154" y="3"/>
                </a:cubicBezTo>
                <a:cubicBezTo>
                  <a:pt x="157" y="0"/>
                  <a:pt x="157" y="0"/>
                  <a:pt x="157" y="0"/>
                </a:cubicBezTo>
                <a:cubicBezTo>
                  <a:pt x="162" y="2"/>
                  <a:pt x="162" y="2"/>
                  <a:pt x="162" y="2"/>
                </a:cubicBezTo>
                <a:cubicBezTo>
                  <a:pt x="162" y="4"/>
                  <a:pt x="162" y="4"/>
                  <a:pt x="162" y="4"/>
                </a:cubicBezTo>
                <a:cubicBezTo>
                  <a:pt x="157" y="8"/>
                  <a:pt x="157" y="8"/>
                  <a:pt x="157" y="8"/>
                </a:cubicBezTo>
                <a:cubicBezTo>
                  <a:pt x="157" y="15"/>
                  <a:pt x="157" y="15"/>
                  <a:pt x="157" y="15"/>
                </a:cubicBezTo>
                <a:cubicBezTo>
                  <a:pt x="156" y="25"/>
                  <a:pt x="153" y="30"/>
                  <a:pt x="152" y="36"/>
                </a:cubicBezTo>
                <a:cubicBezTo>
                  <a:pt x="151" y="39"/>
                  <a:pt x="149" y="40"/>
                  <a:pt x="152" y="45"/>
                </a:cubicBezTo>
                <a:cubicBezTo>
                  <a:pt x="154" y="47"/>
                  <a:pt x="154" y="54"/>
                  <a:pt x="158" y="58"/>
                </a:cubicBezTo>
                <a:cubicBezTo>
                  <a:pt x="160" y="60"/>
                  <a:pt x="158" y="65"/>
                  <a:pt x="161" y="67"/>
                </a:cubicBezTo>
                <a:cubicBezTo>
                  <a:pt x="161" y="67"/>
                  <a:pt x="161" y="68"/>
                  <a:pt x="162" y="70"/>
                </a:cubicBezTo>
                <a:cubicBezTo>
                  <a:pt x="164" y="72"/>
                  <a:pt x="164" y="71"/>
                  <a:pt x="165" y="72"/>
                </a:cubicBezTo>
                <a:cubicBezTo>
                  <a:pt x="165" y="72"/>
                  <a:pt x="167" y="73"/>
                  <a:pt x="168" y="74"/>
                </a:cubicBezTo>
                <a:cubicBezTo>
                  <a:pt x="169" y="75"/>
                  <a:pt x="169" y="77"/>
                  <a:pt x="169" y="78"/>
                </a:cubicBezTo>
                <a:cubicBezTo>
                  <a:pt x="169" y="79"/>
                  <a:pt x="170" y="80"/>
                  <a:pt x="170" y="80"/>
                </a:cubicBezTo>
                <a:cubicBezTo>
                  <a:pt x="170" y="80"/>
                  <a:pt x="171" y="79"/>
                  <a:pt x="171" y="80"/>
                </a:cubicBezTo>
                <a:cubicBezTo>
                  <a:pt x="171" y="81"/>
                  <a:pt x="170" y="79"/>
                  <a:pt x="171" y="81"/>
                </a:cubicBezTo>
                <a:cubicBezTo>
                  <a:pt x="173" y="83"/>
                  <a:pt x="176" y="83"/>
                  <a:pt x="176" y="83"/>
                </a:cubicBezTo>
                <a:cubicBezTo>
                  <a:pt x="175" y="87"/>
                  <a:pt x="175" y="87"/>
                  <a:pt x="175" y="87"/>
                </a:cubicBezTo>
                <a:cubicBezTo>
                  <a:pt x="173" y="88"/>
                  <a:pt x="173" y="88"/>
                  <a:pt x="173" y="88"/>
                </a:cubicBezTo>
                <a:cubicBezTo>
                  <a:pt x="173" y="88"/>
                  <a:pt x="168" y="88"/>
                  <a:pt x="168" y="90"/>
                </a:cubicBezTo>
                <a:cubicBezTo>
                  <a:pt x="168" y="91"/>
                  <a:pt x="168" y="95"/>
                  <a:pt x="168" y="95"/>
                </a:cubicBezTo>
                <a:cubicBezTo>
                  <a:pt x="165" y="98"/>
                  <a:pt x="165" y="98"/>
                  <a:pt x="165" y="98"/>
                </a:cubicBezTo>
                <a:cubicBezTo>
                  <a:pt x="165" y="98"/>
                  <a:pt x="167" y="102"/>
                  <a:pt x="167" y="103"/>
                </a:cubicBezTo>
                <a:cubicBezTo>
                  <a:pt x="167" y="104"/>
                  <a:pt x="168" y="104"/>
                  <a:pt x="168" y="104"/>
                </a:cubicBezTo>
                <a:cubicBezTo>
                  <a:pt x="165" y="105"/>
                  <a:pt x="165" y="105"/>
                  <a:pt x="165" y="105"/>
                </a:cubicBezTo>
                <a:cubicBezTo>
                  <a:pt x="161" y="105"/>
                  <a:pt x="161" y="105"/>
                  <a:pt x="161" y="105"/>
                </a:cubicBezTo>
                <a:cubicBezTo>
                  <a:pt x="153" y="103"/>
                  <a:pt x="153" y="103"/>
                  <a:pt x="153" y="103"/>
                </a:cubicBezTo>
                <a:cubicBezTo>
                  <a:pt x="151" y="106"/>
                  <a:pt x="151" y="106"/>
                  <a:pt x="151" y="106"/>
                </a:cubicBezTo>
                <a:cubicBezTo>
                  <a:pt x="149" y="106"/>
                  <a:pt x="149" y="106"/>
                  <a:pt x="149" y="106"/>
                </a:cubicBezTo>
                <a:cubicBezTo>
                  <a:pt x="149" y="106"/>
                  <a:pt x="148" y="108"/>
                  <a:pt x="146" y="109"/>
                </a:cubicBezTo>
                <a:cubicBezTo>
                  <a:pt x="145" y="110"/>
                  <a:pt x="144" y="111"/>
                  <a:pt x="143" y="111"/>
                </a:cubicBezTo>
                <a:cubicBezTo>
                  <a:pt x="141" y="112"/>
                  <a:pt x="139" y="110"/>
                  <a:pt x="139" y="110"/>
                </a:cubicBezTo>
                <a:cubicBezTo>
                  <a:pt x="136" y="109"/>
                  <a:pt x="136" y="109"/>
                  <a:pt x="136" y="109"/>
                </a:cubicBezTo>
                <a:cubicBezTo>
                  <a:pt x="133" y="105"/>
                  <a:pt x="133" y="105"/>
                  <a:pt x="133" y="105"/>
                </a:cubicBezTo>
                <a:cubicBezTo>
                  <a:pt x="124" y="99"/>
                  <a:pt x="124" y="99"/>
                  <a:pt x="124" y="99"/>
                </a:cubicBezTo>
                <a:cubicBezTo>
                  <a:pt x="119" y="97"/>
                  <a:pt x="119" y="97"/>
                  <a:pt x="119" y="97"/>
                </a:cubicBezTo>
                <a:cubicBezTo>
                  <a:pt x="115" y="96"/>
                  <a:pt x="115" y="96"/>
                  <a:pt x="115" y="96"/>
                </a:cubicBezTo>
                <a:cubicBezTo>
                  <a:pt x="110" y="96"/>
                  <a:pt x="110" y="96"/>
                  <a:pt x="110" y="96"/>
                </a:cubicBezTo>
                <a:cubicBezTo>
                  <a:pt x="106" y="94"/>
                  <a:pt x="106" y="94"/>
                  <a:pt x="106" y="94"/>
                </a:cubicBezTo>
                <a:cubicBezTo>
                  <a:pt x="102" y="94"/>
                  <a:pt x="102" y="94"/>
                  <a:pt x="102" y="94"/>
                </a:cubicBezTo>
                <a:cubicBezTo>
                  <a:pt x="97" y="92"/>
                  <a:pt x="97" y="92"/>
                  <a:pt x="97" y="92"/>
                </a:cubicBezTo>
                <a:cubicBezTo>
                  <a:pt x="93" y="95"/>
                  <a:pt x="93" y="95"/>
                  <a:pt x="93" y="95"/>
                </a:cubicBezTo>
                <a:cubicBezTo>
                  <a:pt x="88" y="98"/>
                  <a:pt x="88" y="98"/>
                  <a:pt x="88" y="98"/>
                </a:cubicBezTo>
                <a:cubicBezTo>
                  <a:pt x="83" y="103"/>
                  <a:pt x="83" y="103"/>
                  <a:pt x="83" y="103"/>
                </a:cubicBezTo>
                <a:cubicBezTo>
                  <a:pt x="83" y="103"/>
                  <a:pt x="80" y="106"/>
                  <a:pt x="78" y="107"/>
                </a:cubicBezTo>
                <a:cubicBezTo>
                  <a:pt x="77" y="106"/>
                  <a:pt x="77" y="106"/>
                  <a:pt x="77" y="106"/>
                </a:cubicBezTo>
                <a:cubicBezTo>
                  <a:pt x="77" y="106"/>
                  <a:pt x="77" y="103"/>
                  <a:pt x="78" y="101"/>
                </a:cubicBezTo>
                <a:cubicBezTo>
                  <a:pt x="79" y="100"/>
                  <a:pt x="79" y="98"/>
                  <a:pt x="79" y="97"/>
                </a:cubicBezTo>
                <a:cubicBezTo>
                  <a:pt x="79" y="96"/>
                  <a:pt x="79" y="94"/>
                  <a:pt x="78" y="92"/>
                </a:cubicBezTo>
                <a:cubicBezTo>
                  <a:pt x="78" y="90"/>
                  <a:pt x="77" y="87"/>
                  <a:pt x="77" y="87"/>
                </a:cubicBezTo>
                <a:cubicBezTo>
                  <a:pt x="80" y="85"/>
                  <a:pt x="80" y="85"/>
                  <a:pt x="80" y="85"/>
                </a:cubicBezTo>
                <a:cubicBezTo>
                  <a:pt x="78" y="80"/>
                  <a:pt x="78" y="80"/>
                  <a:pt x="78" y="80"/>
                </a:cubicBezTo>
                <a:cubicBezTo>
                  <a:pt x="76" y="80"/>
                  <a:pt x="76" y="80"/>
                  <a:pt x="76" y="80"/>
                </a:cubicBezTo>
                <a:cubicBezTo>
                  <a:pt x="73" y="80"/>
                  <a:pt x="73" y="80"/>
                  <a:pt x="73" y="80"/>
                </a:cubicBezTo>
                <a:cubicBezTo>
                  <a:pt x="71" y="83"/>
                  <a:pt x="71" y="83"/>
                  <a:pt x="71" y="83"/>
                </a:cubicBezTo>
                <a:cubicBezTo>
                  <a:pt x="71" y="83"/>
                  <a:pt x="72" y="85"/>
                  <a:pt x="72" y="86"/>
                </a:cubicBezTo>
                <a:cubicBezTo>
                  <a:pt x="71" y="87"/>
                  <a:pt x="69" y="87"/>
                  <a:pt x="69" y="87"/>
                </a:cubicBezTo>
                <a:cubicBezTo>
                  <a:pt x="68" y="88"/>
                  <a:pt x="68" y="91"/>
                  <a:pt x="68" y="91"/>
                </a:cubicBezTo>
                <a:cubicBezTo>
                  <a:pt x="64" y="87"/>
                  <a:pt x="64" y="87"/>
                  <a:pt x="64" y="87"/>
                </a:cubicBezTo>
                <a:cubicBezTo>
                  <a:pt x="64" y="87"/>
                  <a:pt x="62" y="87"/>
                  <a:pt x="61" y="86"/>
                </a:cubicBezTo>
                <a:cubicBezTo>
                  <a:pt x="60" y="86"/>
                  <a:pt x="58" y="86"/>
                  <a:pt x="58" y="86"/>
                </a:cubicBezTo>
                <a:cubicBezTo>
                  <a:pt x="58" y="86"/>
                  <a:pt x="58" y="86"/>
                  <a:pt x="57" y="86"/>
                </a:cubicBezTo>
                <a:cubicBezTo>
                  <a:pt x="55" y="86"/>
                  <a:pt x="55" y="86"/>
                  <a:pt x="54" y="84"/>
                </a:cubicBezTo>
                <a:cubicBezTo>
                  <a:pt x="53" y="82"/>
                  <a:pt x="50" y="77"/>
                  <a:pt x="50" y="77"/>
                </a:cubicBezTo>
                <a:cubicBezTo>
                  <a:pt x="50" y="77"/>
                  <a:pt x="49" y="75"/>
                  <a:pt x="48" y="75"/>
                </a:cubicBezTo>
                <a:cubicBezTo>
                  <a:pt x="48" y="75"/>
                  <a:pt x="47" y="77"/>
                  <a:pt x="47" y="77"/>
                </a:cubicBezTo>
                <a:cubicBezTo>
                  <a:pt x="46" y="77"/>
                  <a:pt x="46" y="75"/>
                  <a:pt x="46" y="74"/>
                </a:cubicBezTo>
                <a:cubicBezTo>
                  <a:pt x="46" y="73"/>
                  <a:pt x="46" y="72"/>
                  <a:pt x="46" y="70"/>
                </a:cubicBezTo>
                <a:cubicBezTo>
                  <a:pt x="46" y="68"/>
                  <a:pt x="45" y="66"/>
                  <a:pt x="46" y="66"/>
                </a:cubicBezTo>
                <a:cubicBezTo>
                  <a:pt x="46" y="66"/>
                  <a:pt x="47" y="67"/>
                  <a:pt x="48" y="67"/>
                </a:cubicBezTo>
                <a:cubicBezTo>
                  <a:pt x="49" y="67"/>
                  <a:pt x="49" y="65"/>
                  <a:pt x="49" y="65"/>
                </a:cubicBezTo>
                <a:cubicBezTo>
                  <a:pt x="50" y="65"/>
                  <a:pt x="51" y="66"/>
                  <a:pt x="51" y="66"/>
                </a:cubicBezTo>
                <a:cubicBezTo>
                  <a:pt x="52" y="66"/>
                  <a:pt x="53" y="66"/>
                  <a:pt x="53" y="66"/>
                </a:cubicBezTo>
                <a:cubicBezTo>
                  <a:pt x="54" y="65"/>
                  <a:pt x="54" y="65"/>
                  <a:pt x="54" y="64"/>
                </a:cubicBezTo>
                <a:cubicBezTo>
                  <a:pt x="54" y="63"/>
                  <a:pt x="53" y="62"/>
                  <a:pt x="53" y="62"/>
                </a:cubicBezTo>
                <a:cubicBezTo>
                  <a:pt x="52" y="62"/>
                  <a:pt x="46" y="65"/>
                  <a:pt x="46" y="65"/>
                </a:cubicBezTo>
                <a:cubicBezTo>
                  <a:pt x="42" y="65"/>
                  <a:pt x="42" y="65"/>
                  <a:pt x="42" y="65"/>
                </a:cubicBezTo>
                <a:cubicBezTo>
                  <a:pt x="44" y="63"/>
                  <a:pt x="44" y="63"/>
                  <a:pt x="44" y="63"/>
                </a:cubicBezTo>
                <a:cubicBezTo>
                  <a:pt x="42" y="61"/>
                  <a:pt x="42" y="61"/>
                  <a:pt x="42" y="61"/>
                </a:cubicBezTo>
                <a:cubicBezTo>
                  <a:pt x="42" y="59"/>
                  <a:pt x="42" y="59"/>
                  <a:pt x="42" y="59"/>
                </a:cubicBezTo>
                <a:cubicBezTo>
                  <a:pt x="40" y="58"/>
                  <a:pt x="40" y="58"/>
                  <a:pt x="40" y="58"/>
                </a:cubicBezTo>
                <a:cubicBezTo>
                  <a:pt x="41" y="56"/>
                  <a:pt x="41" y="56"/>
                  <a:pt x="41" y="56"/>
                </a:cubicBezTo>
                <a:cubicBezTo>
                  <a:pt x="43" y="56"/>
                  <a:pt x="43" y="56"/>
                  <a:pt x="43" y="56"/>
                </a:cubicBezTo>
                <a:cubicBezTo>
                  <a:pt x="45" y="55"/>
                  <a:pt x="45" y="55"/>
                  <a:pt x="45" y="55"/>
                </a:cubicBezTo>
                <a:cubicBezTo>
                  <a:pt x="45" y="51"/>
                  <a:pt x="45" y="51"/>
                  <a:pt x="45" y="51"/>
                </a:cubicBezTo>
                <a:cubicBezTo>
                  <a:pt x="43" y="52"/>
                  <a:pt x="43" y="52"/>
                  <a:pt x="43" y="52"/>
                </a:cubicBezTo>
                <a:cubicBezTo>
                  <a:pt x="44" y="54"/>
                  <a:pt x="44" y="54"/>
                  <a:pt x="44" y="54"/>
                </a:cubicBezTo>
                <a:cubicBezTo>
                  <a:pt x="40" y="54"/>
                  <a:pt x="40" y="54"/>
                  <a:pt x="40" y="54"/>
                </a:cubicBezTo>
                <a:cubicBezTo>
                  <a:pt x="39" y="52"/>
                  <a:pt x="39" y="52"/>
                  <a:pt x="39" y="52"/>
                </a:cubicBezTo>
                <a:close/>
                <a:moveTo>
                  <a:pt x="23" y="103"/>
                </a:moveTo>
                <a:cubicBezTo>
                  <a:pt x="23" y="103"/>
                  <a:pt x="23" y="103"/>
                  <a:pt x="23" y="103"/>
                </a:cubicBezTo>
                <a:cubicBezTo>
                  <a:pt x="23" y="103"/>
                  <a:pt x="25" y="103"/>
                  <a:pt x="25" y="103"/>
                </a:cubicBezTo>
                <a:cubicBezTo>
                  <a:pt x="25" y="103"/>
                  <a:pt x="26" y="104"/>
                  <a:pt x="25" y="104"/>
                </a:cubicBezTo>
                <a:cubicBezTo>
                  <a:pt x="25" y="105"/>
                  <a:pt x="26" y="105"/>
                  <a:pt x="25" y="105"/>
                </a:cubicBezTo>
                <a:cubicBezTo>
                  <a:pt x="24" y="105"/>
                  <a:pt x="22" y="106"/>
                  <a:pt x="22" y="105"/>
                </a:cubicBezTo>
                <a:cubicBezTo>
                  <a:pt x="22" y="105"/>
                  <a:pt x="23" y="104"/>
                  <a:pt x="23" y="104"/>
                </a:cubicBezTo>
                <a:cubicBezTo>
                  <a:pt x="23" y="103"/>
                  <a:pt x="23" y="103"/>
                  <a:pt x="23" y="103"/>
                </a:cubicBezTo>
                <a:close/>
                <a:moveTo>
                  <a:pt x="64" y="95"/>
                </a:moveTo>
                <a:cubicBezTo>
                  <a:pt x="64" y="95"/>
                  <a:pt x="64" y="95"/>
                  <a:pt x="64" y="95"/>
                </a:cubicBezTo>
                <a:cubicBezTo>
                  <a:pt x="64" y="95"/>
                  <a:pt x="63" y="98"/>
                  <a:pt x="64" y="98"/>
                </a:cubicBezTo>
                <a:cubicBezTo>
                  <a:pt x="64" y="98"/>
                  <a:pt x="65" y="98"/>
                  <a:pt x="66" y="98"/>
                </a:cubicBezTo>
                <a:cubicBezTo>
                  <a:pt x="67" y="97"/>
                  <a:pt x="67" y="97"/>
                  <a:pt x="67" y="97"/>
                </a:cubicBezTo>
                <a:cubicBezTo>
                  <a:pt x="67" y="96"/>
                  <a:pt x="67" y="95"/>
                  <a:pt x="67" y="95"/>
                </a:cubicBezTo>
                <a:cubicBezTo>
                  <a:pt x="64" y="95"/>
                  <a:pt x="64" y="95"/>
                  <a:pt x="64" y="95"/>
                </a:cubicBezTo>
                <a:close/>
                <a:moveTo>
                  <a:pt x="9" y="91"/>
                </a:moveTo>
                <a:cubicBezTo>
                  <a:pt x="9" y="91"/>
                  <a:pt x="9" y="91"/>
                  <a:pt x="9" y="91"/>
                </a:cubicBezTo>
                <a:cubicBezTo>
                  <a:pt x="8" y="92"/>
                  <a:pt x="8" y="92"/>
                  <a:pt x="8" y="92"/>
                </a:cubicBezTo>
                <a:cubicBezTo>
                  <a:pt x="8" y="92"/>
                  <a:pt x="7" y="89"/>
                  <a:pt x="7" y="88"/>
                </a:cubicBezTo>
                <a:cubicBezTo>
                  <a:pt x="7" y="88"/>
                  <a:pt x="5" y="87"/>
                  <a:pt x="5" y="87"/>
                </a:cubicBezTo>
                <a:cubicBezTo>
                  <a:pt x="5" y="87"/>
                  <a:pt x="4" y="87"/>
                  <a:pt x="4" y="87"/>
                </a:cubicBezTo>
                <a:cubicBezTo>
                  <a:pt x="3" y="87"/>
                  <a:pt x="3" y="88"/>
                  <a:pt x="3" y="88"/>
                </a:cubicBezTo>
                <a:cubicBezTo>
                  <a:pt x="2" y="88"/>
                  <a:pt x="2" y="88"/>
                  <a:pt x="2" y="88"/>
                </a:cubicBezTo>
                <a:cubicBezTo>
                  <a:pt x="2" y="88"/>
                  <a:pt x="1" y="88"/>
                  <a:pt x="1" y="88"/>
                </a:cubicBezTo>
                <a:cubicBezTo>
                  <a:pt x="0" y="89"/>
                  <a:pt x="1" y="90"/>
                  <a:pt x="1" y="90"/>
                </a:cubicBezTo>
                <a:cubicBezTo>
                  <a:pt x="1" y="90"/>
                  <a:pt x="2" y="90"/>
                  <a:pt x="3" y="91"/>
                </a:cubicBezTo>
                <a:cubicBezTo>
                  <a:pt x="4" y="91"/>
                  <a:pt x="4" y="91"/>
                  <a:pt x="4" y="91"/>
                </a:cubicBezTo>
                <a:cubicBezTo>
                  <a:pt x="4" y="91"/>
                  <a:pt x="6" y="93"/>
                  <a:pt x="7" y="94"/>
                </a:cubicBezTo>
                <a:cubicBezTo>
                  <a:pt x="7" y="94"/>
                  <a:pt x="7" y="95"/>
                  <a:pt x="7" y="95"/>
                </a:cubicBezTo>
                <a:cubicBezTo>
                  <a:pt x="4" y="97"/>
                  <a:pt x="4" y="97"/>
                  <a:pt x="4" y="97"/>
                </a:cubicBezTo>
                <a:cubicBezTo>
                  <a:pt x="4" y="97"/>
                  <a:pt x="5" y="98"/>
                  <a:pt x="5" y="98"/>
                </a:cubicBezTo>
                <a:cubicBezTo>
                  <a:pt x="6" y="98"/>
                  <a:pt x="4" y="99"/>
                  <a:pt x="4" y="99"/>
                </a:cubicBezTo>
                <a:cubicBezTo>
                  <a:pt x="4" y="99"/>
                  <a:pt x="4" y="101"/>
                  <a:pt x="4" y="101"/>
                </a:cubicBezTo>
                <a:cubicBezTo>
                  <a:pt x="4" y="101"/>
                  <a:pt x="5" y="102"/>
                  <a:pt x="7" y="102"/>
                </a:cubicBezTo>
                <a:cubicBezTo>
                  <a:pt x="9" y="103"/>
                  <a:pt x="9" y="102"/>
                  <a:pt x="9" y="102"/>
                </a:cubicBezTo>
                <a:cubicBezTo>
                  <a:pt x="10" y="103"/>
                  <a:pt x="10" y="103"/>
                  <a:pt x="10" y="103"/>
                </a:cubicBezTo>
                <a:cubicBezTo>
                  <a:pt x="10" y="104"/>
                  <a:pt x="10" y="104"/>
                  <a:pt x="10" y="104"/>
                </a:cubicBezTo>
                <a:cubicBezTo>
                  <a:pt x="11" y="105"/>
                  <a:pt x="11" y="105"/>
                  <a:pt x="11" y="105"/>
                </a:cubicBezTo>
                <a:cubicBezTo>
                  <a:pt x="14" y="106"/>
                  <a:pt x="14" y="106"/>
                  <a:pt x="14" y="106"/>
                </a:cubicBezTo>
                <a:cubicBezTo>
                  <a:pt x="14" y="107"/>
                  <a:pt x="14" y="107"/>
                  <a:pt x="14" y="107"/>
                </a:cubicBezTo>
                <a:cubicBezTo>
                  <a:pt x="14" y="110"/>
                  <a:pt x="14" y="110"/>
                  <a:pt x="14" y="110"/>
                </a:cubicBezTo>
                <a:cubicBezTo>
                  <a:pt x="14" y="110"/>
                  <a:pt x="13" y="110"/>
                  <a:pt x="12" y="110"/>
                </a:cubicBezTo>
                <a:cubicBezTo>
                  <a:pt x="12" y="111"/>
                  <a:pt x="12" y="112"/>
                  <a:pt x="11" y="112"/>
                </a:cubicBezTo>
                <a:cubicBezTo>
                  <a:pt x="11" y="112"/>
                  <a:pt x="11" y="114"/>
                  <a:pt x="10" y="115"/>
                </a:cubicBezTo>
                <a:cubicBezTo>
                  <a:pt x="10" y="116"/>
                  <a:pt x="11" y="117"/>
                  <a:pt x="11" y="118"/>
                </a:cubicBezTo>
                <a:cubicBezTo>
                  <a:pt x="11" y="120"/>
                  <a:pt x="12" y="119"/>
                  <a:pt x="13" y="119"/>
                </a:cubicBezTo>
                <a:cubicBezTo>
                  <a:pt x="13" y="119"/>
                  <a:pt x="14" y="118"/>
                  <a:pt x="14" y="118"/>
                </a:cubicBezTo>
                <a:cubicBezTo>
                  <a:pt x="15" y="118"/>
                  <a:pt x="16" y="116"/>
                  <a:pt x="17" y="115"/>
                </a:cubicBezTo>
                <a:cubicBezTo>
                  <a:pt x="17" y="114"/>
                  <a:pt x="17" y="113"/>
                  <a:pt x="17" y="113"/>
                </a:cubicBezTo>
                <a:cubicBezTo>
                  <a:pt x="16" y="112"/>
                  <a:pt x="17" y="110"/>
                  <a:pt x="17" y="110"/>
                </a:cubicBezTo>
                <a:cubicBezTo>
                  <a:pt x="17" y="109"/>
                  <a:pt x="17" y="109"/>
                  <a:pt x="17" y="109"/>
                </a:cubicBezTo>
                <a:cubicBezTo>
                  <a:pt x="16" y="105"/>
                  <a:pt x="16" y="105"/>
                  <a:pt x="16" y="105"/>
                </a:cubicBezTo>
                <a:cubicBezTo>
                  <a:pt x="18" y="101"/>
                  <a:pt x="18" y="101"/>
                  <a:pt x="18" y="101"/>
                </a:cubicBezTo>
                <a:cubicBezTo>
                  <a:pt x="20" y="101"/>
                  <a:pt x="20" y="101"/>
                  <a:pt x="20" y="101"/>
                </a:cubicBezTo>
                <a:cubicBezTo>
                  <a:pt x="23" y="99"/>
                  <a:pt x="23" y="99"/>
                  <a:pt x="23" y="99"/>
                </a:cubicBezTo>
                <a:cubicBezTo>
                  <a:pt x="23" y="99"/>
                  <a:pt x="23" y="99"/>
                  <a:pt x="23" y="99"/>
                </a:cubicBezTo>
                <a:cubicBezTo>
                  <a:pt x="23" y="99"/>
                  <a:pt x="24" y="99"/>
                  <a:pt x="25" y="98"/>
                </a:cubicBezTo>
                <a:cubicBezTo>
                  <a:pt x="27" y="98"/>
                  <a:pt x="26" y="99"/>
                  <a:pt x="27" y="99"/>
                </a:cubicBezTo>
                <a:cubicBezTo>
                  <a:pt x="27" y="100"/>
                  <a:pt x="28" y="100"/>
                  <a:pt x="29" y="100"/>
                </a:cubicBezTo>
                <a:cubicBezTo>
                  <a:pt x="29" y="100"/>
                  <a:pt x="30" y="98"/>
                  <a:pt x="30" y="98"/>
                </a:cubicBezTo>
                <a:cubicBezTo>
                  <a:pt x="30" y="97"/>
                  <a:pt x="29" y="97"/>
                  <a:pt x="29" y="97"/>
                </a:cubicBezTo>
                <a:cubicBezTo>
                  <a:pt x="28" y="95"/>
                  <a:pt x="28" y="95"/>
                  <a:pt x="28" y="95"/>
                </a:cubicBezTo>
                <a:cubicBezTo>
                  <a:pt x="31" y="94"/>
                  <a:pt x="31" y="94"/>
                  <a:pt x="31" y="94"/>
                </a:cubicBezTo>
                <a:cubicBezTo>
                  <a:pt x="32" y="93"/>
                  <a:pt x="32" y="93"/>
                  <a:pt x="32" y="93"/>
                </a:cubicBezTo>
                <a:cubicBezTo>
                  <a:pt x="34" y="91"/>
                  <a:pt x="34" y="91"/>
                  <a:pt x="34" y="91"/>
                </a:cubicBezTo>
                <a:cubicBezTo>
                  <a:pt x="33" y="89"/>
                  <a:pt x="33" y="89"/>
                  <a:pt x="33" y="89"/>
                </a:cubicBezTo>
                <a:cubicBezTo>
                  <a:pt x="33" y="89"/>
                  <a:pt x="35" y="89"/>
                  <a:pt x="36" y="89"/>
                </a:cubicBezTo>
                <a:cubicBezTo>
                  <a:pt x="36" y="89"/>
                  <a:pt x="36" y="88"/>
                  <a:pt x="36" y="88"/>
                </a:cubicBezTo>
                <a:cubicBezTo>
                  <a:pt x="35" y="86"/>
                  <a:pt x="35" y="86"/>
                  <a:pt x="35" y="86"/>
                </a:cubicBezTo>
                <a:cubicBezTo>
                  <a:pt x="35" y="86"/>
                  <a:pt x="37" y="86"/>
                  <a:pt x="38" y="85"/>
                </a:cubicBezTo>
                <a:cubicBezTo>
                  <a:pt x="38" y="85"/>
                  <a:pt x="37" y="84"/>
                  <a:pt x="37" y="84"/>
                </a:cubicBezTo>
                <a:cubicBezTo>
                  <a:pt x="37" y="83"/>
                  <a:pt x="38" y="82"/>
                  <a:pt x="38" y="82"/>
                </a:cubicBezTo>
                <a:cubicBezTo>
                  <a:pt x="38" y="82"/>
                  <a:pt x="40" y="84"/>
                  <a:pt x="41" y="84"/>
                </a:cubicBezTo>
                <a:cubicBezTo>
                  <a:pt x="42" y="85"/>
                  <a:pt x="42" y="84"/>
                  <a:pt x="43" y="84"/>
                </a:cubicBezTo>
                <a:cubicBezTo>
                  <a:pt x="43" y="83"/>
                  <a:pt x="42" y="82"/>
                  <a:pt x="42" y="82"/>
                </a:cubicBezTo>
                <a:cubicBezTo>
                  <a:pt x="41" y="81"/>
                  <a:pt x="41" y="81"/>
                  <a:pt x="41" y="81"/>
                </a:cubicBezTo>
                <a:cubicBezTo>
                  <a:pt x="38" y="80"/>
                  <a:pt x="38" y="80"/>
                  <a:pt x="38" y="80"/>
                </a:cubicBezTo>
                <a:cubicBezTo>
                  <a:pt x="34" y="78"/>
                  <a:pt x="34" y="78"/>
                  <a:pt x="34" y="78"/>
                </a:cubicBezTo>
                <a:cubicBezTo>
                  <a:pt x="34" y="78"/>
                  <a:pt x="31" y="78"/>
                  <a:pt x="31" y="77"/>
                </a:cubicBezTo>
                <a:cubicBezTo>
                  <a:pt x="30" y="77"/>
                  <a:pt x="30" y="77"/>
                  <a:pt x="30" y="77"/>
                </a:cubicBezTo>
                <a:cubicBezTo>
                  <a:pt x="30" y="77"/>
                  <a:pt x="28" y="77"/>
                  <a:pt x="28" y="77"/>
                </a:cubicBezTo>
                <a:cubicBezTo>
                  <a:pt x="27" y="77"/>
                  <a:pt x="26" y="78"/>
                  <a:pt x="25" y="79"/>
                </a:cubicBezTo>
                <a:cubicBezTo>
                  <a:pt x="25" y="79"/>
                  <a:pt x="24" y="80"/>
                  <a:pt x="23" y="80"/>
                </a:cubicBezTo>
                <a:cubicBezTo>
                  <a:pt x="23" y="80"/>
                  <a:pt x="22" y="78"/>
                  <a:pt x="22" y="78"/>
                </a:cubicBezTo>
                <a:cubicBezTo>
                  <a:pt x="20" y="78"/>
                  <a:pt x="20" y="78"/>
                  <a:pt x="20" y="78"/>
                </a:cubicBezTo>
                <a:cubicBezTo>
                  <a:pt x="20" y="78"/>
                  <a:pt x="19" y="80"/>
                  <a:pt x="19" y="81"/>
                </a:cubicBezTo>
                <a:cubicBezTo>
                  <a:pt x="19" y="81"/>
                  <a:pt x="17" y="81"/>
                  <a:pt x="16" y="81"/>
                </a:cubicBezTo>
                <a:cubicBezTo>
                  <a:pt x="15" y="82"/>
                  <a:pt x="14" y="82"/>
                  <a:pt x="13" y="83"/>
                </a:cubicBezTo>
                <a:cubicBezTo>
                  <a:pt x="12" y="83"/>
                  <a:pt x="14" y="84"/>
                  <a:pt x="14" y="84"/>
                </a:cubicBezTo>
                <a:cubicBezTo>
                  <a:pt x="14" y="86"/>
                  <a:pt x="14" y="86"/>
                  <a:pt x="14" y="86"/>
                </a:cubicBezTo>
                <a:cubicBezTo>
                  <a:pt x="12" y="86"/>
                  <a:pt x="12" y="86"/>
                  <a:pt x="12" y="86"/>
                </a:cubicBezTo>
                <a:cubicBezTo>
                  <a:pt x="11" y="85"/>
                  <a:pt x="11" y="85"/>
                  <a:pt x="11" y="85"/>
                </a:cubicBezTo>
                <a:cubicBezTo>
                  <a:pt x="9" y="87"/>
                  <a:pt x="9" y="87"/>
                  <a:pt x="9" y="87"/>
                </a:cubicBezTo>
                <a:cubicBezTo>
                  <a:pt x="8" y="89"/>
                  <a:pt x="8" y="89"/>
                  <a:pt x="8" y="89"/>
                </a:cubicBezTo>
                <a:cubicBezTo>
                  <a:pt x="8" y="89"/>
                  <a:pt x="9" y="91"/>
                  <a:pt x="9" y="91"/>
                </a:cubicBezTo>
                <a:close/>
                <a:moveTo>
                  <a:pt x="35" y="76"/>
                </a:moveTo>
                <a:cubicBezTo>
                  <a:pt x="35" y="76"/>
                  <a:pt x="35" y="76"/>
                  <a:pt x="35" y="76"/>
                </a:cubicBezTo>
                <a:cubicBezTo>
                  <a:pt x="36" y="77"/>
                  <a:pt x="36" y="77"/>
                  <a:pt x="36" y="77"/>
                </a:cubicBezTo>
                <a:cubicBezTo>
                  <a:pt x="36" y="77"/>
                  <a:pt x="37" y="78"/>
                  <a:pt x="39" y="78"/>
                </a:cubicBezTo>
                <a:cubicBezTo>
                  <a:pt x="42" y="78"/>
                  <a:pt x="42" y="80"/>
                  <a:pt x="44" y="78"/>
                </a:cubicBezTo>
                <a:cubicBezTo>
                  <a:pt x="44" y="77"/>
                  <a:pt x="44" y="77"/>
                  <a:pt x="43" y="76"/>
                </a:cubicBezTo>
                <a:cubicBezTo>
                  <a:pt x="43" y="75"/>
                  <a:pt x="42" y="75"/>
                  <a:pt x="42" y="74"/>
                </a:cubicBezTo>
                <a:cubicBezTo>
                  <a:pt x="42" y="74"/>
                  <a:pt x="42" y="74"/>
                  <a:pt x="40" y="72"/>
                </a:cubicBezTo>
                <a:cubicBezTo>
                  <a:pt x="39" y="71"/>
                  <a:pt x="39" y="72"/>
                  <a:pt x="38" y="72"/>
                </a:cubicBezTo>
                <a:cubicBezTo>
                  <a:pt x="37" y="72"/>
                  <a:pt x="36" y="72"/>
                  <a:pt x="35" y="72"/>
                </a:cubicBezTo>
                <a:cubicBezTo>
                  <a:pt x="34" y="73"/>
                  <a:pt x="36" y="74"/>
                  <a:pt x="36" y="75"/>
                </a:cubicBezTo>
                <a:cubicBezTo>
                  <a:pt x="36" y="75"/>
                  <a:pt x="35" y="76"/>
                  <a:pt x="35" y="76"/>
                </a:cubicBezTo>
                <a:close/>
                <a:moveTo>
                  <a:pt x="22" y="57"/>
                </a:moveTo>
                <a:cubicBezTo>
                  <a:pt x="22" y="57"/>
                  <a:pt x="22" y="57"/>
                  <a:pt x="22" y="57"/>
                </a:cubicBezTo>
                <a:cubicBezTo>
                  <a:pt x="22" y="56"/>
                  <a:pt x="24" y="56"/>
                  <a:pt x="25" y="57"/>
                </a:cubicBezTo>
                <a:cubicBezTo>
                  <a:pt x="25" y="57"/>
                  <a:pt x="27" y="58"/>
                  <a:pt x="27" y="59"/>
                </a:cubicBezTo>
                <a:cubicBezTo>
                  <a:pt x="27" y="59"/>
                  <a:pt x="28" y="59"/>
                  <a:pt x="28" y="60"/>
                </a:cubicBezTo>
                <a:cubicBezTo>
                  <a:pt x="28" y="60"/>
                  <a:pt x="29" y="61"/>
                  <a:pt x="29" y="62"/>
                </a:cubicBezTo>
                <a:cubicBezTo>
                  <a:pt x="30" y="63"/>
                  <a:pt x="31" y="64"/>
                  <a:pt x="31" y="64"/>
                </a:cubicBezTo>
                <a:cubicBezTo>
                  <a:pt x="31" y="64"/>
                  <a:pt x="32" y="65"/>
                  <a:pt x="31" y="65"/>
                </a:cubicBezTo>
                <a:cubicBezTo>
                  <a:pt x="30" y="65"/>
                  <a:pt x="27" y="65"/>
                  <a:pt x="27" y="65"/>
                </a:cubicBezTo>
                <a:cubicBezTo>
                  <a:pt x="27" y="65"/>
                  <a:pt x="26" y="66"/>
                  <a:pt x="26" y="66"/>
                </a:cubicBezTo>
                <a:cubicBezTo>
                  <a:pt x="26" y="67"/>
                  <a:pt x="28" y="68"/>
                  <a:pt x="27" y="68"/>
                </a:cubicBezTo>
                <a:cubicBezTo>
                  <a:pt x="26" y="69"/>
                  <a:pt x="26" y="69"/>
                  <a:pt x="25" y="69"/>
                </a:cubicBezTo>
                <a:cubicBezTo>
                  <a:pt x="24" y="68"/>
                  <a:pt x="23" y="66"/>
                  <a:pt x="23" y="66"/>
                </a:cubicBezTo>
                <a:cubicBezTo>
                  <a:pt x="22" y="67"/>
                  <a:pt x="22" y="70"/>
                  <a:pt x="22" y="70"/>
                </a:cubicBezTo>
                <a:cubicBezTo>
                  <a:pt x="22" y="71"/>
                  <a:pt x="23" y="72"/>
                  <a:pt x="22" y="73"/>
                </a:cubicBezTo>
                <a:cubicBezTo>
                  <a:pt x="22" y="73"/>
                  <a:pt x="19" y="74"/>
                  <a:pt x="19" y="74"/>
                </a:cubicBezTo>
                <a:cubicBezTo>
                  <a:pt x="19" y="74"/>
                  <a:pt x="18" y="74"/>
                  <a:pt x="18" y="74"/>
                </a:cubicBezTo>
                <a:cubicBezTo>
                  <a:pt x="17" y="74"/>
                  <a:pt x="15" y="72"/>
                  <a:pt x="14" y="71"/>
                </a:cubicBezTo>
                <a:cubicBezTo>
                  <a:pt x="14" y="70"/>
                  <a:pt x="14" y="68"/>
                  <a:pt x="14" y="68"/>
                </a:cubicBezTo>
                <a:cubicBezTo>
                  <a:pt x="13" y="67"/>
                  <a:pt x="12" y="66"/>
                  <a:pt x="12" y="66"/>
                </a:cubicBezTo>
                <a:cubicBezTo>
                  <a:pt x="12" y="66"/>
                  <a:pt x="13" y="65"/>
                  <a:pt x="11" y="66"/>
                </a:cubicBezTo>
                <a:cubicBezTo>
                  <a:pt x="8" y="66"/>
                  <a:pt x="9" y="67"/>
                  <a:pt x="8" y="67"/>
                </a:cubicBezTo>
                <a:cubicBezTo>
                  <a:pt x="7" y="66"/>
                  <a:pt x="7" y="65"/>
                  <a:pt x="5" y="65"/>
                </a:cubicBezTo>
                <a:cubicBezTo>
                  <a:pt x="4" y="65"/>
                  <a:pt x="3" y="64"/>
                  <a:pt x="3" y="64"/>
                </a:cubicBezTo>
                <a:cubicBezTo>
                  <a:pt x="3" y="64"/>
                  <a:pt x="6" y="62"/>
                  <a:pt x="7" y="62"/>
                </a:cubicBezTo>
                <a:cubicBezTo>
                  <a:pt x="8" y="62"/>
                  <a:pt x="7" y="62"/>
                  <a:pt x="9" y="62"/>
                </a:cubicBezTo>
                <a:cubicBezTo>
                  <a:pt x="12" y="61"/>
                  <a:pt x="13" y="63"/>
                  <a:pt x="13" y="61"/>
                </a:cubicBezTo>
                <a:cubicBezTo>
                  <a:pt x="14" y="59"/>
                  <a:pt x="14" y="58"/>
                  <a:pt x="15" y="57"/>
                </a:cubicBezTo>
                <a:cubicBezTo>
                  <a:pt x="15" y="56"/>
                  <a:pt x="16" y="54"/>
                  <a:pt x="16" y="54"/>
                </a:cubicBezTo>
                <a:cubicBezTo>
                  <a:pt x="16" y="53"/>
                  <a:pt x="19" y="53"/>
                  <a:pt x="19" y="53"/>
                </a:cubicBezTo>
                <a:cubicBezTo>
                  <a:pt x="20" y="56"/>
                  <a:pt x="20" y="56"/>
                  <a:pt x="20" y="56"/>
                </a:cubicBezTo>
                <a:cubicBezTo>
                  <a:pt x="20" y="56"/>
                  <a:pt x="20" y="57"/>
                  <a:pt x="21" y="57"/>
                </a:cubicBezTo>
                <a:cubicBezTo>
                  <a:pt x="22" y="57"/>
                  <a:pt x="22" y="57"/>
                  <a:pt x="22" y="57"/>
                </a:cubicBezTo>
                <a:close/>
                <a:moveTo>
                  <a:pt x="36" y="52"/>
                </a:moveTo>
                <a:cubicBezTo>
                  <a:pt x="36" y="52"/>
                  <a:pt x="36" y="52"/>
                  <a:pt x="36" y="52"/>
                </a:cubicBezTo>
                <a:cubicBezTo>
                  <a:pt x="35" y="53"/>
                  <a:pt x="35" y="53"/>
                  <a:pt x="35" y="53"/>
                </a:cubicBezTo>
                <a:cubicBezTo>
                  <a:pt x="31" y="53"/>
                  <a:pt x="31" y="53"/>
                  <a:pt x="31" y="53"/>
                </a:cubicBezTo>
                <a:cubicBezTo>
                  <a:pt x="31" y="55"/>
                  <a:pt x="31" y="55"/>
                  <a:pt x="31" y="55"/>
                </a:cubicBezTo>
                <a:cubicBezTo>
                  <a:pt x="33" y="57"/>
                  <a:pt x="33" y="57"/>
                  <a:pt x="33" y="57"/>
                </a:cubicBezTo>
                <a:cubicBezTo>
                  <a:pt x="33" y="57"/>
                  <a:pt x="34" y="56"/>
                  <a:pt x="35" y="56"/>
                </a:cubicBezTo>
                <a:cubicBezTo>
                  <a:pt x="36" y="56"/>
                  <a:pt x="38" y="56"/>
                  <a:pt x="38" y="56"/>
                </a:cubicBezTo>
                <a:cubicBezTo>
                  <a:pt x="39" y="55"/>
                  <a:pt x="39" y="55"/>
                  <a:pt x="39" y="55"/>
                </a:cubicBezTo>
                <a:cubicBezTo>
                  <a:pt x="38" y="52"/>
                  <a:pt x="38" y="52"/>
                  <a:pt x="38" y="52"/>
                </a:cubicBezTo>
                <a:lnTo>
                  <a:pt x="36" y="52"/>
                </a:ln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29" name="Freeform 195">
            <a:extLst>
              <a:ext uri="{FF2B5EF4-FFF2-40B4-BE49-F238E27FC236}">
                <a16:creationId xmlns:a16="http://schemas.microsoft.com/office/drawing/2014/main" id="{612E013A-A581-4549-9B74-7DE6C4609C6D}"/>
              </a:ext>
            </a:extLst>
          </p:cNvPr>
          <p:cNvSpPr>
            <a:spLocks/>
          </p:cNvSpPr>
          <p:nvPr/>
        </p:nvSpPr>
        <p:spPr bwMode="auto">
          <a:xfrm>
            <a:off x="7890757" y="3280813"/>
            <a:ext cx="696257" cy="504438"/>
          </a:xfrm>
          <a:custGeom>
            <a:avLst/>
            <a:gdLst>
              <a:gd name="T0" fmla="*/ 7 w 244"/>
              <a:gd name="T1" fmla="*/ 36 h 184"/>
              <a:gd name="T2" fmla="*/ 21 w 244"/>
              <a:gd name="T3" fmla="*/ 52 h 184"/>
              <a:gd name="T4" fmla="*/ 77 w 244"/>
              <a:gd name="T5" fmla="*/ 49 h 184"/>
              <a:gd name="T6" fmla="*/ 144 w 244"/>
              <a:gd name="T7" fmla="*/ 21 h 184"/>
              <a:gd name="T8" fmla="*/ 203 w 244"/>
              <a:gd name="T9" fmla="*/ 3 h 184"/>
              <a:gd name="T10" fmla="*/ 238 w 244"/>
              <a:gd name="T11" fmla="*/ 8 h 184"/>
              <a:gd name="T12" fmla="*/ 241 w 244"/>
              <a:gd name="T13" fmla="*/ 22 h 184"/>
              <a:gd name="T14" fmla="*/ 232 w 244"/>
              <a:gd name="T15" fmla="*/ 27 h 184"/>
              <a:gd name="T16" fmla="*/ 225 w 244"/>
              <a:gd name="T17" fmla="*/ 36 h 184"/>
              <a:gd name="T18" fmla="*/ 225 w 244"/>
              <a:gd name="T19" fmla="*/ 56 h 184"/>
              <a:gd name="T20" fmla="*/ 222 w 244"/>
              <a:gd name="T21" fmla="*/ 69 h 184"/>
              <a:gd name="T22" fmla="*/ 220 w 244"/>
              <a:gd name="T23" fmla="*/ 76 h 184"/>
              <a:gd name="T24" fmla="*/ 216 w 244"/>
              <a:gd name="T25" fmla="*/ 83 h 184"/>
              <a:gd name="T26" fmla="*/ 232 w 244"/>
              <a:gd name="T27" fmla="*/ 92 h 184"/>
              <a:gd name="T28" fmla="*/ 244 w 244"/>
              <a:gd name="T29" fmla="*/ 102 h 184"/>
              <a:gd name="T30" fmla="*/ 231 w 244"/>
              <a:gd name="T31" fmla="*/ 108 h 184"/>
              <a:gd name="T32" fmla="*/ 211 w 244"/>
              <a:gd name="T33" fmla="*/ 106 h 184"/>
              <a:gd name="T34" fmla="*/ 201 w 244"/>
              <a:gd name="T35" fmla="*/ 115 h 184"/>
              <a:gd name="T36" fmla="*/ 188 w 244"/>
              <a:gd name="T37" fmla="*/ 126 h 184"/>
              <a:gd name="T38" fmla="*/ 181 w 244"/>
              <a:gd name="T39" fmla="*/ 135 h 184"/>
              <a:gd name="T40" fmla="*/ 179 w 244"/>
              <a:gd name="T41" fmla="*/ 147 h 184"/>
              <a:gd name="T42" fmla="*/ 174 w 244"/>
              <a:gd name="T43" fmla="*/ 158 h 184"/>
              <a:gd name="T44" fmla="*/ 155 w 244"/>
              <a:gd name="T45" fmla="*/ 165 h 184"/>
              <a:gd name="T46" fmla="*/ 139 w 244"/>
              <a:gd name="T47" fmla="*/ 167 h 184"/>
              <a:gd name="T48" fmla="*/ 116 w 244"/>
              <a:gd name="T49" fmla="*/ 164 h 184"/>
              <a:gd name="T50" fmla="*/ 104 w 244"/>
              <a:gd name="T51" fmla="*/ 163 h 184"/>
              <a:gd name="T52" fmla="*/ 92 w 244"/>
              <a:gd name="T53" fmla="*/ 169 h 184"/>
              <a:gd name="T54" fmla="*/ 70 w 244"/>
              <a:gd name="T55" fmla="*/ 177 h 184"/>
              <a:gd name="T56" fmla="*/ 57 w 244"/>
              <a:gd name="T57" fmla="*/ 184 h 184"/>
              <a:gd name="T58" fmla="*/ 51 w 244"/>
              <a:gd name="T59" fmla="*/ 183 h 184"/>
              <a:gd name="T60" fmla="*/ 48 w 244"/>
              <a:gd name="T61" fmla="*/ 172 h 184"/>
              <a:gd name="T62" fmla="*/ 50 w 244"/>
              <a:gd name="T63" fmla="*/ 165 h 184"/>
              <a:gd name="T64" fmla="*/ 24 w 244"/>
              <a:gd name="T65" fmla="*/ 143 h 184"/>
              <a:gd name="T66" fmla="*/ 21 w 244"/>
              <a:gd name="T67" fmla="*/ 138 h 184"/>
              <a:gd name="T68" fmla="*/ 20 w 244"/>
              <a:gd name="T69" fmla="*/ 133 h 184"/>
              <a:gd name="T70" fmla="*/ 20 w 244"/>
              <a:gd name="T71" fmla="*/ 125 h 184"/>
              <a:gd name="T72" fmla="*/ 16 w 244"/>
              <a:gd name="T73" fmla="*/ 113 h 184"/>
              <a:gd name="T74" fmla="*/ 19 w 244"/>
              <a:gd name="T75" fmla="*/ 106 h 184"/>
              <a:gd name="T76" fmla="*/ 25 w 244"/>
              <a:gd name="T77" fmla="*/ 99 h 184"/>
              <a:gd name="T78" fmla="*/ 33 w 244"/>
              <a:gd name="T79" fmla="*/ 84 h 184"/>
              <a:gd name="T80" fmla="*/ 21 w 244"/>
              <a:gd name="T81" fmla="*/ 77 h 184"/>
              <a:gd name="T82" fmla="*/ 11 w 244"/>
              <a:gd name="T83" fmla="*/ 73 h 184"/>
              <a:gd name="T84" fmla="*/ 2 w 244"/>
              <a:gd name="T85" fmla="*/ 60 h 184"/>
              <a:gd name="T86" fmla="*/ 1 w 244"/>
              <a:gd name="T87" fmla="*/ 47 h 184"/>
              <a:gd name="T88" fmla="*/ 7 w 244"/>
              <a:gd name="T89" fmla="*/ 3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4" h="184">
                <a:moveTo>
                  <a:pt x="7" y="38"/>
                </a:moveTo>
                <a:cubicBezTo>
                  <a:pt x="7" y="36"/>
                  <a:pt x="7" y="36"/>
                  <a:pt x="7" y="36"/>
                </a:cubicBezTo>
                <a:cubicBezTo>
                  <a:pt x="7" y="36"/>
                  <a:pt x="7" y="36"/>
                  <a:pt x="7" y="36"/>
                </a:cubicBezTo>
                <a:cubicBezTo>
                  <a:pt x="14" y="34"/>
                  <a:pt x="20" y="38"/>
                  <a:pt x="23" y="38"/>
                </a:cubicBezTo>
                <a:cubicBezTo>
                  <a:pt x="29" y="39"/>
                  <a:pt x="16" y="46"/>
                  <a:pt x="18" y="46"/>
                </a:cubicBezTo>
                <a:cubicBezTo>
                  <a:pt x="20" y="45"/>
                  <a:pt x="18" y="51"/>
                  <a:pt x="21" y="52"/>
                </a:cubicBezTo>
                <a:cubicBezTo>
                  <a:pt x="26" y="53"/>
                  <a:pt x="30" y="49"/>
                  <a:pt x="36" y="49"/>
                </a:cubicBezTo>
                <a:cubicBezTo>
                  <a:pt x="41" y="48"/>
                  <a:pt x="47" y="51"/>
                  <a:pt x="49" y="49"/>
                </a:cubicBezTo>
                <a:cubicBezTo>
                  <a:pt x="53" y="44"/>
                  <a:pt x="69" y="54"/>
                  <a:pt x="77" y="49"/>
                </a:cubicBezTo>
                <a:cubicBezTo>
                  <a:pt x="82" y="45"/>
                  <a:pt x="102" y="43"/>
                  <a:pt x="109" y="43"/>
                </a:cubicBezTo>
                <a:cubicBezTo>
                  <a:pt x="127" y="42"/>
                  <a:pt x="128" y="42"/>
                  <a:pt x="136" y="37"/>
                </a:cubicBezTo>
                <a:cubicBezTo>
                  <a:pt x="136" y="37"/>
                  <a:pt x="141" y="26"/>
                  <a:pt x="144" y="21"/>
                </a:cubicBezTo>
                <a:cubicBezTo>
                  <a:pt x="146" y="17"/>
                  <a:pt x="152" y="15"/>
                  <a:pt x="158" y="11"/>
                </a:cubicBezTo>
                <a:cubicBezTo>
                  <a:pt x="163" y="7"/>
                  <a:pt x="176" y="3"/>
                  <a:pt x="179" y="2"/>
                </a:cubicBezTo>
                <a:cubicBezTo>
                  <a:pt x="182" y="2"/>
                  <a:pt x="203" y="3"/>
                  <a:pt x="203" y="3"/>
                </a:cubicBezTo>
                <a:cubicBezTo>
                  <a:pt x="214" y="0"/>
                  <a:pt x="214" y="0"/>
                  <a:pt x="214" y="0"/>
                </a:cubicBezTo>
                <a:cubicBezTo>
                  <a:pt x="214" y="0"/>
                  <a:pt x="216" y="8"/>
                  <a:pt x="219" y="9"/>
                </a:cubicBezTo>
                <a:cubicBezTo>
                  <a:pt x="228" y="10"/>
                  <a:pt x="235" y="10"/>
                  <a:pt x="238" y="8"/>
                </a:cubicBezTo>
                <a:cubicBezTo>
                  <a:pt x="239" y="8"/>
                  <a:pt x="239" y="10"/>
                  <a:pt x="240" y="11"/>
                </a:cubicBezTo>
                <a:cubicBezTo>
                  <a:pt x="241" y="13"/>
                  <a:pt x="242" y="17"/>
                  <a:pt x="242" y="17"/>
                </a:cubicBezTo>
                <a:cubicBezTo>
                  <a:pt x="241" y="22"/>
                  <a:pt x="241" y="22"/>
                  <a:pt x="241" y="22"/>
                </a:cubicBezTo>
                <a:cubicBezTo>
                  <a:pt x="240" y="23"/>
                  <a:pt x="240" y="23"/>
                  <a:pt x="240" y="23"/>
                </a:cubicBezTo>
                <a:cubicBezTo>
                  <a:pt x="235" y="26"/>
                  <a:pt x="235" y="26"/>
                  <a:pt x="235" y="26"/>
                </a:cubicBezTo>
                <a:cubicBezTo>
                  <a:pt x="235" y="26"/>
                  <a:pt x="233" y="26"/>
                  <a:pt x="232" y="27"/>
                </a:cubicBezTo>
                <a:cubicBezTo>
                  <a:pt x="231" y="27"/>
                  <a:pt x="229" y="28"/>
                  <a:pt x="229" y="28"/>
                </a:cubicBezTo>
                <a:cubicBezTo>
                  <a:pt x="229" y="28"/>
                  <a:pt x="227" y="30"/>
                  <a:pt x="227" y="31"/>
                </a:cubicBezTo>
                <a:cubicBezTo>
                  <a:pt x="226" y="33"/>
                  <a:pt x="225" y="36"/>
                  <a:pt x="225" y="36"/>
                </a:cubicBezTo>
                <a:cubicBezTo>
                  <a:pt x="223" y="41"/>
                  <a:pt x="223" y="41"/>
                  <a:pt x="223" y="41"/>
                </a:cubicBezTo>
                <a:cubicBezTo>
                  <a:pt x="223" y="48"/>
                  <a:pt x="223" y="48"/>
                  <a:pt x="223" y="48"/>
                </a:cubicBezTo>
                <a:cubicBezTo>
                  <a:pt x="225" y="56"/>
                  <a:pt x="225" y="56"/>
                  <a:pt x="225" y="56"/>
                </a:cubicBezTo>
                <a:cubicBezTo>
                  <a:pt x="227" y="65"/>
                  <a:pt x="227" y="65"/>
                  <a:pt x="227" y="65"/>
                </a:cubicBezTo>
                <a:cubicBezTo>
                  <a:pt x="227" y="65"/>
                  <a:pt x="224" y="68"/>
                  <a:pt x="223" y="68"/>
                </a:cubicBezTo>
                <a:cubicBezTo>
                  <a:pt x="223" y="68"/>
                  <a:pt x="222" y="69"/>
                  <a:pt x="222" y="69"/>
                </a:cubicBezTo>
                <a:cubicBezTo>
                  <a:pt x="222" y="71"/>
                  <a:pt x="222" y="71"/>
                  <a:pt x="222" y="71"/>
                </a:cubicBezTo>
                <a:cubicBezTo>
                  <a:pt x="221" y="74"/>
                  <a:pt x="221" y="74"/>
                  <a:pt x="221" y="74"/>
                </a:cubicBezTo>
                <a:cubicBezTo>
                  <a:pt x="220" y="76"/>
                  <a:pt x="220" y="76"/>
                  <a:pt x="220" y="76"/>
                </a:cubicBezTo>
                <a:cubicBezTo>
                  <a:pt x="220" y="76"/>
                  <a:pt x="219" y="78"/>
                  <a:pt x="218" y="78"/>
                </a:cubicBezTo>
                <a:cubicBezTo>
                  <a:pt x="217" y="79"/>
                  <a:pt x="215" y="81"/>
                  <a:pt x="215" y="81"/>
                </a:cubicBezTo>
                <a:cubicBezTo>
                  <a:pt x="216" y="83"/>
                  <a:pt x="216" y="83"/>
                  <a:pt x="216" y="83"/>
                </a:cubicBezTo>
                <a:cubicBezTo>
                  <a:pt x="227" y="85"/>
                  <a:pt x="227" y="85"/>
                  <a:pt x="227" y="85"/>
                </a:cubicBezTo>
                <a:cubicBezTo>
                  <a:pt x="227" y="87"/>
                  <a:pt x="227" y="87"/>
                  <a:pt x="227" y="87"/>
                </a:cubicBezTo>
                <a:cubicBezTo>
                  <a:pt x="232" y="92"/>
                  <a:pt x="232" y="92"/>
                  <a:pt x="232" y="92"/>
                </a:cubicBezTo>
                <a:cubicBezTo>
                  <a:pt x="235" y="97"/>
                  <a:pt x="235" y="97"/>
                  <a:pt x="235" y="97"/>
                </a:cubicBezTo>
                <a:cubicBezTo>
                  <a:pt x="240" y="99"/>
                  <a:pt x="240" y="99"/>
                  <a:pt x="240" y="99"/>
                </a:cubicBezTo>
                <a:cubicBezTo>
                  <a:pt x="240" y="99"/>
                  <a:pt x="244" y="102"/>
                  <a:pt x="244" y="102"/>
                </a:cubicBezTo>
                <a:cubicBezTo>
                  <a:pt x="243" y="103"/>
                  <a:pt x="238" y="105"/>
                  <a:pt x="238" y="105"/>
                </a:cubicBezTo>
                <a:cubicBezTo>
                  <a:pt x="235" y="107"/>
                  <a:pt x="235" y="107"/>
                  <a:pt x="235" y="107"/>
                </a:cubicBezTo>
                <a:cubicBezTo>
                  <a:pt x="235" y="107"/>
                  <a:pt x="233" y="107"/>
                  <a:pt x="231" y="108"/>
                </a:cubicBezTo>
                <a:cubicBezTo>
                  <a:pt x="230" y="109"/>
                  <a:pt x="224" y="112"/>
                  <a:pt x="224" y="112"/>
                </a:cubicBezTo>
                <a:cubicBezTo>
                  <a:pt x="216" y="107"/>
                  <a:pt x="216" y="107"/>
                  <a:pt x="216" y="107"/>
                </a:cubicBezTo>
                <a:cubicBezTo>
                  <a:pt x="211" y="106"/>
                  <a:pt x="211" y="106"/>
                  <a:pt x="211" y="106"/>
                </a:cubicBezTo>
                <a:cubicBezTo>
                  <a:pt x="209" y="109"/>
                  <a:pt x="209" y="109"/>
                  <a:pt x="209" y="109"/>
                </a:cubicBezTo>
                <a:cubicBezTo>
                  <a:pt x="204" y="110"/>
                  <a:pt x="204" y="110"/>
                  <a:pt x="204" y="110"/>
                </a:cubicBezTo>
                <a:cubicBezTo>
                  <a:pt x="201" y="115"/>
                  <a:pt x="201" y="115"/>
                  <a:pt x="201" y="115"/>
                </a:cubicBezTo>
                <a:cubicBezTo>
                  <a:pt x="201" y="115"/>
                  <a:pt x="194" y="117"/>
                  <a:pt x="192" y="118"/>
                </a:cubicBezTo>
                <a:cubicBezTo>
                  <a:pt x="191" y="119"/>
                  <a:pt x="187" y="122"/>
                  <a:pt x="187" y="122"/>
                </a:cubicBezTo>
                <a:cubicBezTo>
                  <a:pt x="188" y="126"/>
                  <a:pt x="188" y="126"/>
                  <a:pt x="188" y="126"/>
                </a:cubicBezTo>
                <a:cubicBezTo>
                  <a:pt x="184" y="129"/>
                  <a:pt x="184" y="129"/>
                  <a:pt x="184" y="129"/>
                </a:cubicBezTo>
                <a:cubicBezTo>
                  <a:pt x="184" y="129"/>
                  <a:pt x="181" y="130"/>
                  <a:pt x="180" y="132"/>
                </a:cubicBezTo>
                <a:cubicBezTo>
                  <a:pt x="180" y="134"/>
                  <a:pt x="181" y="135"/>
                  <a:pt x="181" y="135"/>
                </a:cubicBezTo>
                <a:cubicBezTo>
                  <a:pt x="179" y="135"/>
                  <a:pt x="176" y="136"/>
                  <a:pt x="175" y="137"/>
                </a:cubicBezTo>
                <a:cubicBezTo>
                  <a:pt x="174" y="137"/>
                  <a:pt x="174" y="139"/>
                  <a:pt x="175" y="141"/>
                </a:cubicBezTo>
                <a:cubicBezTo>
                  <a:pt x="175" y="142"/>
                  <a:pt x="177" y="144"/>
                  <a:pt x="179" y="147"/>
                </a:cubicBezTo>
                <a:cubicBezTo>
                  <a:pt x="180" y="150"/>
                  <a:pt x="181" y="150"/>
                  <a:pt x="181" y="151"/>
                </a:cubicBezTo>
                <a:cubicBezTo>
                  <a:pt x="181" y="152"/>
                  <a:pt x="180" y="155"/>
                  <a:pt x="179" y="156"/>
                </a:cubicBezTo>
                <a:cubicBezTo>
                  <a:pt x="177" y="158"/>
                  <a:pt x="175" y="158"/>
                  <a:pt x="174" y="158"/>
                </a:cubicBezTo>
                <a:cubicBezTo>
                  <a:pt x="173" y="159"/>
                  <a:pt x="170" y="161"/>
                  <a:pt x="169" y="161"/>
                </a:cubicBezTo>
                <a:cubicBezTo>
                  <a:pt x="168" y="162"/>
                  <a:pt x="163" y="163"/>
                  <a:pt x="162" y="163"/>
                </a:cubicBezTo>
                <a:cubicBezTo>
                  <a:pt x="161" y="163"/>
                  <a:pt x="155" y="165"/>
                  <a:pt x="155" y="165"/>
                </a:cubicBezTo>
                <a:cubicBezTo>
                  <a:pt x="150" y="167"/>
                  <a:pt x="150" y="167"/>
                  <a:pt x="150" y="167"/>
                </a:cubicBezTo>
                <a:cubicBezTo>
                  <a:pt x="147" y="169"/>
                  <a:pt x="147" y="169"/>
                  <a:pt x="147" y="169"/>
                </a:cubicBezTo>
                <a:cubicBezTo>
                  <a:pt x="139" y="167"/>
                  <a:pt x="139" y="167"/>
                  <a:pt x="139" y="167"/>
                </a:cubicBezTo>
                <a:cubicBezTo>
                  <a:pt x="129" y="164"/>
                  <a:pt x="129" y="164"/>
                  <a:pt x="129" y="164"/>
                </a:cubicBezTo>
                <a:cubicBezTo>
                  <a:pt x="129" y="164"/>
                  <a:pt x="124" y="168"/>
                  <a:pt x="123" y="168"/>
                </a:cubicBezTo>
                <a:cubicBezTo>
                  <a:pt x="122" y="168"/>
                  <a:pt x="116" y="164"/>
                  <a:pt x="116" y="164"/>
                </a:cubicBezTo>
                <a:cubicBezTo>
                  <a:pt x="113" y="159"/>
                  <a:pt x="113" y="159"/>
                  <a:pt x="113" y="159"/>
                </a:cubicBezTo>
                <a:cubicBezTo>
                  <a:pt x="113" y="159"/>
                  <a:pt x="107" y="160"/>
                  <a:pt x="106" y="160"/>
                </a:cubicBezTo>
                <a:cubicBezTo>
                  <a:pt x="105" y="160"/>
                  <a:pt x="104" y="162"/>
                  <a:pt x="104" y="163"/>
                </a:cubicBezTo>
                <a:cubicBezTo>
                  <a:pt x="103" y="163"/>
                  <a:pt x="101" y="163"/>
                  <a:pt x="99" y="163"/>
                </a:cubicBezTo>
                <a:cubicBezTo>
                  <a:pt x="96" y="163"/>
                  <a:pt x="94" y="165"/>
                  <a:pt x="94" y="165"/>
                </a:cubicBezTo>
                <a:cubicBezTo>
                  <a:pt x="92" y="169"/>
                  <a:pt x="92" y="169"/>
                  <a:pt x="92" y="169"/>
                </a:cubicBezTo>
                <a:cubicBezTo>
                  <a:pt x="92" y="169"/>
                  <a:pt x="87" y="171"/>
                  <a:pt x="87" y="171"/>
                </a:cubicBezTo>
                <a:cubicBezTo>
                  <a:pt x="86" y="172"/>
                  <a:pt x="77" y="175"/>
                  <a:pt x="77" y="175"/>
                </a:cubicBezTo>
                <a:cubicBezTo>
                  <a:pt x="70" y="177"/>
                  <a:pt x="70" y="177"/>
                  <a:pt x="70" y="177"/>
                </a:cubicBezTo>
                <a:cubicBezTo>
                  <a:pt x="70" y="177"/>
                  <a:pt x="68" y="178"/>
                  <a:pt x="67" y="177"/>
                </a:cubicBezTo>
                <a:cubicBezTo>
                  <a:pt x="66" y="177"/>
                  <a:pt x="63" y="180"/>
                  <a:pt x="63" y="180"/>
                </a:cubicBezTo>
                <a:cubicBezTo>
                  <a:pt x="57" y="184"/>
                  <a:pt x="57" y="184"/>
                  <a:pt x="57" y="184"/>
                </a:cubicBezTo>
                <a:cubicBezTo>
                  <a:pt x="51" y="184"/>
                  <a:pt x="51" y="184"/>
                  <a:pt x="51" y="184"/>
                </a:cubicBezTo>
                <a:cubicBezTo>
                  <a:pt x="51" y="184"/>
                  <a:pt x="51" y="183"/>
                  <a:pt x="51" y="183"/>
                </a:cubicBezTo>
                <a:cubicBezTo>
                  <a:pt x="51" y="183"/>
                  <a:pt x="51" y="183"/>
                  <a:pt x="51" y="183"/>
                </a:cubicBezTo>
                <a:cubicBezTo>
                  <a:pt x="51" y="182"/>
                  <a:pt x="51" y="182"/>
                  <a:pt x="51" y="182"/>
                </a:cubicBezTo>
                <a:cubicBezTo>
                  <a:pt x="51" y="181"/>
                  <a:pt x="50" y="180"/>
                  <a:pt x="50" y="178"/>
                </a:cubicBezTo>
                <a:cubicBezTo>
                  <a:pt x="49" y="176"/>
                  <a:pt x="48" y="174"/>
                  <a:pt x="48" y="172"/>
                </a:cubicBezTo>
                <a:cubicBezTo>
                  <a:pt x="48" y="171"/>
                  <a:pt x="49" y="170"/>
                  <a:pt x="49" y="169"/>
                </a:cubicBezTo>
                <a:cubicBezTo>
                  <a:pt x="49" y="169"/>
                  <a:pt x="49" y="169"/>
                  <a:pt x="49" y="169"/>
                </a:cubicBezTo>
                <a:cubicBezTo>
                  <a:pt x="50" y="168"/>
                  <a:pt x="50" y="167"/>
                  <a:pt x="50" y="165"/>
                </a:cubicBezTo>
                <a:cubicBezTo>
                  <a:pt x="49" y="161"/>
                  <a:pt x="45" y="161"/>
                  <a:pt x="44" y="157"/>
                </a:cubicBezTo>
                <a:cubicBezTo>
                  <a:pt x="43" y="154"/>
                  <a:pt x="39" y="151"/>
                  <a:pt x="39" y="150"/>
                </a:cubicBezTo>
                <a:cubicBezTo>
                  <a:pt x="32" y="146"/>
                  <a:pt x="28" y="147"/>
                  <a:pt x="24" y="143"/>
                </a:cubicBezTo>
                <a:cubicBezTo>
                  <a:pt x="23" y="142"/>
                  <a:pt x="22" y="141"/>
                  <a:pt x="22" y="140"/>
                </a:cubicBezTo>
                <a:cubicBezTo>
                  <a:pt x="23" y="139"/>
                  <a:pt x="23" y="139"/>
                  <a:pt x="23" y="139"/>
                </a:cubicBezTo>
                <a:cubicBezTo>
                  <a:pt x="23" y="139"/>
                  <a:pt x="22" y="139"/>
                  <a:pt x="21" y="138"/>
                </a:cubicBezTo>
                <a:cubicBezTo>
                  <a:pt x="20" y="137"/>
                  <a:pt x="19" y="136"/>
                  <a:pt x="18" y="135"/>
                </a:cubicBezTo>
                <a:cubicBezTo>
                  <a:pt x="18" y="135"/>
                  <a:pt x="18" y="135"/>
                  <a:pt x="18" y="135"/>
                </a:cubicBezTo>
                <a:cubicBezTo>
                  <a:pt x="19" y="135"/>
                  <a:pt x="20" y="133"/>
                  <a:pt x="20" y="133"/>
                </a:cubicBezTo>
                <a:cubicBezTo>
                  <a:pt x="21" y="130"/>
                  <a:pt x="21" y="130"/>
                  <a:pt x="21" y="130"/>
                </a:cubicBezTo>
                <a:cubicBezTo>
                  <a:pt x="22" y="128"/>
                  <a:pt x="22" y="128"/>
                  <a:pt x="22" y="128"/>
                </a:cubicBezTo>
                <a:cubicBezTo>
                  <a:pt x="22" y="128"/>
                  <a:pt x="21" y="125"/>
                  <a:pt x="20" y="125"/>
                </a:cubicBezTo>
                <a:cubicBezTo>
                  <a:pt x="20" y="124"/>
                  <a:pt x="17" y="123"/>
                  <a:pt x="17" y="123"/>
                </a:cubicBezTo>
                <a:cubicBezTo>
                  <a:pt x="17" y="118"/>
                  <a:pt x="17" y="118"/>
                  <a:pt x="17" y="118"/>
                </a:cubicBezTo>
                <a:cubicBezTo>
                  <a:pt x="16" y="113"/>
                  <a:pt x="16" y="113"/>
                  <a:pt x="16" y="113"/>
                </a:cubicBezTo>
                <a:cubicBezTo>
                  <a:pt x="14" y="110"/>
                  <a:pt x="14" y="110"/>
                  <a:pt x="14" y="110"/>
                </a:cubicBezTo>
                <a:cubicBezTo>
                  <a:pt x="14" y="110"/>
                  <a:pt x="16" y="108"/>
                  <a:pt x="17" y="107"/>
                </a:cubicBezTo>
                <a:cubicBezTo>
                  <a:pt x="17" y="107"/>
                  <a:pt x="18" y="106"/>
                  <a:pt x="19" y="106"/>
                </a:cubicBezTo>
                <a:cubicBezTo>
                  <a:pt x="20" y="105"/>
                  <a:pt x="22" y="105"/>
                  <a:pt x="23" y="105"/>
                </a:cubicBezTo>
                <a:cubicBezTo>
                  <a:pt x="24" y="105"/>
                  <a:pt x="26" y="103"/>
                  <a:pt x="26" y="103"/>
                </a:cubicBezTo>
                <a:cubicBezTo>
                  <a:pt x="26" y="103"/>
                  <a:pt x="26" y="100"/>
                  <a:pt x="25" y="99"/>
                </a:cubicBezTo>
                <a:cubicBezTo>
                  <a:pt x="25" y="97"/>
                  <a:pt x="27" y="95"/>
                  <a:pt x="27" y="95"/>
                </a:cubicBezTo>
                <a:cubicBezTo>
                  <a:pt x="27" y="95"/>
                  <a:pt x="30" y="91"/>
                  <a:pt x="31" y="90"/>
                </a:cubicBezTo>
                <a:cubicBezTo>
                  <a:pt x="32" y="89"/>
                  <a:pt x="33" y="84"/>
                  <a:pt x="33" y="84"/>
                </a:cubicBezTo>
                <a:cubicBezTo>
                  <a:pt x="29" y="84"/>
                  <a:pt x="29" y="84"/>
                  <a:pt x="29" y="84"/>
                </a:cubicBezTo>
                <a:cubicBezTo>
                  <a:pt x="25" y="83"/>
                  <a:pt x="25" y="83"/>
                  <a:pt x="25" y="83"/>
                </a:cubicBezTo>
                <a:cubicBezTo>
                  <a:pt x="25" y="83"/>
                  <a:pt x="21" y="77"/>
                  <a:pt x="21" y="77"/>
                </a:cubicBezTo>
                <a:cubicBezTo>
                  <a:pt x="21" y="76"/>
                  <a:pt x="19" y="76"/>
                  <a:pt x="19" y="76"/>
                </a:cubicBezTo>
                <a:cubicBezTo>
                  <a:pt x="19" y="76"/>
                  <a:pt x="15" y="74"/>
                  <a:pt x="15" y="74"/>
                </a:cubicBezTo>
                <a:cubicBezTo>
                  <a:pt x="14" y="74"/>
                  <a:pt x="11" y="73"/>
                  <a:pt x="11" y="73"/>
                </a:cubicBezTo>
                <a:cubicBezTo>
                  <a:pt x="11" y="73"/>
                  <a:pt x="7" y="68"/>
                  <a:pt x="6" y="66"/>
                </a:cubicBezTo>
                <a:cubicBezTo>
                  <a:pt x="5" y="64"/>
                  <a:pt x="4" y="63"/>
                  <a:pt x="4" y="63"/>
                </a:cubicBezTo>
                <a:cubicBezTo>
                  <a:pt x="4" y="63"/>
                  <a:pt x="3" y="61"/>
                  <a:pt x="2" y="60"/>
                </a:cubicBezTo>
                <a:cubicBezTo>
                  <a:pt x="1" y="59"/>
                  <a:pt x="1" y="57"/>
                  <a:pt x="1" y="57"/>
                </a:cubicBezTo>
                <a:cubicBezTo>
                  <a:pt x="1" y="57"/>
                  <a:pt x="2" y="54"/>
                  <a:pt x="1" y="52"/>
                </a:cubicBezTo>
                <a:cubicBezTo>
                  <a:pt x="1" y="51"/>
                  <a:pt x="0" y="47"/>
                  <a:pt x="1" y="47"/>
                </a:cubicBezTo>
                <a:cubicBezTo>
                  <a:pt x="2" y="45"/>
                  <a:pt x="3" y="43"/>
                  <a:pt x="5" y="42"/>
                </a:cubicBezTo>
                <a:cubicBezTo>
                  <a:pt x="6" y="42"/>
                  <a:pt x="6" y="42"/>
                  <a:pt x="7" y="42"/>
                </a:cubicBezTo>
                <a:cubicBezTo>
                  <a:pt x="8" y="42"/>
                  <a:pt x="7" y="39"/>
                  <a:pt x="7" y="39"/>
                </a:cubicBezTo>
                <a:lnTo>
                  <a:pt x="7" y="38"/>
                </a:ln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30" name="Freeform 212">
            <a:extLst>
              <a:ext uri="{FF2B5EF4-FFF2-40B4-BE49-F238E27FC236}">
                <a16:creationId xmlns:a16="http://schemas.microsoft.com/office/drawing/2014/main" id="{36EBE8B5-E4BA-2948-952E-973EC2BFC153}"/>
              </a:ext>
            </a:extLst>
          </p:cNvPr>
          <p:cNvSpPr>
            <a:spLocks noEditPoints="1"/>
          </p:cNvSpPr>
          <p:nvPr/>
        </p:nvSpPr>
        <p:spPr bwMode="auto">
          <a:xfrm>
            <a:off x="10479016" y="2961732"/>
            <a:ext cx="778817" cy="613006"/>
          </a:xfrm>
          <a:custGeom>
            <a:avLst/>
            <a:gdLst>
              <a:gd name="T0" fmla="*/ 3 w 273"/>
              <a:gd name="T1" fmla="*/ 68 h 223"/>
              <a:gd name="T2" fmla="*/ 41 w 273"/>
              <a:gd name="T3" fmla="*/ 71 h 223"/>
              <a:gd name="T4" fmla="*/ 60 w 273"/>
              <a:gd name="T5" fmla="*/ 70 h 223"/>
              <a:gd name="T6" fmla="*/ 73 w 273"/>
              <a:gd name="T7" fmla="*/ 54 h 223"/>
              <a:gd name="T8" fmla="*/ 49 w 273"/>
              <a:gd name="T9" fmla="*/ 36 h 223"/>
              <a:gd name="T10" fmla="*/ 65 w 273"/>
              <a:gd name="T11" fmla="*/ 28 h 223"/>
              <a:gd name="T12" fmla="*/ 87 w 273"/>
              <a:gd name="T13" fmla="*/ 33 h 223"/>
              <a:gd name="T14" fmla="*/ 101 w 273"/>
              <a:gd name="T15" fmla="*/ 44 h 223"/>
              <a:gd name="T16" fmla="*/ 128 w 273"/>
              <a:gd name="T17" fmla="*/ 54 h 223"/>
              <a:gd name="T18" fmla="*/ 145 w 273"/>
              <a:gd name="T19" fmla="*/ 30 h 223"/>
              <a:gd name="T20" fmla="*/ 161 w 273"/>
              <a:gd name="T21" fmla="*/ 0 h 223"/>
              <a:gd name="T22" fmla="*/ 202 w 273"/>
              <a:gd name="T23" fmla="*/ 43 h 223"/>
              <a:gd name="T24" fmla="*/ 227 w 273"/>
              <a:gd name="T25" fmla="*/ 63 h 223"/>
              <a:gd name="T26" fmla="*/ 260 w 273"/>
              <a:gd name="T27" fmla="*/ 65 h 223"/>
              <a:gd name="T28" fmla="*/ 262 w 273"/>
              <a:gd name="T29" fmla="*/ 72 h 223"/>
              <a:gd name="T30" fmla="*/ 240 w 273"/>
              <a:gd name="T31" fmla="*/ 85 h 223"/>
              <a:gd name="T32" fmla="*/ 233 w 273"/>
              <a:gd name="T33" fmla="*/ 106 h 223"/>
              <a:gd name="T34" fmla="*/ 236 w 273"/>
              <a:gd name="T35" fmla="*/ 125 h 223"/>
              <a:gd name="T36" fmla="*/ 243 w 273"/>
              <a:gd name="T37" fmla="*/ 148 h 223"/>
              <a:gd name="T38" fmla="*/ 237 w 273"/>
              <a:gd name="T39" fmla="*/ 172 h 223"/>
              <a:gd name="T40" fmla="*/ 229 w 273"/>
              <a:gd name="T41" fmla="*/ 161 h 223"/>
              <a:gd name="T42" fmla="*/ 223 w 273"/>
              <a:gd name="T43" fmla="*/ 178 h 223"/>
              <a:gd name="T44" fmla="*/ 230 w 273"/>
              <a:gd name="T45" fmla="*/ 201 h 223"/>
              <a:gd name="T46" fmla="*/ 211 w 273"/>
              <a:gd name="T47" fmla="*/ 207 h 223"/>
              <a:gd name="T48" fmla="*/ 195 w 273"/>
              <a:gd name="T49" fmla="*/ 200 h 223"/>
              <a:gd name="T50" fmla="*/ 193 w 273"/>
              <a:gd name="T51" fmla="*/ 177 h 223"/>
              <a:gd name="T52" fmla="*/ 189 w 273"/>
              <a:gd name="T53" fmla="*/ 154 h 223"/>
              <a:gd name="T54" fmla="*/ 152 w 273"/>
              <a:gd name="T55" fmla="*/ 156 h 223"/>
              <a:gd name="T56" fmla="*/ 123 w 273"/>
              <a:gd name="T57" fmla="*/ 193 h 223"/>
              <a:gd name="T58" fmla="*/ 98 w 273"/>
              <a:gd name="T59" fmla="*/ 195 h 223"/>
              <a:gd name="T60" fmla="*/ 96 w 273"/>
              <a:gd name="T61" fmla="*/ 182 h 223"/>
              <a:gd name="T62" fmla="*/ 98 w 273"/>
              <a:gd name="T63" fmla="*/ 169 h 223"/>
              <a:gd name="T64" fmla="*/ 89 w 273"/>
              <a:gd name="T65" fmla="*/ 162 h 223"/>
              <a:gd name="T66" fmla="*/ 91 w 273"/>
              <a:gd name="T67" fmla="*/ 154 h 223"/>
              <a:gd name="T68" fmla="*/ 89 w 273"/>
              <a:gd name="T69" fmla="*/ 147 h 223"/>
              <a:gd name="T70" fmla="*/ 78 w 273"/>
              <a:gd name="T71" fmla="*/ 142 h 223"/>
              <a:gd name="T72" fmla="*/ 62 w 273"/>
              <a:gd name="T73" fmla="*/ 137 h 223"/>
              <a:gd name="T74" fmla="*/ 47 w 273"/>
              <a:gd name="T75" fmla="*/ 132 h 223"/>
              <a:gd name="T76" fmla="*/ 50 w 273"/>
              <a:gd name="T77" fmla="*/ 125 h 223"/>
              <a:gd name="T78" fmla="*/ 55 w 273"/>
              <a:gd name="T79" fmla="*/ 116 h 223"/>
              <a:gd name="T80" fmla="*/ 44 w 273"/>
              <a:gd name="T81" fmla="*/ 111 h 223"/>
              <a:gd name="T82" fmla="*/ 26 w 273"/>
              <a:gd name="T83" fmla="*/ 100 h 223"/>
              <a:gd name="T84" fmla="*/ 24 w 273"/>
              <a:gd name="T85" fmla="*/ 88 h 223"/>
              <a:gd name="T86" fmla="*/ 24 w 273"/>
              <a:gd name="T87" fmla="*/ 83 h 223"/>
              <a:gd name="T88" fmla="*/ 16 w 273"/>
              <a:gd name="T89" fmla="*/ 76 h 223"/>
              <a:gd name="T90" fmla="*/ 4 w 273"/>
              <a:gd name="T91" fmla="*/ 76 h 223"/>
              <a:gd name="T92" fmla="*/ 10 w 273"/>
              <a:gd name="T93" fmla="*/ 182 h 223"/>
              <a:gd name="T94" fmla="*/ 26 w 273"/>
              <a:gd name="T95" fmla="*/ 198 h 223"/>
              <a:gd name="T96" fmla="*/ 44 w 273"/>
              <a:gd name="T97" fmla="*/ 209 h 223"/>
              <a:gd name="T98" fmla="*/ 76 w 273"/>
              <a:gd name="T99" fmla="*/ 223 h 223"/>
              <a:gd name="T100" fmla="*/ 78 w 273"/>
              <a:gd name="T101" fmla="*/ 204 h 223"/>
              <a:gd name="T102" fmla="*/ 69 w 273"/>
              <a:gd name="T103" fmla="*/ 195 h 223"/>
              <a:gd name="T104" fmla="*/ 61 w 273"/>
              <a:gd name="T105" fmla="*/ 180 h 223"/>
              <a:gd name="T106" fmla="*/ 34 w 273"/>
              <a:gd name="T107" fmla="*/ 186 h 223"/>
              <a:gd name="T108" fmla="*/ 18 w 273"/>
              <a:gd name="T109" fmla="*/ 18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3" h="223">
                <a:moveTo>
                  <a:pt x="0" y="75"/>
                </a:moveTo>
                <a:cubicBezTo>
                  <a:pt x="1" y="75"/>
                  <a:pt x="3" y="74"/>
                  <a:pt x="4" y="74"/>
                </a:cubicBezTo>
                <a:cubicBezTo>
                  <a:pt x="4" y="73"/>
                  <a:pt x="5" y="73"/>
                  <a:pt x="5" y="72"/>
                </a:cubicBezTo>
                <a:cubicBezTo>
                  <a:pt x="5" y="72"/>
                  <a:pt x="2" y="71"/>
                  <a:pt x="1" y="69"/>
                </a:cubicBezTo>
                <a:cubicBezTo>
                  <a:pt x="1" y="69"/>
                  <a:pt x="3" y="68"/>
                  <a:pt x="3" y="68"/>
                </a:cubicBezTo>
                <a:cubicBezTo>
                  <a:pt x="3" y="68"/>
                  <a:pt x="9" y="69"/>
                  <a:pt x="11" y="69"/>
                </a:cubicBezTo>
                <a:cubicBezTo>
                  <a:pt x="13" y="69"/>
                  <a:pt x="20" y="67"/>
                  <a:pt x="20" y="67"/>
                </a:cubicBezTo>
                <a:cubicBezTo>
                  <a:pt x="22" y="71"/>
                  <a:pt x="22" y="71"/>
                  <a:pt x="22" y="71"/>
                </a:cubicBezTo>
                <a:cubicBezTo>
                  <a:pt x="22" y="71"/>
                  <a:pt x="33" y="71"/>
                  <a:pt x="37" y="72"/>
                </a:cubicBezTo>
                <a:cubicBezTo>
                  <a:pt x="39" y="73"/>
                  <a:pt x="39" y="72"/>
                  <a:pt x="41" y="71"/>
                </a:cubicBezTo>
                <a:cubicBezTo>
                  <a:pt x="42" y="70"/>
                  <a:pt x="44" y="69"/>
                  <a:pt x="45" y="70"/>
                </a:cubicBezTo>
                <a:cubicBezTo>
                  <a:pt x="46" y="70"/>
                  <a:pt x="46" y="70"/>
                  <a:pt x="48" y="71"/>
                </a:cubicBezTo>
                <a:cubicBezTo>
                  <a:pt x="50" y="72"/>
                  <a:pt x="53" y="73"/>
                  <a:pt x="55" y="73"/>
                </a:cubicBezTo>
                <a:cubicBezTo>
                  <a:pt x="59" y="73"/>
                  <a:pt x="59" y="73"/>
                  <a:pt x="59" y="73"/>
                </a:cubicBezTo>
                <a:cubicBezTo>
                  <a:pt x="60" y="70"/>
                  <a:pt x="60" y="70"/>
                  <a:pt x="60" y="70"/>
                </a:cubicBezTo>
                <a:cubicBezTo>
                  <a:pt x="62" y="72"/>
                  <a:pt x="58" y="59"/>
                  <a:pt x="60" y="59"/>
                </a:cubicBezTo>
                <a:cubicBezTo>
                  <a:pt x="63" y="58"/>
                  <a:pt x="64" y="61"/>
                  <a:pt x="68" y="60"/>
                </a:cubicBezTo>
                <a:cubicBezTo>
                  <a:pt x="72" y="58"/>
                  <a:pt x="78" y="66"/>
                  <a:pt x="79" y="62"/>
                </a:cubicBezTo>
                <a:cubicBezTo>
                  <a:pt x="80" y="59"/>
                  <a:pt x="86" y="63"/>
                  <a:pt x="81" y="59"/>
                </a:cubicBezTo>
                <a:cubicBezTo>
                  <a:pt x="75" y="54"/>
                  <a:pt x="77" y="55"/>
                  <a:pt x="73" y="54"/>
                </a:cubicBezTo>
                <a:cubicBezTo>
                  <a:pt x="69" y="52"/>
                  <a:pt x="66" y="51"/>
                  <a:pt x="64" y="50"/>
                </a:cubicBezTo>
                <a:cubicBezTo>
                  <a:pt x="62" y="50"/>
                  <a:pt x="63" y="50"/>
                  <a:pt x="60" y="48"/>
                </a:cubicBezTo>
                <a:cubicBezTo>
                  <a:pt x="57" y="46"/>
                  <a:pt x="54" y="44"/>
                  <a:pt x="54" y="44"/>
                </a:cubicBezTo>
                <a:cubicBezTo>
                  <a:pt x="54" y="44"/>
                  <a:pt x="51" y="43"/>
                  <a:pt x="51" y="41"/>
                </a:cubicBezTo>
                <a:cubicBezTo>
                  <a:pt x="50" y="39"/>
                  <a:pt x="49" y="36"/>
                  <a:pt x="49" y="36"/>
                </a:cubicBezTo>
                <a:cubicBezTo>
                  <a:pt x="54" y="32"/>
                  <a:pt x="54" y="32"/>
                  <a:pt x="54" y="32"/>
                </a:cubicBezTo>
                <a:cubicBezTo>
                  <a:pt x="57" y="25"/>
                  <a:pt x="57" y="25"/>
                  <a:pt x="57" y="25"/>
                </a:cubicBezTo>
                <a:cubicBezTo>
                  <a:pt x="57" y="25"/>
                  <a:pt x="54" y="23"/>
                  <a:pt x="59" y="23"/>
                </a:cubicBezTo>
                <a:cubicBezTo>
                  <a:pt x="63" y="23"/>
                  <a:pt x="63" y="23"/>
                  <a:pt x="63" y="23"/>
                </a:cubicBezTo>
                <a:cubicBezTo>
                  <a:pt x="63" y="23"/>
                  <a:pt x="64" y="29"/>
                  <a:pt x="65" y="28"/>
                </a:cubicBezTo>
                <a:cubicBezTo>
                  <a:pt x="67" y="28"/>
                  <a:pt x="68" y="26"/>
                  <a:pt x="69" y="25"/>
                </a:cubicBezTo>
                <a:cubicBezTo>
                  <a:pt x="70" y="24"/>
                  <a:pt x="73" y="21"/>
                  <a:pt x="74" y="22"/>
                </a:cubicBezTo>
                <a:cubicBezTo>
                  <a:pt x="74" y="24"/>
                  <a:pt x="71" y="27"/>
                  <a:pt x="75" y="27"/>
                </a:cubicBezTo>
                <a:cubicBezTo>
                  <a:pt x="79" y="27"/>
                  <a:pt x="78" y="29"/>
                  <a:pt x="81" y="30"/>
                </a:cubicBezTo>
                <a:cubicBezTo>
                  <a:pt x="84" y="30"/>
                  <a:pt x="87" y="32"/>
                  <a:pt x="87" y="33"/>
                </a:cubicBezTo>
                <a:cubicBezTo>
                  <a:pt x="87" y="34"/>
                  <a:pt x="87" y="35"/>
                  <a:pt x="88" y="36"/>
                </a:cubicBezTo>
                <a:cubicBezTo>
                  <a:pt x="90" y="37"/>
                  <a:pt x="91" y="36"/>
                  <a:pt x="93" y="36"/>
                </a:cubicBezTo>
                <a:cubicBezTo>
                  <a:pt x="95" y="36"/>
                  <a:pt x="95" y="34"/>
                  <a:pt x="96" y="36"/>
                </a:cubicBezTo>
                <a:cubicBezTo>
                  <a:pt x="96" y="38"/>
                  <a:pt x="97" y="39"/>
                  <a:pt x="97" y="39"/>
                </a:cubicBezTo>
                <a:cubicBezTo>
                  <a:pt x="101" y="44"/>
                  <a:pt x="101" y="44"/>
                  <a:pt x="101" y="44"/>
                </a:cubicBezTo>
                <a:cubicBezTo>
                  <a:pt x="105" y="48"/>
                  <a:pt x="105" y="48"/>
                  <a:pt x="105" y="48"/>
                </a:cubicBezTo>
                <a:cubicBezTo>
                  <a:pt x="105" y="48"/>
                  <a:pt x="102" y="48"/>
                  <a:pt x="106" y="50"/>
                </a:cubicBezTo>
                <a:cubicBezTo>
                  <a:pt x="110" y="51"/>
                  <a:pt x="113" y="51"/>
                  <a:pt x="113" y="51"/>
                </a:cubicBezTo>
                <a:cubicBezTo>
                  <a:pt x="113" y="51"/>
                  <a:pt x="113" y="51"/>
                  <a:pt x="117" y="52"/>
                </a:cubicBezTo>
                <a:cubicBezTo>
                  <a:pt x="121" y="53"/>
                  <a:pt x="124" y="55"/>
                  <a:pt x="128" y="54"/>
                </a:cubicBezTo>
                <a:cubicBezTo>
                  <a:pt x="133" y="54"/>
                  <a:pt x="137" y="49"/>
                  <a:pt x="137" y="49"/>
                </a:cubicBezTo>
                <a:cubicBezTo>
                  <a:pt x="137" y="49"/>
                  <a:pt x="139" y="46"/>
                  <a:pt x="138" y="44"/>
                </a:cubicBezTo>
                <a:cubicBezTo>
                  <a:pt x="138" y="42"/>
                  <a:pt x="140" y="38"/>
                  <a:pt x="142" y="37"/>
                </a:cubicBezTo>
                <a:cubicBezTo>
                  <a:pt x="144" y="36"/>
                  <a:pt x="141" y="35"/>
                  <a:pt x="142" y="33"/>
                </a:cubicBezTo>
                <a:cubicBezTo>
                  <a:pt x="143" y="32"/>
                  <a:pt x="144" y="31"/>
                  <a:pt x="145" y="30"/>
                </a:cubicBezTo>
                <a:cubicBezTo>
                  <a:pt x="147" y="29"/>
                  <a:pt x="153" y="23"/>
                  <a:pt x="153" y="23"/>
                </a:cubicBezTo>
                <a:cubicBezTo>
                  <a:pt x="155" y="18"/>
                  <a:pt x="155" y="18"/>
                  <a:pt x="155" y="18"/>
                </a:cubicBezTo>
                <a:cubicBezTo>
                  <a:pt x="155" y="18"/>
                  <a:pt x="155" y="12"/>
                  <a:pt x="156" y="11"/>
                </a:cubicBezTo>
                <a:cubicBezTo>
                  <a:pt x="157" y="10"/>
                  <a:pt x="160" y="2"/>
                  <a:pt x="160" y="2"/>
                </a:cubicBezTo>
                <a:cubicBezTo>
                  <a:pt x="161" y="0"/>
                  <a:pt x="161" y="0"/>
                  <a:pt x="161" y="0"/>
                </a:cubicBezTo>
                <a:cubicBezTo>
                  <a:pt x="161" y="0"/>
                  <a:pt x="181" y="18"/>
                  <a:pt x="182" y="18"/>
                </a:cubicBezTo>
                <a:cubicBezTo>
                  <a:pt x="183" y="18"/>
                  <a:pt x="191" y="23"/>
                  <a:pt x="192" y="25"/>
                </a:cubicBezTo>
                <a:cubicBezTo>
                  <a:pt x="193" y="26"/>
                  <a:pt x="199" y="34"/>
                  <a:pt x="199" y="34"/>
                </a:cubicBezTo>
                <a:cubicBezTo>
                  <a:pt x="200" y="38"/>
                  <a:pt x="200" y="38"/>
                  <a:pt x="200" y="38"/>
                </a:cubicBezTo>
                <a:cubicBezTo>
                  <a:pt x="200" y="38"/>
                  <a:pt x="200" y="41"/>
                  <a:pt x="202" y="43"/>
                </a:cubicBezTo>
                <a:cubicBezTo>
                  <a:pt x="204" y="44"/>
                  <a:pt x="208" y="48"/>
                  <a:pt x="210" y="49"/>
                </a:cubicBezTo>
                <a:cubicBezTo>
                  <a:pt x="212" y="49"/>
                  <a:pt x="220" y="54"/>
                  <a:pt x="220" y="54"/>
                </a:cubicBezTo>
                <a:cubicBezTo>
                  <a:pt x="220" y="54"/>
                  <a:pt x="221" y="51"/>
                  <a:pt x="222" y="53"/>
                </a:cubicBezTo>
                <a:cubicBezTo>
                  <a:pt x="223" y="55"/>
                  <a:pt x="224" y="58"/>
                  <a:pt x="224" y="59"/>
                </a:cubicBezTo>
                <a:cubicBezTo>
                  <a:pt x="224" y="60"/>
                  <a:pt x="225" y="64"/>
                  <a:pt x="227" y="63"/>
                </a:cubicBezTo>
                <a:cubicBezTo>
                  <a:pt x="229" y="63"/>
                  <a:pt x="235" y="63"/>
                  <a:pt x="235" y="63"/>
                </a:cubicBezTo>
                <a:cubicBezTo>
                  <a:pt x="235" y="63"/>
                  <a:pt x="236" y="65"/>
                  <a:pt x="239" y="65"/>
                </a:cubicBezTo>
                <a:cubicBezTo>
                  <a:pt x="242" y="65"/>
                  <a:pt x="243" y="64"/>
                  <a:pt x="245" y="63"/>
                </a:cubicBezTo>
                <a:cubicBezTo>
                  <a:pt x="246" y="63"/>
                  <a:pt x="254" y="62"/>
                  <a:pt x="254" y="62"/>
                </a:cubicBezTo>
                <a:cubicBezTo>
                  <a:pt x="260" y="65"/>
                  <a:pt x="260" y="65"/>
                  <a:pt x="260" y="65"/>
                </a:cubicBezTo>
                <a:cubicBezTo>
                  <a:pt x="266" y="67"/>
                  <a:pt x="266" y="67"/>
                  <a:pt x="266" y="67"/>
                </a:cubicBezTo>
                <a:cubicBezTo>
                  <a:pt x="271" y="72"/>
                  <a:pt x="271" y="72"/>
                  <a:pt x="271" y="72"/>
                </a:cubicBezTo>
                <a:cubicBezTo>
                  <a:pt x="273" y="76"/>
                  <a:pt x="273" y="76"/>
                  <a:pt x="273" y="76"/>
                </a:cubicBezTo>
                <a:cubicBezTo>
                  <a:pt x="273" y="76"/>
                  <a:pt x="267" y="71"/>
                  <a:pt x="266" y="71"/>
                </a:cubicBezTo>
                <a:cubicBezTo>
                  <a:pt x="265" y="72"/>
                  <a:pt x="263" y="72"/>
                  <a:pt x="262" y="72"/>
                </a:cubicBezTo>
                <a:cubicBezTo>
                  <a:pt x="260" y="73"/>
                  <a:pt x="255" y="74"/>
                  <a:pt x="255" y="74"/>
                </a:cubicBezTo>
                <a:cubicBezTo>
                  <a:pt x="252" y="76"/>
                  <a:pt x="252" y="76"/>
                  <a:pt x="252" y="76"/>
                </a:cubicBezTo>
                <a:cubicBezTo>
                  <a:pt x="248" y="76"/>
                  <a:pt x="248" y="76"/>
                  <a:pt x="248" y="76"/>
                </a:cubicBezTo>
                <a:cubicBezTo>
                  <a:pt x="245" y="81"/>
                  <a:pt x="245" y="81"/>
                  <a:pt x="245" y="81"/>
                </a:cubicBezTo>
                <a:cubicBezTo>
                  <a:pt x="240" y="85"/>
                  <a:pt x="240" y="85"/>
                  <a:pt x="240" y="85"/>
                </a:cubicBezTo>
                <a:cubicBezTo>
                  <a:pt x="234" y="90"/>
                  <a:pt x="234" y="90"/>
                  <a:pt x="234" y="90"/>
                </a:cubicBezTo>
                <a:cubicBezTo>
                  <a:pt x="231" y="97"/>
                  <a:pt x="231" y="97"/>
                  <a:pt x="231" y="97"/>
                </a:cubicBezTo>
                <a:cubicBezTo>
                  <a:pt x="231" y="97"/>
                  <a:pt x="235" y="100"/>
                  <a:pt x="234" y="100"/>
                </a:cubicBezTo>
                <a:cubicBezTo>
                  <a:pt x="233" y="101"/>
                  <a:pt x="231" y="103"/>
                  <a:pt x="231" y="103"/>
                </a:cubicBezTo>
                <a:cubicBezTo>
                  <a:pt x="233" y="106"/>
                  <a:pt x="233" y="106"/>
                  <a:pt x="233" y="106"/>
                </a:cubicBezTo>
                <a:cubicBezTo>
                  <a:pt x="232" y="110"/>
                  <a:pt x="232" y="110"/>
                  <a:pt x="232" y="110"/>
                </a:cubicBezTo>
                <a:cubicBezTo>
                  <a:pt x="236" y="114"/>
                  <a:pt x="236" y="114"/>
                  <a:pt x="236" y="114"/>
                </a:cubicBezTo>
                <a:cubicBezTo>
                  <a:pt x="235" y="117"/>
                  <a:pt x="235" y="117"/>
                  <a:pt x="235" y="117"/>
                </a:cubicBezTo>
                <a:cubicBezTo>
                  <a:pt x="236" y="121"/>
                  <a:pt x="236" y="121"/>
                  <a:pt x="236" y="121"/>
                </a:cubicBezTo>
                <a:cubicBezTo>
                  <a:pt x="236" y="121"/>
                  <a:pt x="240" y="121"/>
                  <a:pt x="236" y="125"/>
                </a:cubicBezTo>
                <a:cubicBezTo>
                  <a:pt x="233" y="128"/>
                  <a:pt x="232" y="129"/>
                  <a:pt x="232" y="130"/>
                </a:cubicBezTo>
                <a:cubicBezTo>
                  <a:pt x="233" y="132"/>
                  <a:pt x="234" y="136"/>
                  <a:pt x="234" y="136"/>
                </a:cubicBezTo>
                <a:cubicBezTo>
                  <a:pt x="234" y="136"/>
                  <a:pt x="233" y="139"/>
                  <a:pt x="235" y="141"/>
                </a:cubicBezTo>
                <a:cubicBezTo>
                  <a:pt x="236" y="142"/>
                  <a:pt x="241" y="144"/>
                  <a:pt x="241" y="144"/>
                </a:cubicBezTo>
                <a:cubicBezTo>
                  <a:pt x="241" y="144"/>
                  <a:pt x="243" y="147"/>
                  <a:pt x="243" y="148"/>
                </a:cubicBezTo>
                <a:cubicBezTo>
                  <a:pt x="242" y="149"/>
                  <a:pt x="236" y="150"/>
                  <a:pt x="236" y="150"/>
                </a:cubicBezTo>
                <a:cubicBezTo>
                  <a:pt x="236" y="150"/>
                  <a:pt x="236" y="153"/>
                  <a:pt x="236" y="154"/>
                </a:cubicBezTo>
                <a:cubicBezTo>
                  <a:pt x="236" y="155"/>
                  <a:pt x="237" y="160"/>
                  <a:pt x="237" y="160"/>
                </a:cubicBezTo>
                <a:cubicBezTo>
                  <a:pt x="239" y="166"/>
                  <a:pt x="239" y="166"/>
                  <a:pt x="239" y="166"/>
                </a:cubicBezTo>
                <a:cubicBezTo>
                  <a:pt x="239" y="166"/>
                  <a:pt x="239" y="170"/>
                  <a:pt x="237" y="172"/>
                </a:cubicBezTo>
                <a:cubicBezTo>
                  <a:pt x="234" y="174"/>
                  <a:pt x="233" y="175"/>
                  <a:pt x="231" y="173"/>
                </a:cubicBezTo>
                <a:cubicBezTo>
                  <a:pt x="235" y="169"/>
                  <a:pt x="235" y="169"/>
                  <a:pt x="235" y="169"/>
                </a:cubicBezTo>
                <a:cubicBezTo>
                  <a:pt x="234" y="165"/>
                  <a:pt x="234" y="165"/>
                  <a:pt x="234" y="165"/>
                </a:cubicBezTo>
                <a:cubicBezTo>
                  <a:pt x="231" y="166"/>
                  <a:pt x="231" y="166"/>
                  <a:pt x="231" y="166"/>
                </a:cubicBezTo>
                <a:cubicBezTo>
                  <a:pt x="229" y="161"/>
                  <a:pt x="229" y="161"/>
                  <a:pt x="229" y="161"/>
                </a:cubicBezTo>
                <a:cubicBezTo>
                  <a:pt x="225" y="162"/>
                  <a:pt x="225" y="162"/>
                  <a:pt x="225" y="162"/>
                </a:cubicBezTo>
                <a:cubicBezTo>
                  <a:pt x="223" y="168"/>
                  <a:pt x="223" y="168"/>
                  <a:pt x="223" y="168"/>
                </a:cubicBezTo>
                <a:cubicBezTo>
                  <a:pt x="225" y="174"/>
                  <a:pt x="225" y="174"/>
                  <a:pt x="225" y="174"/>
                </a:cubicBezTo>
                <a:cubicBezTo>
                  <a:pt x="226" y="177"/>
                  <a:pt x="226" y="177"/>
                  <a:pt x="226" y="177"/>
                </a:cubicBezTo>
                <a:cubicBezTo>
                  <a:pt x="226" y="177"/>
                  <a:pt x="224" y="177"/>
                  <a:pt x="223" y="178"/>
                </a:cubicBezTo>
                <a:cubicBezTo>
                  <a:pt x="223" y="178"/>
                  <a:pt x="221" y="179"/>
                  <a:pt x="222" y="180"/>
                </a:cubicBezTo>
                <a:cubicBezTo>
                  <a:pt x="223" y="181"/>
                  <a:pt x="224" y="183"/>
                  <a:pt x="224" y="183"/>
                </a:cubicBezTo>
                <a:cubicBezTo>
                  <a:pt x="224" y="184"/>
                  <a:pt x="225" y="188"/>
                  <a:pt x="225" y="188"/>
                </a:cubicBezTo>
                <a:cubicBezTo>
                  <a:pt x="227" y="192"/>
                  <a:pt x="227" y="192"/>
                  <a:pt x="227" y="192"/>
                </a:cubicBezTo>
                <a:cubicBezTo>
                  <a:pt x="227" y="192"/>
                  <a:pt x="230" y="200"/>
                  <a:pt x="230" y="201"/>
                </a:cubicBezTo>
                <a:cubicBezTo>
                  <a:pt x="230" y="201"/>
                  <a:pt x="232" y="209"/>
                  <a:pt x="232" y="209"/>
                </a:cubicBezTo>
                <a:cubicBezTo>
                  <a:pt x="232" y="209"/>
                  <a:pt x="227" y="214"/>
                  <a:pt x="226" y="215"/>
                </a:cubicBezTo>
                <a:cubicBezTo>
                  <a:pt x="224" y="216"/>
                  <a:pt x="224" y="218"/>
                  <a:pt x="223" y="217"/>
                </a:cubicBezTo>
                <a:cubicBezTo>
                  <a:pt x="222" y="216"/>
                  <a:pt x="220" y="214"/>
                  <a:pt x="218" y="213"/>
                </a:cubicBezTo>
                <a:cubicBezTo>
                  <a:pt x="217" y="212"/>
                  <a:pt x="212" y="208"/>
                  <a:pt x="211" y="207"/>
                </a:cubicBezTo>
                <a:cubicBezTo>
                  <a:pt x="210" y="206"/>
                  <a:pt x="208" y="205"/>
                  <a:pt x="208" y="205"/>
                </a:cubicBezTo>
                <a:cubicBezTo>
                  <a:pt x="208" y="205"/>
                  <a:pt x="207" y="207"/>
                  <a:pt x="206" y="207"/>
                </a:cubicBezTo>
                <a:cubicBezTo>
                  <a:pt x="205" y="207"/>
                  <a:pt x="203" y="206"/>
                  <a:pt x="203" y="206"/>
                </a:cubicBezTo>
                <a:cubicBezTo>
                  <a:pt x="202" y="206"/>
                  <a:pt x="200" y="205"/>
                  <a:pt x="199" y="204"/>
                </a:cubicBezTo>
                <a:cubicBezTo>
                  <a:pt x="197" y="202"/>
                  <a:pt x="196" y="200"/>
                  <a:pt x="195" y="200"/>
                </a:cubicBezTo>
                <a:cubicBezTo>
                  <a:pt x="195" y="200"/>
                  <a:pt x="195" y="199"/>
                  <a:pt x="191" y="199"/>
                </a:cubicBezTo>
                <a:cubicBezTo>
                  <a:pt x="187" y="200"/>
                  <a:pt x="179" y="200"/>
                  <a:pt x="184" y="194"/>
                </a:cubicBezTo>
                <a:cubicBezTo>
                  <a:pt x="185" y="192"/>
                  <a:pt x="183" y="189"/>
                  <a:pt x="189" y="186"/>
                </a:cubicBezTo>
                <a:cubicBezTo>
                  <a:pt x="189" y="186"/>
                  <a:pt x="194" y="184"/>
                  <a:pt x="195" y="182"/>
                </a:cubicBezTo>
                <a:cubicBezTo>
                  <a:pt x="197" y="180"/>
                  <a:pt x="193" y="177"/>
                  <a:pt x="193" y="177"/>
                </a:cubicBezTo>
                <a:cubicBezTo>
                  <a:pt x="192" y="177"/>
                  <a:pt x="191" y="177"/>
                  <a:pt x="189" y="176"/>
                </a:cubicBezTo>
                <a:cubicBezTo>
                  <a:pt x="188" y="176"/>
                  <a:pt x="183" y="173"/>
                  <a:pt x="183" y="172"/>
                </a:cubicBezTo>
                <a:cubicBezTo>
                  <a:pt x="182" y="170"/>
                  <a:pt x="182" y="169"/>
                  <a:pt x="183" y="165"/>
                </a:cubicBezTo>
                <a:cubicBezTo>
                  <a:pt x="184" y="161"/>
                  <a:pt x="185" y="163"/>
                  <a:pt x="187" y="161"/>
                </a:cubicBezTo>
                <a:cubicBezTo>
                  <a:pt x="190" y="158"/>
                  <a:pt x="192" y="156"/>
                  <a:pt x="189" y="154"/>
                </a:cubicBezTo>
                <a:cubicBezTo>
                  <a:pt x="186" y="153"/>
                  <a:pt x="185" y="154"/>
                  <a:pt x="179" y="150"/>
                </a:cubicBezTo>
                <a:cubicBezTo>
                  <a:pt x="173" y="146"/>
                  <a:pt x="171" y="144"/>
                  <a:pt x="170" y="144"/>
                </a:cubicBezTo>
                <a:cubicBezTo>
                  <a:pt x="169" y="143"/>
                  <a:pt x="168" y="142"/>
                  <a:pt x="166" y="143"/>
                </a:cubicBezTo>
                <a:cubicBezTo>
                  <a:pt x="165" y="144"/>
                  <a:pt x="160" y="149"/>
                  <a:pt x="159" y="150"/>
                </a:cubicBezTo>
                <a:cubicBezTo>
                  <a:pt x="158" y="151"/>
                  <a:pt x="152" y="156"/>
                  <a:pt x="152" y="156"/>
                </a:cubicBezTo>
                <a:cubicBezTo>
                  <a:pt x="151" y="157"/>
                  <a:pt x="141" y="164"/>
                  <a:pt x="141" y="164"/>
                </a:cubicBezTo>
                <a:cubicBezTo>
                  <a:pt x="141" y="164"/>
                  <a:pt x="138" y="172"/>
                  <a:pt x="136" y="175"/>
                </a:cubicBezTo>
                <a:cubicBezTo>
                  <a:pt x="135" y="178"/>
                  <a:pt x="129" y="182"/>
                  <a:pt x="129" y="184"/>
                </a:cubicBezTo>
                <a:cubicBezTo>
                  <a:pt x="129" y="185"/>
                  <a:pt x="129" y="188"/>
                  <a:pt x="128" y="189"/>
                </a:cubicBezTo>
                <a:cubicBezTo>
                  <a:pt x="128" y="189"/>
                  <a:pt x="125" y="193"/>
                  <a:pt x="123" y="193"/>
                </a:cubicBezTo>
                <a:cubicBezTo>
                  <a:pt x="122" y="194"/>
                  <a:pt x="116" y="195"/>
                  <a:pt x="116" y="197"/>
                </a:cubicBezTo>
                <a:cubicBezTo>
                  <a:pt x="116" y="199"/>
                  <a:pt x="119" y="199"/>
                  <a:pt x="116" y="203"/>
                </a:cubicBezTo>
                <a:cubicBezTo>
                  <a:pt x="113" y="206"/>
                  <a:pt x="110" y="220"/>
                  <a:pt x="107" y="208"/>
                </a:cubicBezTo>
                <a:cubicBezTo>
                  <a:pt x="105" y="200"/>
                  <a:pt x="105" y="199"/>
                  <a:pt x="103" y="198"/>
                </a:cubicBezTo>
                <a:cubicBezTo>
                  <a:pt x="100" y="196"/>
                  <a:pt x="98" y="195"/>
                  <a:pt x="98" y="195"/>
                </a:cubicBezTo>
                <a:cubicBezTo>
                  <a:pt x="98" y="195"/>
                  <a:pt x="96" y="192"/>
                  <a:pt x="100" y="191"/>
                </a:cubicBezTo>
                <a:cubicBezTo>
                  <a:pt x="104" y="191"/>
                  <a:pt x="105" y="193"/>
                  <a:pt x="107" y="191"/>
                </a:cubicBezTo>
                <a:cubicBezTo>
                  <a:pt x="110" y="189"/>
                  <a:pt x="111" y="188"/>
                  <a:pt x="107" y="187"/>
                </a:cubicBezTo>
                <a:cubicBezTo>
                  <a:pt x="103" y="186"/>
                  <a:pt x="105" y="188"/>
                  <a:pt x="101" y="186"/>
                </a:cubicBezTo>
                <a:cubicBezTo>
                  <a:pt x="98" y="183"/>
                  <a:pt x="97" y="183"/>
                  <a:pt x="96" y="182"/>
                </a:cubicBezTo>
                <a:cubicBezTo>
                  <a:pt x="96" y="181"/>
                  <a:pt x="96" y="181"/>
                  <a:pt x="97" y="180"/>
                </a:cubicBezTo>
                <a:cubicBezTo>
                  <a:pt x="99" y="177"/>
                  <a:pt x="99" y="177"/>
                  <a:pt x="99" y="177"/>
                </a:cubicBezTo>
                <a:cubicBezTo>
                  <a:pt x="99" y="177"/>
                  <a:pt x="99" y="177"/>
                  <a:pt x="98" y="177"/>
                </a:cubicBezTo>
                <a:cubicBezTo>
                  <a:pt x="98" y="175"/>
                  <a:pt x="100" y="173"/>
                  <a:pt x="100" y="171"/>
                </a:cubicBezTo>
                <a:cubicBezTo>
                  <a:pt x="100" y="170"/>
                  <a:pt x="99" y="169"/>
                  <a:pt x="98" y="169"/>
                </a:cubicBezTo>
                <a:cubicBezTo>
                  <a:pt x="97" y="169"/>
                  <a:pt x="98" y="169"/>
                  <a:pt x="96" y="169"/>
                </a:cubicBezTo>
                <a:cubicBezTo>
                  <a:pt x="96" y="168"/>
                  <a:pt x="95" y="168"/>
                  <a:pt x="95" y="167"/>
                </a:cubicBezTo>
                <a:cubicBezTo>
                  <a:pt x="94" y="166"/>
                  <a:pt x="94" y="166"/>
                  <a:pt x="94" y="166"/>
                </a:cubicBezTo>
                <a:cubicBezTo>
                  <a:pt x="90" y="166"/>
                  <a:pt x="90" y="166"/>
                  <a:pt x="90" y="166"/>
                </a:cubicBezTo>
                <a:cubicBezTo>
                  <a:pt x="89" y="162"/>
                  <a:pt x="89" y="162"/>
                  <a:pt x="89" y="162"/>
                </a:cubicBezTo>
                <a:cubicBezTo>
                  <a:pt x="89" y="162"/>
                  <a:pt x="92" y="163"/>
                  <a:pt x="93" y="163"/>
                </a:cubicBezTo>
                <a:cubicBezTo>
                  <a:pt x="94" y="163"/>
                  <a:pt x="98" y="160"/>
                  <a:pt x="98" y="160"/>
                </a:cubicBezTo>
                <a:cubicBezTo>
                  <a:pt x="98" y="160"/>
                  <a:pt x="96" y="159"/>
                  <a:pt x="95" y="159"/>
                </a:cubicBezTo>
                <a:cubicBezTo>
                  <a:pt x="94" y="159"/>
                  <a:pt x="94" y="156"/>
                  <a:pt x="94" y="156"/>
                </a:cubicBezTo>
                <a:cubicBezTo>
                  <a:pt x="91" y="154"/>
                  <a:pt x="91" y="154"/>
                  <a:pt x="91" y="154"/>
                </a:cubicBezTo>
                <a:cubicBezTo>
                  <a:pt x="87" y="153"/>
                  <a:pt x="87" y="153"/>
                  <a:pt x="87" y="153"/>
                </a:cubicBezTo>
                <a:cubicBezTo>
                  <a:pt x="87" y="153"/>
                  <a:pt x="86" y="152"/>
                  <a:pt x="85" y="152"/>
                </a:cubicBezTo>
                <a:cubicBezTo>
                  <a:pt x="85" y="151"/>
                  <a:pt x="85" y="150"/>
                  <a:pt x="85" y="150"/>
                </a:cubicBezTo>
                <a:cubicBezTo>
                  <a:pt x="86" y="149"/>
                  <a:pt x="86" y="149"/>
                  <a:pt x="86" y="149"/>
                </a:cubicBezTo>
                <a:cubicBezTo>
                  <a:pt x="89" y="147"/>
                  <a:pt x="89" y="147"/>
                  <a:pt x="89" y="147"/>
                </a:cubicBezTo>
                <a:cubicBezTo>
                  <a:pt x="89" y="144"/>
                  <a:pt x="89" y="144"/>
                  <a:pt x="89" y="144"/>
                </a:cubicBezTo>
                <a:cubicBezTo>
                  <a:pt x="89" y="141"/>
                  <a:pt x="89" y="141"/>
                  <a:pt x="89" y="141"/>
                </a:cubicBezTo>
                <a:cubicBezTo>
                  <a:pt x="87" y="141"/>
                  <a:pt x="87" y="141"/>
                  <a:pt x="87" y="141"/>
                </a:cubicBezTo>
                <a:cubicBezTo>
                  <a:pt x="87" y="141"/>
                  <a:pt x="83" y="143"/>
                  <a:pt x="81" y="141"/>
                </a:cubicBezTo>
                <a:cubicBezTo>
                  <a:pt x="79" y="140"/>
                  <a:pt x="80" y="141"/>
                  <a:pt x="78" y="142"/>
                </a:cubicBezTo>
                <a:cubicBezTo>
                  <a:pt x="77" y="142"/>
                  <a:pt x="75" y="144"/>
                  <a:pt x="75" y="144"/>
                </a:cubicBezTo>
                <a:cubicBezTo>
                  <a:pt x="75" y="144"/>
                  <a:pt x="74" y="145"/>
                  <a:pt x="72" y="145"/>
                </a:cubicBezTo>
                <a:cubicBezTo>
                  <a:pt x="71" y="145"/>
                  <a:pt x="71" y="142"/>
                  <a:pt x="71" y="142"/>
                </a:cubicBezTo>
                <a:cubicBezTo>
                  <a:pt x="66" y="141"/>
                  <a:pt x="66" y="141"/>
                  <a:pt x="66" y="141"/>
                </a:cubicBezTo>
                <a:cubicBezTo>
                  <a:pt x="62" y="137"/>
                  <a:pt x="62" y="137"/>
                  <a:pt x="62" y="137"/>
                </a:cubicBezTo>
                <a:cubicBezTo>
                  <a:pt x="56" y="137"/>
                  <a:pt x="56" y="137"/>
                  <a:pt x="56" y="137"/>
                </a:cubicBezTo>
                <a:cubicBezTo>
                  <a:pt x="54" y="136"/>
                  <a:pt x="54" y="136"/>
                  <a:pt x="54" y="136"/>
                </a:cubicBezTo>
                <a:cubicBezTo>
                  <a:pt x="52" y="134"/>
                  <a:pt x="52" y="134"/>
                  <a:pt x="52" y="134"/>
                </a:cubicBezTo>
                <a:cubicBezTo>
                  <a:pt x="52" y="134"/>
                  <a:pt x="51" y="132"/>
                  <a:pt x="50" y="132"/>
                </a:cubicBezTo>
                <a:cubicBezTo>
                  <a:pt x="48" y="131"/>
                  <a:pt x="48" y="132"/>
                  <a:pt x="47" y="132"/>
                </a:cubicBezTo>
                <a:cubicBezTo>
                  <a:pt x="46" y="132"/>
                  <a:pt x="46" y="132"/>
                  <a:pt x="43" y="132"/>
                </a:cubicBezTo>
                <a:cubicBezTo>
                  <a:pt x="41" y="132"/>
                  <a:pt x="41" y="130"/>
                  <a:pt x="41" y="130"/>
                </a:cubicBezTo>
                <a:cubicBezTo>
                  <a:pt x="41" y="130"/>
                  <a:pt x="42" y="128"/>
                  <a:pt x="42" y="127"/>
                </a:cubicBezTo>
                <a:cubicBezTo>
                  <a:pt x="42" y="127"/>
                  <a:pt x="44" y="127"/>
                  <a:pt x="44" y="127"/>
                </a:cubicBezTo>
                <a:cubicBezTo>
                  <a:pt x="45" y="126"/>
                  <a:pt x="48" y="125"/>
                  <a:pt x="50" y="125"/>
                </a:cubicBezTo>
                <a:cubicBezTo>
                  <a:pt x="51" y="125"/>
                  <a:pt x="51" y="125"/>
                  <a:pt x="53" y="124"/>
                </a:cubicBezTo>
                <a:cubicBezTo>
                  <a:pt x="54" y="124"/>
                  <a:pt x="54" y="123"/>
                  <a:pt x="54" y="123"/>
                </a:cubicBezTo>
                <a:cubicBezTo>
                  <a:pt x="54" y="123"/>
                  <a:pt x="54" y="119"/>
                  <a:pt x="54" y="119"/>
                </a:cubicBezTo>
                <a:cubicBezTo>
                  <a:pt x="54" y="118"/>
                  <a:pt x="54" y="118"/>
                  <a:pt x="55" y="118"/>
                </a:cubicBezTo>
                <a:cubicBezTo>
                  <a:pt x="55" y="117"/>
                  <a:pt x="55" y="116"/>
                  <a:pt x="55" y="116"/>
                </a:cubicBezTo>
                <a:cubicBezTo>
                  <a:pt x="55" y="116"/>
                  <a:pt x="54" y="114"/>
                  <a:pt x="54" y="113"/>
                </a:cubicBezTo>
                <a:cubicBezTo>
                  <a:pt x="53" y="111"/>
                  <a:pt x="52" y="112"/>
                  <a:pt x="52" y="112"/>
                </a:cubicBezTo>
                <a:cubicBezTo>
                  <a:pt x="50" y="112"/>
                  <a:pt x="50" y="112"/>
                  <a:pt x="50" y="112"/>
                </a:cubicBezTo>
                <a:cubicBezTo>
                  <a:pt x="50" y="112"/>
                  <a:pt x="47" y="112"/>
                  <a:pt x="47" y="111"/>
                </a:cubicBezTo>
                <a:cubicBezTo>
                  <a:pt x="46" y="111"/>
                  <a:pt x="44" y="111"/>
                  <a:pt x="44" y="111"/>
                </a:cubicBezTo>
                <a:cubicBezTo>
                  <a:pt x="41" y="108"/>
                  <a:pt x="41" y="108"/>
                  <a:pt x="41" y="108"/>
                </a:cubicBezTo>
                <a:cubicBezTo>
                  <a:pt x="41" y="108"/>
                  <a:pt x="39" y="108"/>
                  <a:pt x="37" y="108"/>
                </a:cubicBezTo>
                <a:cubicBezTo>
                  <a:pt x="35" y="107"/>
                  <a:pt x="33" y="106"/>
                  <a:pt x="33" y="106"/>
                </a:cubicBezTo>
                <a:cubicBezTo>
                  <a:pt x="27" y="102"/>
                  <a:pt x="27" y="102"/>
                  <a:pt x="27" y="102"/>
                </a:cubicBezTo>
                <a:cubicBezTo>
                  <a:pt x="26" y="100"/>
                  <a:pt x="26" y="100"/>
                  <a:pt x="26" y="100"/>
                </a:cubicBezTo>
                <a:cubicBezTo>
                  <a:pt x="24" y="99"/>
                  <a:pt x="24" y="99"/>
                  <a:pt x="24" y="99"/>
                </a:cubicBezTo>
                <a:cubicBezTo>
                  <a:pt x="24" y="99"/>
                  <a:pt x="21" y="95"/>
                  <a:pt x="21" y="94"/>
                </a:cubicBezTo>
                <a:cubicBezTo>
                  <a:pt x="21" y="94"/>
                  <a:pt x="21" y="94"/>
                  <a:pt x="22" y="93"/>
                </a:cubicBezTo>
                <a:cubicBezTo>
                  <a:pt x="22" y="93"/>
                  <a:pt x="22" y="92"/>
                  <a:pt x="23" y="91"/>
                </a:cubicBezTo>
                <a:cubicBezTo>
                  <a:pt x="23" y="90"/>
                  <a:pt x="24" y="89"/>
                  <a:pt x="24" y="88"/>
                </a:cubicBezTo>
                <a:cubicBezTo>
                  <a:pt x="24" y="88"/>
                  <a:pt x="25" y="87"/>
                  <a:pt x="26" y="87"/>
                </a:cubicBezTo>
                <a:cubicBezTo>
                  <a:pt x="27" y="87"/>
                  <a:pt x="28" y="86"/>
                  <a:pt x="28" y="86"/>
                </a:cubicBezTo>
                <a:cubicBezTo>
                  <a:pt x="28" y="85"/>
                  <a:pt x="28" y="84"/>
                  <a:pt x="29" y="83"/>
                </a:cubicBezTo>
                <a:cubicBezTo>
                  <a:pt x="29" y="82"/>
                  <a:pt x="27" y="83"/>
                  <a:pt x="26" y="82"/>
                </a:cubicBezTo>
                <a:cubicBezTo>
                  <a:pt x="25" y="82"/>
                  <a:pt x="25" y="82"/>
                  <a:pt x="24" y="83"/>
                </a:cubicBezTo>
                <a:cubicBezTo>
                  <a:pt x="23" y="83"/>
                  <a:pt x="22" y="81"/>
                  <a:pt x="22" y="81"/>
                </a:cubicBezTo>
                <a:cubicBezTo>
                  <a:pt x="22" y="80"/>
                  <a:pt x="20" y="80"/>
                  <a:pt x="19" y="79"/>
                </a:cubicBezTo>
                <a:cubicBezTo>
                  <a:pt x="18" y="79"/>
                  <a:pt x="18" y="79"/>
                  <a:pt x="18" y="78"/>
                </a:cubicBezTo>
                <a:cubicBezTo>
                  <a:pt x="17" y="77"/>
                  <a:pt x="18" y="77"/>
                  <a:pt x="17" y="77"/>
                </a:cubicBezTo>
                <a:cubicBezTo>
                  <a:pt x="17" y="76"/>
                  <a:pt x="16" y="76"/>
                  <a:pt x="16" y="76"/>
                </a:cubicBezTo>
                <a:cubicBezTo>
                  <a:pt x="16" y="76"/>
                  <a:pt x="15" y="78"/>
                  <a:pt x="14" y="78"/>
                </a:cubicBezTo>
                <a:cubicBezTo>
                  <a:pt x="13" y="78"/>
                  <a:pt x="12" y="77"/>
                  <a:pt x="12" y="77"/>
                </a:cubicBezTo>
                <a:cubicBezTo>
                  <a:pt x="11" y="77"/>
                  <a:pt x="10" y="77"/>
                  <a:pt x="9" y="78"/>
                </a:cubicBezTo>
                <a:cubicBezTo>
                  <a:pt x="9" y="78"/>
                  <a:pt x="7" y="77"/>
                  <a:pt x="7" y="77"/>
                </a:cubicBezTo>
                <a:cubicBezTo>
                  <a:pt x="7" y="76"/>
                  <a:pt x="4" y="76"/>
                  <a:pt x="4" y="76"/>
                </a:cubicBezTo>
                <a:cubicBezTo>
                  <a:pt x="4" y="76"/>
                  <a:pt x="4" y="77"/>
                  <a:pt x="3" y="77"/>
                </a:cubicBezTo>
                <a:cubicBezTo>
                  <a:pt x="2" y="78"/>
                  <a:pt x="1" y="77"/>
                  <a:pt x="1" y="77"/>
                </a:cubicBezTo>
                <a:cubicBezTo>
                  <a:pt x="0" y="77"/>
                  <a:pt x="0" y="76"/>
                  <a:pt x="0" y="75"/>
                </a:cubicBezTo>
                <a:close/>
                <a:moveTo>
                  <a:pt x="10" y="182"/>
                </a:moveTo>
                <a:cubicBezTo>
                  <a:pt x="10" y="182"/>
                  <a:pt x="10" y="182"/>
                  <a:pt x="10" y="182"/>
                </a:cubicBezTo>
                <a:cubicBezTo>
                  <a:pt x="10" y="185"/>
                  <a:pt x="10" y="185"/>
                  <a:pt x="10" y="185"/>
                </a:cubicBezTo>
                <a:cubicBezTo>
                  <a:pt x="16" y="187"/>
                  <a:pt x="16" y="187"/>
                  <a:pt x="16" y="187"/>
                </a:cubicBezTo>
                <a:cubicBezTo>
                  <a:pt x="20" y="190"/>
                  <a:pt x="20" y="190"/>
                  <a:pt x="20" y="190"/>
                </a:cubicBezTo>
                <a:cubicBezTo>
                  <a:pt x="20" y="190"/>
                  <a:pt x="22" y="195"/>
                  <a:pt x="22" y="196"/>
                </a:cubicBezTo>
                <a:cubicBezTo>
                  <a:pt x="22" y="198"/>
                  <a:pt x="25" y="198"/>
                  <a:pt x="26" y="198"/>
                </a:cubicBezTo>
                <a:cubicBezTo>
                  <a:pt x="26" y="198"/>
                  <a:pt x="30" y="199"/>
                  <a:pt x="30" y="199"/>
                </a:cubicBezTo>
                <a:cubicBezTo>
                  <a:pt x="30" y="199"/>
                  <a:pt x="32" y="201"/>
                  <a:pt x="33" y="202"/>
                </a:cubicBezTo>
                <a:cubicBezTo>
                  <a:pt x="33" y="203"/>
                  <a:pt x="33" y="205"/>
                  <a:pt x="33" y="205"/>
                </a:cubicBezTo>
                <a:cubicBezTo>
                  <a:pt x="37" y="209"/>
                  <a:pt x="37" y="209"/>
                  <a:pt x="37" y="209"/>
                </a:cubicBezTo>
                <a:cubicBezTo>
                  <a:pt x="44" y="209"/>
                  <a:pt x="44" y="209"/>
                  <a:pt x="44" y="209"/>
                </a:cubicBezTo>
                <a:cubicBezTo>
                  <a:pt x="44" y="209"/>
                  <a:pt x="51" y="215"/>
                  <a:pt x="52" y="216"/>
                </a:cubicBezTo>
                <a:cubicBezTo>
                  <a:pt x="52" y="217"/>
                  <a:pt x="56" y="221"/>
                  <a:pt x="56" y="221"/>
                </a:cubicBezTo>
                <a:cubicBezTo>
                  <a:pt x="56" y="221"/>
                  <a:pt x="63" y="221"/>
                  <a:pt x="64" y="221"/>
                </a:cubicBezTo>
                <a:cubicBezTo>
                  <a:pt x="64" y="221"/>
                  <a:pt x="71" y="221"/>
                  <a:pt x="71" y="221"/>
                </a:cubicBezTo>
                <a:cubicBezTo>
                  <a:pt x="76" y="223"/>
                  <a:pt x="76" y="223"/>
                  <a:pt x="76" y="223"/>
                </a:cubicBezTo>
                <a:cubicBezTo>
                  <a:pt x="81" y="222"/>
                  <a:pt x="81" y="222"/>
                  <a:pt x="81" y="222"/>
                </a:cubicBezTo>
                <a:cubicBezTo>
                  <a:pt x="92" y="219"/>
                  <a:pt x="92" y="219"/>
                  <a:pt x="92" y="219"/>
                </a:cubicBezTo>
                <a:cubicBezTo>
                  <a:pt x="92" y="219"/>
                  <a:pt x="89" y="217"/>
                  <a:pt x="89" y="217"/>
                </a:cubicBezTo>
                <a:cubicBezTo>
                  <a:pt x="89" y="216"/>
                  <a:pt x="85" y="211"/>
                  <a:pt x="85" y="211"/>
                </a:cubicBezTo>
                <a:cubicBezTo>
                  <a:pt x="85" y="211"/>
                  <a:pt x="79" y="204"/>
                  <a:pt x="78" y="204"/>
                </a:cubicBezTo>
                <a:cubicBezTo>
                  <a:pt x="78" y="203"/>
                  <a:pt x="77" y="202"/>
                  <a:pt x="77" y="201"/>
                </a:cubicBezTo>
                <a:cubicBezTo>
                  <a:pt x="77" y="199"/>
                  <a:pt x="78" y="198"/>
                  <a:pt x="78" y="197"/>
                </a:cubicBezTo>
                <a:cubicBezTo>
                  <a:pt x="79" y="196"/>
                  <a:pt x="79" y="194"/>
                  <a:pt x="79" y="194"/>
                </a:cubicBezTo>
                <a:cubicBezTo>
                  <a:pt x="79" y="194"/>
                  <a:pt x="76" y="194"/>
                  <a:pt x="74" y="194"/>
                </a:cubicBezTo>
                <a:cubicBezTo>
                  <a:pt x="73" y="194"/>
                  <a:pt x="71" y="195"/>
                  <a:pt x="69" y="195"/>
                </a:cubicBezTo>
                <a:cubicBezTo>
                  <a:pt x="68" y="195"/>
                  <a:pt x="66" y="194"/>
                  <a:pt x="66" y="194"/>
                </a:cubicBezTo>
                <a:cubicBezTo>
                  <a:pt x="65" y="194"/>
                  <a:pt x="65" y="191"/>
                  <a:pt x="65" y="191"/>
                </a:cubicBezTo>
                <a:cubicBezTo>
                  <a:pt x="67" y="187"/>
                  <a:pt x="67" y="187"/>
                  <a:pt x="67" y="187"/>
                </a:cubicBezTo>
                <a:cubicBezTo>
                  <a:pt x="65" y="184"/>
                  <a:pt x="65" y="184"/>
                  <a:pt x="65" y="184"/>
                </a:cubicBezTo>
                <a:cubicBezTo>
                  <a:pt x="61" y="180"/>
                  <a:pt x="61" y="180"/>
                  <a:pt x="61" y="180"/>
                </a:cubicBezTo>
                <a:cubicBezTo>
                  <a:pt x="61" y="180"/>
                  <a:pt x="54" y="183"/>
                  <a:pt x="53" y="183"/>
                </a:cubicBezTo>
                <a:cubicBezTo>
                  <a:pt x="52" y="183"/>
                  <a:pt x="48" y="188"/>
                  <a:pt x="47" y="188"/>
                </a:cubicBezTo>
                <a:cubicBezTo>
                  <a:pt x="47" y="188"/>
                  <a:pt x="44" y="185"/>
                  <a:pt x="44" y="185"/>
                </a:cubicBezTo>
                <a:cubicBezTo>
                  <a:pt x="36" y="183"/>
                  <a:pt x="36" y="183"/>
                  <a:pt x="36" y="183"/>
                </a:cubicBezTo>
                <a:cubicBezTo>
                  <a:pt x="36" y="183"/>
                  <a:pt x="35" y="185"/>
                  <a:pt x="34" y="186"/>
                </a:cubicBezTo>
                <a:cubicBezTo>
                  <a:pt x="33" y="187"/>
                  <a:pt x="32" y="186"/>
                  <a:pt x="32" y="185"/>
                </a:cubicBezTo>
                <a:cubicBezTo>
                  <a:pt x="31" y="183"/>
                  <a:pt x="33" y="180"/>
                  <a:pt x="33" y="180"/>
                </a:cubicBezTo>
                <a:cubicBezTo>
                  <a:pt x="27" y="177"/>
                  <a:pt x="27" y="177"/>
                  <a:pt x="27" y="177"/>
                </a:cubicBezTo>
                <a:cubicBezTo>
                  <a:pt x="23" y="175"/>
                  <a:pt x="23" y="175"/>
                  <a:pt x="23" y="175"/>
                </a:cubicBezTo>
                <a:cubicBezTo>
                  <a:pt x="18" y="180"/>
                  <a:pt x="18" y="180"/>
                  <a:pt x="18" y="180"/>
                </a:cubicBezTo>
                <a:cubicBezTo>
                  <a:pt x="18" y="180"/>
                  <a:pt x="11" y="181"/>
                  <a:pt x="10" y="182"/>
                </a:cubicBez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31" name="Freeform 221">
            <a:extLst>
              <a:ext uri="{FF2B5EF4-FFF2-40B4-BE49-F238E27FC236}">
                <a16:creationId xmlns:a16="http://schemas.microsoft.com/office/drawing/2014/main" id="{1859D173-7E5A-4749-8F4D-5894D984F09F}"/>
              </a:ext>
            </a:extLst>
          </p:cNvPr>
          <p:cNvSpPr>
            <a:spLocks noEditPoints="1"/>
          </p:cNvSpPr>
          <p:nvPr/>
        </p:nvSpPr>
        <p:spPr bwMode="auto">
          <a:xfrm>
            <a:off x="6437700" y="2769755"/>
            <a:ext cx="795329" cy="389252"/>
          </a:xfrm>
          <a:custGeom>
            <a:avLst/>
            <a:gdLst>
              <a:gd name="T0" fmla="*/ 196 w 279"/>
              <a:gd name="T1" fmla="*/ 4 h 142"/>
              <a:gd name="T2" fmla="*/ 219 w 279"/>
              <a:gd name="T3" fmla="*/ 5 h 142"/>
              <a:gd name="T4" fmla="*/ 249 w 279"/>
              <a:gd name="T5" fmla="*/ 8 h 142"/>
              <a:gd name="T6" fmla="*/ 268 w 279"/>
              <a:gd name="T7" fmla="*/ 17 h 142"/>
              <a:gd name="T8" fmla="*/ 266 w 279"/>
              <a:gd name="T9" fmla="*/ 29 h 142"/>
              <a:gd name="T10" fmla="*/ 271 w 279"/>
              <a:gd name="T11" fmla="*/ 39 h 142"/>
              <a:gd name="T12" fmla="*/ 277 w 279"/>
              <a:gd name="T13" fmla="*/ 56 h 142"/>
              <a:gd name="T14" fmla="*/ 259 w 279"/>
              <a:gd name="T15" fmla="*/ 63 h 142"/>
              <a:gd name="T16" fmla="*/ 260 w 279"/>
              <a:gd name="T17" fmla="*/ 82 h 142"/>
              <a:gd name="T18" fmla="*/ 255 w 279"/>
              <a:gd name="T19" fmla="*/ 104 h 142"/>
              <a:gd name="T20" fmla="*/ 238 w 279"/>
              <a:gd name="T21" fmla="*/ 121 h 142"/>
              <a:gd name="T22" fmla="*/ 206 w 279"/>
              <a:gd name="T23" fmla="*/ 128 h 142"/>
              <a:gd name="T24" fmla="*/ 191 w 279"/>
              <a:gd name="T25" fmla="*/ 142 h 142"/>
              <a:gd name="T26" fmla="*/ 146 w 279"/>
              <a:gd name="T27" fmla="*/ 138 h 142"/>
              <a:gd name="T28" fmla="*/ 104 w 279"/>
              <a:gd name="T29" fmla="*/ 126 h 142"/>
              <a:gd name="T30" fmla="*/ 94 w 279"/>
              <a:gd name="T31" fmla="*/ 112 h 142"/>
              <a:gd name="T32" fmla="*/ 60 w 279"/>
              <a:gd name="T33" fmla="*/ 121 h 142"/>
              <a:gd name="T34" fmla="*/ 39 w 279"/>
              <a:gd name="T35" fmla="*/ 126 h 142"/>
              <a:gd name="T36" fmla="*/ 37 w 279"/>
              <a:gd name="T37" fmla="*/ 118 h 142"/>
              <a:gd name="T38" fmla="*/ 31 w 279"/>
              <a:gd name="T39" fmla="*/ 120 h 142"/>
              <a:gd name="T40" fmla="*/ 26 w 279"/>
              <a:gd name="T41" fmla="*/ 124 h 142"/>
              <a:gd name="T42" fmla="*/ 17 w 279"/>
              <a:gd name="T43" fmla="*/ 120 h 142"/>
              <a:gd name="T44" fmla="*/ 2 w 279"/>
              <a:gd name="T45" fmla="*/ 114 h 142"/>
              <a:gd name="T46" fmla="*/ 2 w 279"/>
              <a:gd name="T47" fmla="*/ 113 h 142"/>
              <a:gd name="T48" fmla="*/ 4 w 279"/>
              <a:gd name="T49" fmla="*/ 113 h 142"/>
              <a:gd name="T50" fmla="*/ 5 w 279"/>
              <a:gd name="T51" fmla="*/ 112 h 142"/>
              <a:gd name="T52" fmla="*/ 4 w 279"/>
              <a:gd name="T53" fmla="*/ 111 h 142"/>
              <a:gd name="T54" fmla="*/ 4 w 279"/>
              <a:gd name="T55" fmla="*/ 110 h 142"/>
              <a:gd name="T56" fmla="*/ 3 w 279"/>
              <a:gd name="T57" fmla="*/ 109 h 142"/>
              <a:gd name="T58" fmla="*/ 3 w 279"/>
              <a:gd name="T59" fmla="*/ 108 h 142"/>
              <a:gd name="T60" fmla="*/ 2 w 279"/>
              <a:gd name="T61" fmla="*/ 106 h 142"/>
              <a:gd name="T62" fmla="*/ 2 w 279"/>
              <a:gd name="T63" fmla="*/ 104 h 142"/>
              <a:gd name="T64" fmla="*/ 7 w 279"/>
              <a:gd name="T65" fmla="*/ 94 h 142"/>
              <a:gd name="T66" fmla="*/ 6 w 279"/>
              <a:gd name="T67" fmla="*/ 91 h 142"/>
              <a:gd name="T68" fmla="*/ 6 w 279"/>
              <a:gd name="T69" fmla="*/ 91 h 142"/>
              <a:gd name="T70" fmla="*/ 6 w 279"/>
              <a:gd name="T71" fmla="*/ 90 h 142"/>
              <a:gd name="T72" fmla="*/ 6 w 279"/>
              <a:gd name="T73" fmla="*/ 90 h 142"/>
              <a:gd name="T74" fmla="*/ 23 w 279"/>
              <a:gd name="T75" fmla="*/ 94 h 142"/>
              <a:gd name="T76" fmla="*/ 32 w 279"/>
              <a:gd name="T77" fmla="*/ 101 h 142"/>
              <a:gd name="T78" fmla="*/ 38 w 279"/>
              <a:gd name="T79" fmla="*/ 88 h 142"/>
              <a:gd name="T80" fmla="*/ 55 w 279"/>
              <a:gd name="T81" fmla="*/ 95 h 142"/>
              <a:gd name="T82" fmla="*/ 73 w 279"/>
              <a:gd name="T83" fmla="*/ 88 h 142"/>
              <a:gd name="T84" fmla="*/ 95 w 279"/>
              <a:gd name="T85" fmla="*/ 82 h 142"/>
              <a:gd name="T86" fmla="*/ 110 w 279"/>
              <a:gd name="T87" fmla="*/ 80 h 142"/>
              <a:gd name="T88" fmla="*/ 123 w 279"/>
              <a:gd name="T89" fmla="*/ 85 h 142"/>
              <a:gd name="T90" fmla="*/ 130 w 279"/>
              <a:gd name="T91" fmla="*/ 76 h 142"/>
              <a:gd name="T92" fmla="*/ 123 w 279"/>
              <a:gd name="T93" fmla="*/ 62 h 142"/>
              <a:gd name="T94" fmla="*/ 126 w 279"/>
              <a:gd name="T95" fmla="*/ 48 h 142"/>
              <a:gd name="T96" fmla="*/ 141 w 279"/>
              <a:gd name="T97" fmla="*/ 38 h 142"/>
              <a:gd name="T98" fmla="*/ 152 w 279"/>
              <a:gd name="T99" fmla="*/ 29 h 142"/>
              <a:gd name="T100" fmla="*/ 160 w 279"/>
              <a:gd name="T101" fmla="*/ 20 h 142"/>
              <a:gd name="T102" fmla="*/ 183 w 279"/>
              <a:gd name="T103" fmla="*/ 25 h 142"/>
              <a:gd name="T104" fmla="*/ 1 w 279"/>
              <a:gd name="T105" fmla="*/ 114 h 142"/>
              <a:gd name="T106" fmla="*/ 1 w 279"/>
              <a:gd name="T107" fmla="*/ 114 h 142"/>
              <a:gd name="T108" fmla="*/ 2 w 279"/>
              <a:gd name="T109"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142">
                <a:moveTo>
                  <a:pt x="187" y="24"/>
                </a:moveTo>
                <a:cubicBezTo>
                  <a:pt x="187" y="24"/>
                  <a:pt x="187" y="18"/>
                  <a:pt x="188" y="18"/>
                </a:cubicBezTo>
                <a:cubicBezTo>
                  <a:pt x="189" y="18"/>
                  <a:pt x="191" y="15"/>
                  <a:pt x="191" y="15"/>
                </a:cubicBezTo>
                <a:cubicBezTo>
                  <a:pt x="194" y="14"/>
                  <a:pt x="194" y="14"/>
                  <a:pt x="194" y="14"/>
                </a:cubicBezTo>
                <a:cubicBezTo>
                  <a:pt x="194" y="14"/>
                  <a:pt x="196" y="12"/>
                  <a:pt x="196" y="10"/>
                </a:cubicBezTo>
                <a:cubicBezTo>
                  <a:pt x="195" y="9"/>
                  <a:pt x="196" y="4"/>
                  <a:pt x="196" y="4"/>
                </a:cubicBezTo>
                <a:cubicBezTo>
                  <a:pt x="196" y="4"/>
                  <a:pt x="195" y="1"/>
                  <a:pt x="196" y="1"/>
                </a:cubicBezTo>
                <a:cubicBezTo>
                  <a:pt x="198" y="0"/>
                  <a:pt x="201" y="2"/>
                  <a:pt x="201" y="2"/>
                </a:cubicBezTo>
                <a:cubicBezTo>
                  <a:pt x="206" y="3"/>
                  <a:pt x="206" y="3"/>
                  <a:pt x="206" y="3"/>
                </a:cubicBezTo>
                <a:cubicBezTo>
                  <a:pt x="206" y="3"/>
                  <a:pt x="208" y="3"/>
                  <a:pt x="209" y="3"/>
                </a:cubicBezTo>
                <a:cubicBezTo>
                  <a:pt x="210" y="3"/>
                  <a:pt x="214" y="4"/>
                  <a:pt x="214" y="4"/>
                </a:cubicBezTo>
                <a:cubicBezTo>
                  <a:pt x="214" y="4"/>
                  <a:pt x="218" y="5"/>
                  <a:pt x="219" y="5"/>
                </a:cubicBezTo>
                <a:cubicBezTo>
                  <a:pt x="220" y="5"/>
                  <a:pt x="224" y="5"/>
                  <a:pt x="224" y="5"/>
                </a:cubicBezTo>
                <a:cubicBezTo>
                  <a:pt x="226" y="6"/>
                  <a:pt x="226" y="6"/>
                  <a:pt x="226" y="6"/>
                </a:cubicBezTo>
                <a:cubicBezTo>
                  <a:pt x="233" y="9"/>
                  <a:pt x="233" y="9"/>
                  <a:pt x="233" y="9"/>
                </a:cubicBezTo>
                <a:cubicBezTo>
                  <a:pt x="237" y="11"/>
                  <a:pt x="237" y="11"/>
                  <a:pt x="237" y="11"/>
                </a:cubicBezTo>
                <a:cubicBezTo>
                  <a:pt x="248" y="12"/>
                  <a:pt x="248" y="12"/>
                  <a:pt x="248" y="12"/>
                </a:cubicBezTo>
                <a:cubicBezTo>
                  <a:pt x="249" y="8"/>
                  <a:pt x="249" y="8"/>
                  <a:pt x="249" y="8"/>
                </a:cubicBezTo>
                <a:cubicBezTo>
                  <a:pt x="249" y="8"/>
                  <a:pt x="253" y="7"/>
                  <a:pt x="253" y="8"/>
                </a:cubicBezTo>
                <a:cubicBezTo>
                  <a:pt x="254" y="8"/>
                  <a:pt x="256" y="10"/>
                  <a:pt x="259" y="11"/>
                </a:cubicBezTo>
                <a:cubicBezTo>
                  <a:pt x="262" y="11"/>
                  <a:pt x="265" y="10"/>
                  <a:pt x="265" y="10"/>
                </a:cubicBezTo>
                <a:cubicBezTo>
                  <a:pt x="267" y="16"/>
                  <a:pt x="267" y="16"/>
                  <a:pt x="267" y="16"/>
                </a:cubicBezTo>
                <a:cubicBezTo>
                  <a:pt x="269" y="17"/>
                  <a:pt x="269" y="17"/>
                  <a:pt x="269" y="17"/>
                </a:cubicBezTo>
                <a:cubicBezTo>
                  <a:pt x="268" y="17"/>
                  <a:pt x="268" y="17"/>
                  <a:pt x="268" y="17"/>
                </a:cubicBezTo>
                <a:cubicBezTo>
                  <a:pt x="268" y="20"/>
                  <a:pt x="268" y="20"/>
                  <a:pt x="268" y="20"/>
                </a:cubicBezTo>
                <a:cubicBezTo>
                  <a:pt x="269" y="21"/>
                  <a:pt x="269" y="21"/>
                  <a:pt x="269" y="21"/>
                </a:cubicBezTo>
                <a:cubicBezTo>
                  <a:pt x="269" y="21"/>
                  <a:pt x="268" y="23"/>
                  <a:pt x="268" y="23"/>
                </a:cubicBezTo>
                <a:cubicBezTo>
                  <a:pt x="268" y="23"/>
                  <a:pt x="268" y="25"/>
                  <a:pt x="268" y="25"/>
                </a:cubicBezTo>
                <a:cubicBezTo>
                  <a:pt x="266" y="27"/>
                  <a:pt x="266" y="27"/>
                  <a:pt x="266" y="27"/>
                </a:cubicBezTo>
                <a:cubicBezTo>
                  <a:pt x="266" y="29"/>
                  <a:pt x="266" y="29"/>
                  <a:pt x="266" y="29"/>
                </a:cubicBezTo>
                <a:cubicBezTo>
                  <a:pt x="266" y="29"/>
                  <a:pt x="266" y="32"/>
                  <a:pt x="266" y="32"/>
                </a:cubicBezTo>
                <a:cubicBezTo>
                  <a:pt x="266" y="32"/>
                  <a:pt x="267" y="33"/>
                  <a:pt x="268" y="33"/>
                </a:cubicBezTo>
                <a:cubicBezTo>
                  <a:pt x="268" y="33"/>
                  <a:pt x="268" y="34"/>
                  <a:pt x="268" y="34"/>
                </a:cubicBezTo>
                <a:cubicBezTo>
                  <a:pt x="268" y="34"/>
                  <a:pt x="269" y="35"/>
                  <a:pt x="270" y="36"/>
                </a:cubicBezTo>
                <a:cubicBezTo>
                  <a:pt x="270" y="36"/>
                  <a:pt x="270" y="36"/>
                  <a:pt x="270" y="36"/>
                </a:cubicBezTo>
                <a:cubicBezTo>
                  <a:pt x="270" y="36"/>
                  <a:pt x="271" y="38"/>
                  <a:pt x="271" y="39"/>
                </a:cubicBezTo>
                <a:cubicBezTo>
                  <a:pt x="272" y="40"/>
                  <a:pt x="272" y="41"/>
                  <a:pt x="272" y="41"/>
                </a:cubicBezTo>
                <a:cubicBezTo>
                  <a:pt x="272" y="41"/>
                  <a:pt x="273" y="43"/>
                  <a:pt x="274" y="43"/>
                </a:cubicBezTo>
                <a:cubicBezTo>
                  <a:pt x="274" y="43"/>
                  <a:pt x="275" y="43"/>
                  <a:pt x="276" y="43"/>
                </a:cubicBezTo>
                <a:cubicBezTo>
                  <a:pt x="276" y="43"/>
                  <a:pt x="277" y="43"/>
                  <a:pt x="277" y="43"/>
                </a:cubicBezTo>
                <a:cubicBezTo>
                  <a:pt x="277" y="44"/>
                  <a:pt x="276" y="50"/>
                  <a:pt x="276" y="50"/>
                </a:cubicBezTo>
                <a:cubicBezTo>
                  <a:pt x="277" y="56"/>
                  <a:pt x="277" y="56"/>
                  <a:pt x="277" y="56"/>
                </a:cubicBezTo>
                <a:cubicBezTo>
                  <a:pt x="277" y="56"/>
                  <a:pt x="276" y="59"/>
                  <a:pt x="276" y="60"/>
                </a:cubicBezTo>
                <a:cubicBezTo>
                  <a:pt x="277" y="62"/>
                  <a:pt x="279" y="64"/>
                  <a:pt x="276" y="65"/>
                </a:cubicBezTo>
                <a:cubicBezTo>
                  <a:pt x="274" y="65"/>
                  <a:pt x="271" y="67"/>
                  <a:pt x="270" y="65"/>
                </a:cubicBezTo>
                <a:cubicBezTo>
                  <a:pt x="270" y="65"/>
                  <a:pt x="269" y="63"/>
                  <a:pt x="269" y="66"/>
                </a:cubicBezTo>
                <a:cubicBezTo>
                  <a:pt x="270" y="67"/>
                  <a:pt x="267" y="66"/>
                  <a:pt x="267" y="66"/>
                </a:cubicBezTo>
                <a:cubicBezTo>
                  <a:pt x="259" y="63"/>
                  <a:pt x="259" y="63"/>
                  <a:pt x="259" y="63"/>
                </a:cubicBezTo>
                <a:cubicBezTo>
                  <a:pt x="257" y="65"/>
                  <a:pt x="257" y="65"/>
                  <a:pt x="257" y="65"/>
                </a:cubicBezTo>
                <a:cubicBezTo>
                  <a:pt x="253" y="68"/>
                  <a:pt x="253" y="68"/>
                  <a:pt x="253" y="68"/>
                </a:cubicBezTo>
                <a:cubicBezTo>
                  <a:pt x="259" y="70"/>
                  <a:pt x="259" y="70"/>
                  <a:pt x="259" y="70"/>
                </a:cubicBezTo>
                <a:cubicBezTo>
                  <a:pt x="261" y="70"/>
                  <a:pt x="261" y="70"/>
                  <a:pt x="261" y="70"/>
                </a:cubicBezTo>
                <a:cubicBezTo>
                  <a:pt x="266" y="78"/>
                  <a:pt x="266" y="78"/>
                  <a:pt x="266" y="78"/>
                </a:cubicBezTo>
                <a:cubicBezTo>
                  <a:pt x="260" y="82"/>
                  <a:pt x="260" y="82"/>
                  <a:pt x="260" y="82"/>
                </a:cubicBezTo>
                <a:cubicBezTo>
                  <a:pt x="260" y="82"/>
                  <a:pt x="257" y="84"/>
                  <a:pt x="256" y="84"/>
                </a:cubicBezTo>
                <a:cubicBezTo>
                  <a:pt x="255" y="84"/>
                  <a:pt x="254" y="85"/>
                  <a:pt x="254" y="85"/>
                </a:cubicBezTo>
                <a:cubicBezTo>
                  <a:pt x="257" y="91"/>
                  <a:pt x="257" y="91"/>
                  <a:pt x="257" y="91"/>
                </a:cubicBezTo>
                <a:cubicBezTo>
                  <a:pt x="257" y="93"/>
                  <a:pt x="257" y="93"/>
                  <a:pt x="257" y="93"/>
                </a:cubicBezTo>
                <a:cubicBezTo>
                  <a:pt x="258" y="99"/>
                  <a:pt x="258" y="99"/>
                  <a:pt x="258" y="99"/>
                </a:cubicBezTo>
                <a:cubicBezTo>
                  <a:pt x="255" y="104"/>
                  <a:pt x="255" y="104"/>
                  <a:pt x="255" y="104"/>
                </a:cubicBezTo>
                <a:cubicBezTo>
                  <a:pt x="252" y="105"/>
                  <a:pt x="252" y="105"/>
                  <a:pt x="252" y="105"/>
                </a:cubicBezTo>
                <a:cubicBezTo>
                  <a:pt x="249" y="112"/>
                  <a:pt x="249" y="112"/>
                  <a:pt x="249" y="112"/>
                </a:cubicBezTo>
                <a:cubicBezTo>
                  <a:pt x="244" y="115"/>
                  <a:pt x="244" y="115"/>
                  <a:pt x="244" y="115"/>
                </a:cubicBezTo>
                <a:cubicBezTo>
                  <a:pt x="243" y="119"/>
                  <a:pt x="243" y="119"/>
                  <a:pt x="243" y="119"/>
                </a:cubicBezTo>
                <a:cubicBezTo>
                  <a:pt x="244" y="125"/>
                  <a:pt x="244" y="125"/>
                  <a:pt x="244" y="125"/>
                </a:cubicBezTo>
                <a:cubicBezTo>
                  <a:pt x="238" y="121"/>
                  <a:pt x="238" y="121"/>
                  <a:pt x="238" y="121"/>
                </a:cubicBezTo>
                <a:cubicBezTo>
                  <a:pt x="233" y="123"/>
                  <a:pt x="233" y="123"/>
                  <a:pt x="233" y="123"/>
                </a:cubicBezTo>
                <a:cubicBezTo>
                  <a:pt x="230" y="124"/>
                  <a:pt x="230" y="124"/>
                  <a:pt x="230" y="124"/>
                </a:cubicBezTo>
                <a:cubicBezTo>
                  <a:pt x="224" y="128"/>
                  <a:pt x="224" y="128"/>
                  <a:pt x="224" y="128"/>
                </a:cubicBezTo>
                <a:cubicBezTo>
                  <a:pt x="219" y="126"/>
                  <a:pt x="219" y="126"/>
                  <a:pt x="219" y="126"/>
                </a:cubicBezTo>
                <a:cubicBezTo>
                  <a:pt x="212" y="128"/>
                  <a:pt x="212" y="128"/>
                  <a:pt x="212" y="128"/>
                </a:cubicBezTo>
                <a:cubicBezTo>
                  <a:pt x="206" y="128"/>
                  <a:pt x="206" y="128"/>
                  <a:pt x="206" y="128"/>
                </a:cubicBezTo>
                <a:cubicBezTo>
                  <a:pt x="203" y="130"/>
                  <a:pt x="203" y="130"/>
                  <a:pt x="203" y="130"/>
                </a:cubicBezTo>
                <a:cubicBezTo>
                  <a:pt x="201" y="134"/>
                  <a:pt x="201" y="134"/>
                  <a:pt x="201" y="134"/>
                </a:cubicBezTo>
                <a:cubicBezTo>
                  <a:pt x="200" y="136"/>
                  <a:pt x="200" y="136"/>
                  <a:pt x="200" y="136"/>
                </a:cubicBezTo>
                <a:cubicBezTo>
                  <a:pt x="196" y="137"/>
                  <a:pt x="196" y="137"/>
                  <a:pt x="196" y="137"/>
                </a:cubicBezTo>
                <a:cubicBezTo>
                  <a:pt x="194" y="140"/>
                  <a:pt x="194" y="140"/>
                  <a:pt x="194" y="140"/>
                </a:cubicBezTo>
                <a:cubicBezTo>
                  <a:pt x="191" y="142"/>
                  <a:pt x="191" y="142"/>
                  <a:pt x="191" y="142"/>
                </a:cubicBezTo>
                <a:cubicBezTo>
                  <a:pt x="189" y="142"/>
                  <a:pt x="189" y="142"/>
                  <a:pt x="189" y="142"/>
                </a:cubicBezTo>
                <a:cubicBezTo>
                  <a:pt x="180" y="142"/>
                  <a:pt x="180" y="142"/>
                  <a:pt x="180" y="142"/>
                </a:cubicBezTo>
                <a:cubicBezTo>
                  <a:pt x="170" y="141"/>
                  <a:pt x="170" y="141"/>
                  <a:pt x="170" y="141"/>
                </a:cubicBezTo>
                <a:cubicBezTo>
                  <a:pt x="161" y="138"/>
                  <a:pt x="161" y="138"/>
                  <a:pt x="161" y="138"/>
                </a:cubicBezTo>
                <a:cubicBezTo>
                  <a:pt x="154" y="139"/>
                  <a:pt x="154" y="139"/>
                  <a:pt x="154" y="139"/>
                </a:cubicBezTo>
                <a:cubicBezTo>
                  <a:pt x="154" y="139"/>
                  <a:pt x="149" y="138"/>
                  <a:pt x="146" y="138"/>
                </a:cubicBezTo>
                <a:cubicBezTo>
                  <a:pt x="142" y="138"/>
                  <a:pt x="134" y="136"/>
                  <a:pt x="134" y="136"/>
                </a:cubicBezTo>
                <a:cubicBezTo>
                  <a:pt x="124" y="133"/>
                  <a:pt x="124" y="133"/>
                  <a:pt x="124" y="133"/>
                </a:cubicBezTo>
                <a:cubicBezTo>
                  <a:pt x="118" y="133"/>
                  <a:pt x="118" y="133"/>
                  <a:pt x="118" y="133"/>
                </a:cubicBezTo>
                <a:cubicBezTo>
                  <a:pt x="109" y="132"/>
                  <a:pt x="109" y="132"/>
                  <a:pt x="109" y="132"/>
                </a:cubicBezTo>
                <a:cubicBezTo>
                  <a:pt x="109" y="132"/>
                  <a:pt x="108" y="130"/>
                  <a:pt x="107" y="129"/>
                </a:cubicBezTo>
                <a:cubicBezTo>
                  <a:pt x="107" y="128"/>
                  <a:pt x="104" y="126"/>
                  <a:pt x="104" y="126"/>
                </a:cubicBezTo>
                <a:cubicBezTo>
                  <a:pt x="104" y="124"/>
                  <a:pt x="104" y="124"/>
                  <a:pt x="104" y="124"/>
                </a:cubicBezTo>
                <a:cubicBezTo>
                  <a:pt x="102" y="119"/>
                  <a:pt x="102" y="119"/>
                  <a:pt x="102" y="119"/>
                </a:cubicBezTo>
                <a:cubicBezTo>
                  <a:pt x="100" y="115"/>
                  <a:pt x="100" y="115"/>
                  <a:pt x="100" y="115"/>
                </a:cubicBezTo>
                <a:cubicBezTo>
                  <a:pt x="102" y="112"/>
                  <a:pt x="102" y="112"/>
                  <a:pt x="102" y="112"/>
                </a:cubicBezTo>
                <a:cubicBezTo>
                  <a:pt x="100" y="111"/>
                  <a:pt x="100" y="111"/>
                  <a:pt x="100" y="111"/>
                </a:cubicBezTo>
                <a:cubicBezTo>
                  <a:pt x="100" y="111"/>
                  <a:pt x="96" y="112"/>
                  <a:pt x="94" y="112"/>
                </a:cubicBezTo>
                <a:cubicBezTo>
                  <a:pt x="93" y="113"/>
                  <a:pt x="87" y="114"/>
                  <a:pt x="87" y="114"/>
                </a:cubicBezTo>
                <a:cubicBezTo>
                  <a:pt x="85" y="115"/>
                  <a:pt x="85" y="115"/>
                  <a:pt x="85" y="115"/>
                </a:cubicBezTo>
                <a:cubicBezTo>
                  <a:pt x="77" y="115"/>
                  <a:pt x="77" y="115"/>
                  <a:pt x="77" y="115"/>
                </a:cubicBezTo>
                <a:cubicBezTo>
                  <a:pt x="69" y="116"/>
                  <a:pt x="69" y="116"/>
                  <a:pt x="69" y="116"/>
                </a:cubicBezTo>
                <a:cubicBezTo>
                  <a:pt x="66" y="118"/>
                  <a:pt x="66" y="118"/>
                  <a:pt x="66" y="118"/>
                </a:cubicBezTo>
                <a:cubicBezTo>
                  <a:pt x="60" y="121"/>
                  <a:pt x="60" y="121"/>
                  <a:pt x="60" y="121"/>
                </a:cubicBezTo>
                <a:cubicBezTo>
                  <a:pt x="60" y="125"/>
                  <a:pt x="60" y="125"/>
                  <a:pt x="60" y="125"/>
                </a:cubicBezTo>
                <a:cubicBezTo>
                  <a:pt x="57" y="129"/>
                  <a:pt x="57" y="129"/>
                  <a:pt x="57" y="129"/>
                </a:cubicBezTo>
                <a:cubicBezTo>
                  <a:pt x="52" y="129"/>
                  <a:pt x="52" y="129"/>
                  <a:pt x="52" y="129"/>
                </a:cubicBezTo>
                <a:cubicBezTo>
                  <a:pt x="47" y="125"/>
                  <a:pt x="47" y="125"/>
                  <a:pt x="47" y="125"/>
                </a:cubicBezTo>
                <a:cubicBezTo>
                  <a:pt x="45" y="127"/>
                  <a:pt x="45" y="127"/>
                  <a:pt x="45" y="127"/>
                </a:cubicBezTo>
                <a:cubicBezTo>
                  <a:pt x="39" y="126"/>
                  <a:pt x="39" y="126"/>
                  <a:pt x="39" y="126"/>
                </a:cubicBezTo>
                <a:cubicBezTo>
                  <a:pt x="38" y="127"/>
                  <a:pt x="38" y="127"/>
                  <a:pt x="38" y="127"/>
                </a:cubicBezTo>
                <a:cubicBezTo>
                  <a:pt x="38" y="127"/>
                  <a:pt x="38" y="126"/>
                  <a:pt x="38" y="126"/>
                </a:cubicBezTo>
                <a:cubicBezTo>
                  <a:pt x="38" y="125"/>
                  <a:pt x="39" y="122"/>
                  <a:pt x="39" y="122"/>
                </a:cubicBezTo>
                <a:cubicBezTo>
                  <a:pt x="39" y="122"/>
                  <a:pt x="39" y="121"/>
                  <a:pt x="39" y="120"/>
                </a:cubicBezTo>
                <a:cubicBezTo>
                  <a:pt x="39" y="120"/>
                  <a:pt x="38" y="119"/>
                  <a:pt x="38" y="119"/>
                </a:cubicBezTo>
                <a:cubicBezTo>
                  <a:pt x="37" y="118"/>
                  <a:pt x="37" y="118"/>
                  <a:pt x="37" y="118"/>
                </a:cubicBezTo>
                <a:cubicBezTo>
                  <a:pt x="37" y="118"/>
                  <a:pt x="36" y="116"/>
                  <a:pt x="36" y="116"/>
                </a:cubicBezTo>
                <a:cubicBezTo>
                  <a:pt x="35" y="117"/>
                  <a:pt x="34" y="117"/>
                  <a:pt x="34" y="117"/>
                </a:cubicBezTo>
                <a:cubicBezTo>
                  <a:pt x="34" y="117"/>
                  <a:pt x="34" y="119"/>
                  <a:pt x="34" y="119"/>
                </a:cubicBezTo>
                <a:cubicBezTo>
                  <a:pt x="33" y="120"/>
                  <a:pt x="32" y="120"/>
                  <a:pt x="32" y="120"/>
                </a:cubicBezTo>
                <a:cubicBezTo>
                  <a:pt x="32" y="120"/>
                  <a:pt x="32" y="120"/>
                  <a:pt x="32" y="120"/>
                </a:cubicBezTo>
                <a:cubicBezTo>
                  <a:pt x="31" y="120"/>
                  <a:pt x="31" y="120"/>
                  <a:pt x="31" y="120"/>
                </a:cubicBezTo>
                <a:cubicBezTo>
                  <a:pt x="30" y="122"/>
                  <a:pt x="30" y="122"/>
                  <a:pt x="30" y="122"/>
                </a:cubicBezTo>
                <a:cubicBezTo>
                  <a:pt x="29" y="123"/>
                  <a:pt x="29" y="123"/>
                  <a:pt x="29" y="123"/>
                </a:cubicBezTo>
                <a:cubicBezTo>
                  <a:pt x="29" y="123"/>
                  <a:pt x="29" y="123"/>
                  <a:pt x="29" y="123"/>
                </a:cubicBezTo>
                <a:cubicBezTo>
                  <a:pt x="29" y="123"/>
                  <a:pt x="29" y="123"/>
                  <a:pt x="29" y="123"/>
                </a:cubicBezTo>
                <a:cubicBezTo>
                  <a:pt x="29" y="123"/>
                  <a:pt x="28" y="123"/>
                  <a:pt x="28" y="124"/>
                </a:cubicBezTo>
                <a:cubicBezTo>
                  <a:pt x="28" y="124"/>
                  <a:pt x="27" y="124"/>
                  <a:pt x="26" y="124"/>
                </a:cubicBezTo>
                <a:cubicBezTo>
                  <a:pt x="26" y="124"/>
                  <a:pt x="24" y="124"/>
                  <a:pt x="24" y="124"/>
                </a:cubicBezTo>
                <a:cubicBezTo>
                  <a:pt x="23" y="123"/>
                  <a:pt x="23" y="123"/>
                  <a:pt x="23" y="123"/>
                </a:cubicBezTo>
                <a:cubicBezTo>
                  <a:pt x="20" y="122"/>
                  <a:pt x="20" y="122"/>
                  <a:pt x="20" y="122"/>
                </a:cubicBezTo>
                <a:cubicBezTo>
                  <a:pt x="20" y="122"/>
                  <a:pt x="20" y="122"/>
                  <a:pt x="20" y="122"/>
                </a:cubicBezTo>
                <a:cubicBezTo>
                  <a:pt x="18" y="121"/>
                  <a:pt x="18" y="121"/>
                  <a:pt x="18" y="121"/>
                </a:cubicBezTo>
                <a:cubicBezTo>
                  <a:pt x="17" y="120"/>
                  <a:pt x="17" y="120"/>
                  <a:pt x="17" y="120"/>
                </a:cubicBezTo>
                <a:cubicBezTo>
                  <a:pt x="17" y="118"/>
                  <a:pt x="17" y="118"/>
                  <a:pt x="17" y="118"/>
                </a:cubicBezTo>
                <a:cubicBezTo>
                  <a:pt x="15" y="116"/>
                  <a:pt x="15" y="116"/>
                  <a:pt x="15" y="116"/>
                </a:cubicBezTo>
                <a:cubicBezTo>
                  <a:pt x="11" y="115"/>
                  <a:pt x="11" y="115"/>
                  <a:pt x="11" y="115"/>
                </a:cubicBezTo>
                <a:cubicBezTo>
                  <a:pt x="8" y="114"/>
                  <a:pt x="8" y="114"/>
                  <a:pt x="8" y="114"/>
                </a:cubicBezTo>
                <a:cubicBezTo>
                  <a:pt x="6" y="114"/>
                  <a:pt x="6" y="114"/>
                  <a:pt x="6" y="114"/>
                </a:cubicBezTo>
                <a:cubicBezTo>
                  <a:pt x="6" y="114"/>
                  <a:pt x="2" y="114"/>
                  <a:pt x="2" y="114"/>
                </a:cubicBezTo>
                <a:cubicBezTo>
                  <a:pt x="2" y="114"/>
                  <a:pt x="1" y="114"/>
                  <a:pt x="1" y="114"/>
                </a:cubicBezTo>
                <a:cubicBezTo>
                  <a:pt x="1" y="114"/>
                  <a:pt x="1" y="114"/>
                  <a:pt x="1" y="114"/>
                </a:cubicBezTo>
                <a:cubicBezTo>
                  <a:pt x="1" y="114"/>
                  <a:pt x="1" y="114"/>
                  <a:pt x="1" y="114"/>
                </a:cubicBezTo>
                <a:cubicBezTo>
                  <a:pt x="1" y="114"/>
                  <a:pt x="1" y="114"/>
                  <a:pt x="1" y="114"/>
                </a:cubicBezTo>
                <a:cubicBezTo>
                  <a:pt x="2" y="114"/>
                  <a:pt x="2" y="114"/>
                  <a:pt x="2" y="114"/>
                </a:cubicBezTo>
                <a:cubicBezTo>
                  <a:pt x="2" y="114"/>
                  <a:pt x="2" y="113"/>
                  <a:pt x="2" y="113"/>
                </a:cubicBezTo>
                <a:cubicBezTo>
                  <a:pt x="2" y="113"/>
                  <a:pt x="2" y="113"/>
                  <a:pt x="2" y="113"/>
                </a:cubicBezTo>
                <a:cubicBezTo>
                  <a:pt x="2" y="113"/>
                  <a:pt x="3" y="114"/>
                  <a:pt x="3" y="114"/>
                </a:cubicBezTo>
                <a:cubicBezTo>
                  <a:pt x="3" y="114"/>
                  <a:pt x="3" y="114"/>
                  <a:pt x="3" y="114"/>
                </a:cubicBezTo>
                <a:cubicBezTo>
                  <a:pt x="3" y="114"/>
                  <a:pt x="3" y="114"/>
                  <a:pt x="3" y="114"/>
                </a:cubicBezTo>
                <a:cubicBezTo>
                  <a:pt x="3" y="114"/>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5" y="113"/>
                </a:cubicBezTo>
                <a:cubicBezTo>
                  <a:pt x="5" y="113"/>
                  <a:pt x="5" y="113"/>
                  <a:pt x="5" y="112"/>
                </a:cubicBezTo>
                <a:cubicBezTo>
                  <a:pt x="5" y="112"/>
                  <a:pt x="5" y="112"/>
                  <a:pt x="5" y="112"/>
                </a:cubicBezTo>
                <a:cubicBezTo>
                  <a:pt x="5" y="112"/>
                  <a:pt x="5" y="112"/>
                  <a:pt x="4" y="112"/>
                </a:cubicBezTo>
                <a:cubicBezTo>
                  <a:pt x="4" y="112"/>
                  <a:pt x="4" y="112"/>
                  <a:pt x="4" y="112"/>
                </a:cubicBezTo>
                <a:cubicBezTo>
                  <a:pt x="4" y="112"/>
                  <a:pt x="4" y="112"/>
                  <a:pt x="4" y="111"/>
                </a:cubicBezTo>
                <a:cubicBezTo>
                  <a:pt x="4" y="111"/>
                  <a:pt x="5" y="111"/>
                  <a:pt x="5" y="111"/>
                </a:cubicBezTo>
                <a:cubicBezTo>
                  <a:pt x="5" y="111"/>
                  <a:pt x="5" y="111"/>
                  <a:pt x="4" y="111"/>
                </a:cubicBezTo>
                <a:cubicBezTo>
                  <a:pt x="4" y="111"/>
                  <a:pt x="4" y="111"/>
                  <a:pt x="4" y="111"/>
                </a:cubicBezTo>
                <a:cubicBezTo>
                  <a:pt x="4" y="110"/>
                  <a:pt x="4" y="111"/>
                  <a:pt x="4" y="111"/>
                </a:cubicBezTo>
                <a:cubicBezTo>
                  <a:pt x="4" y="110"/>
                  <a:pt x="4" y="110"/>
                  <a:pt x="4" y="110"/>
                </a:cubicBezTo>
                <a:cubicBezTo>
                  <a:pt x="4" y="110"/>
                  <a:pt x="4" y="110"/>
                  <a:pt x="4" y="110"/>
                </a:cubicBezTo>
                <a:cubicBezTo>
                  <a:pt x="4" y="110"/>
                  <a:pt x="4" y="110"/>
                  <a:pt x="4" y="110"/>
                </a:cubicBezTo>
                <a:cubicBezTo>
                  <a:pt x="4" y="110"/>
                  <a:pt x="4" y="110"/>
                  <a:pt x="4" y="110"/>
                </a:cubicBezTo>
                <a:cubicBezTo>
                  <a:pt x="4" y="110"/>
                  <a:pt x="4" y="110"/>
                  <a:pt x="4" y="110"/>
                </a:cubicBezTo>
                <a:cubicBezTo>
                  <a:pt x="3" y="110"/>
                  <a:pt x="3" y="110"/>
                  <a:pt x="3" y="110"/>
                </a:cubicBezTo>
                <a:cubicBezTo>
                  <a:pt x="3" y="110"/>
                  <a:pt x="3" y="110"/>
                  <a:pt x="3" y="110"/>
                </a:cubicBezTo>
                <a:cubicBezTo>
                  <a:pt x="3" y="109"/>
                  <a:pt x="3" y="109"/>
                  <a:pt x="3" y="109"/>
                </a:cubicBezTo>
                <a:cubicBezTo>
                  <a:pt x="3" y="109"/>
                  <a:pt x="3" y="109"/>
                  <a:pt x="3" y="109"/>
                </a:cubicBezTo>
                <a:cubicBezTo>
                  <a:pt x="3" y="109"/>
                  <a:pt x="3" y="109"/>
                  <a:pt x="3" y="109"/>
                </a:cubicBezTo>
                <a:cubicBezTo>
                  <a:pt x="3" y="109"/>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7"/>
                  <a:pt x="3" y="108"/>
                  <a:pt x="3" y="107"/>
                </a:cubicBezTo>
                <a:cubicBezTo>
                  <a:pt x="3" y="107"/>
                  <a:pt x="3" y="107"/>
                  <a:pt x="3" y="107"/>
                </a:cubicBezTo>
                <a:cubicBezTo>
                  <a:pt x="3" y="107"/>
                  <a:pt x="3" y="107"/>
                  <a:pt x="3" y="107"/>
                </a:cubicBezTo>
                <a:cubicBezTo>
                  <a:pt x="3" y="107"/>
                  <a:pt x="2" y="107"/>
                  <a:pt x="2" y="106"/>
                </a:cubicBezTo>
                <a:cubicBezTo>
                  <a:pt x="2" y="106"/>
                  <a:pt x="2" y="106"/>
                  <a:pt x="2" y="106"/>
                </a:cubicBezTo>
                <a:cubicBezTo>
                  <a:pt x="2" y="106"/>
                  <a:pt x="2" y="106"/>
                  <a:pt x="2" y="106"/>
                </a:cubicBezTo>
                <a:cubicBezTo>
                  <a:pt x="2" y="106"/>
                  <a:pt x="2" y="106"/>
                  <a:pt x="2" y="106"/>
                </a:cubicBezTo>
                <a:cubicBezTo>
                  <a:pt x="2" y="107"/>
                  <a:pt x="2" y="107"/>
                  <a:pt x="2" y="107"/>
                </a:cubicBezTo>
                <a:cubicBezTo>
                  <a:pt x="2" y="108"/>
                  <a:pt x="2" y="108"/>
                  <a:pt x="2" y="108"/>
                </a:cubicBezTo>
                <a:cubicBezTo>
                  <a:pt x="1" y="108"/>
                  <a:pt x="1" y="108"/>
                  <a:pt x="1" y="108"/>
                </a:cubicBezTo>
                <a:cubicBezTo>
                  <a:pt x="1" y="107"/>
                  <a:pt x="1" y="107"/>
                  <a:pt x="1" y="107"/>
                </a:cubicBezTo>
                <a:cubicBezTo>
                  <a:pt x="2" y="104"/>
                  <a:pt x="2" y="104"/>
                  <a:pt x="2" y="104"/>
                </a:cubicBezTo>
                <a:cubicBezTo>
                  <a:pt x="4" y="102"/>
                  <a:pt x="4" y="102"/>
                  <a:pt x="4" y="102"/>
                </a:cubicBezTo>
                <a:cubicBezTo>
                  <a:pt x="4" y="102"/>
                  <a:pt x="4" y="100"/>
                  <a:pt x="5" y="100"/>
                </a:cubicBezTo>
                <a:cubicBezTo>
                  <a:pt x="5" y="99"/>
                  <a:pt x="5" y="98"/>
                  <a:pt x="5" y="98"/>
                </a:cubicBezTo>
                <a:cubicBezTo>
                  <a:pt x="7" y="97"/>
                  <a:pt x="7" y="97"/>
                  <a:pt x="7" y="97"/>
                </a:cubicBezTo>
                <a:cubicBezTo>
                  <a:pt x="7" y="97"/>
                  <a:pt x="8" y="96"/>
                  <a:pt x="8" y="96"/>
                </a:cubicBezTo>
                <a:cubicBezTo>
                  <a:pt x="8" y="95"/>
                  <a:pt x="7" y="94"/>
                  <a:pt x="7" y="94"/>
                </a:cubicBezTo>
                <a:cubicBezTo>
                  <a:pt x="7" y="93"/>
                  <a:pt x="8" y="92"/>
                  <a:pt x="8" y="92"/>
                </a:cubicBezTo>
                <a:cubicBezTo>
                  <a:pt x="7" y="92"/>
                  <a:pt x="7"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8" y="88"/>
                  <a:pt x="10" y="86"/>
                  <a:pt x="10" y="86"/>
                </a:cubicBezTo>
                <a:cubicBezTo>
                  <a:pt x="10" y="86"/>
                  <a:pt x="12" y="85"/>
                  <a:pt x="14" y="86"/>
                </a:cubicBezTo>
                <a:cubicBezTo>
                  <a:pt x="15" y="87"/>
                  <a:pt x="17" y="89"/>
                  <a:pt x="18" y="90"/>
                </a:cubicBezTo>
                <a:cubicBezTo>
                  <a:pt x="18" y="90"/>
                  <a:pt x="19" y="91"/>
                  <a:pt x="20" y="91"/>
                </a:cubicBezTo>
                <a:cubicBezTo>
                  <a:pt x="21" y="91"/>
                  <a:pt x="22" y="92"/>
                  <a:pt x="22" y="92"/>
                </a:cubicBezTo>
                <a:cubicBezTo>
                  <a:pt x="22" y="93"/>
                  <a:pt x="23" y="92"/>
                  <a:pt x="23" y="94"/>
                </a:cubicBezTo>
                <a:cubicBezTo>
                  <a:pt x="22" y="96"/>
                  <a:pt x="22" y="98"/>
                  <a:pt x="23" y="98"/>
                </a:cubicBezTo>
                <a:cubicBezTo>
                  <a:pt x="25" y="97"/>
                  <a:pt x="26" y="96"/>
                  <a:pt x="26" y="97"/>
                </a:cubicBezTo>
                <a:cubicBezTo>
                  <a:pt x="26" y="98"/>
                  <a:pt x="27" y="97"/>
                  <a:pt x="26" y="99"/>
                </a:cubicBezTo>
                <a:cubicBezTo>
                  <a:pt x="26" y="101"/>
                  <a:pt x="25" y="102"/>
                  <a:pt x="26" y="102"/>
                </a:cubicBezTo>
                <a:cubicBezTo>
                  <a:pt x="28" y="103"/>
                  <a:pt x="30" y="104"/>
                  <a:pt x="31" y="103"/>
                </a:cubicBezTo>
                <a:cubicBezTo>
                  <a:pt x="32" y="101"/>
                  <a:pt x="31" y="103"/>
                  <a:pt x="32" y="101"/>
                </a:cubicBezTo>
                <a:cubicBezTo>
                  <a:pt x="33" y="98"/>
                  <a:pt x="33" y="99"/>
                  <a:pt x="34" y="98"/>
                </a:cubicBezTo>
                <a:cubicBezTo>
                  <a:pt x="34" y="96"/>
                  <a:pt x="34" y="97"/>
                  <a:pt x="35" y="95"/>
                </a:cubicBezTo>
                <a:cubicBezTo>
                  <a:pt x="35" y="93"/>
                  <a:pt x="36" y="94"/>
                  <a:pt x="35" y="93"/>
                </a:cubicBezTo>
                <a:cubicBezTo>
                  <a:pt x="35" y="93"/>
                  <a:pt x="35" y="92"/>
                  <a:pt x="34" y="91"/>
                </a:cubicBezTo>
                <a:cubicBezTo>
                  <a:pt x="34" y="89"/>
                  <a:pt x="32" y="90"/>
                  <a:pt x="35" y="89"/>
                </a:cubicBezTo>
                <a:cubicBezTo>
                  <a:pt x="37" y="88"/>
                  <a:pt x="38" y="88"/>
                  <a:pt x="38" y="88"/>
                </a:cubicBezTo>
                <a:cubicBezTo>
                  <a:pt x="38" y="87"/>
                  <a:pt x="41" y="87"/>
                  <a:pt x="41" y="87"/>
                </a:cubicBezTo>
                <a:cubicBezTo>
                  <a:pt x="41" y="87"/>
                  <a:pt x="44" y="87"/>
                  <a:pt x="44" y="87"/>
                </a:cubicBezTo>
                <a:cubicBezTo>
                  <a:pt x="45" y="87"/>
                  <a:pt x="49" y="87"/>
                  <a:pt x="49" y="88"/>
                </a:cubicBezTo>
                <a:cubicBezTo>
                  <a:pt x="49" y="89"/>
                  <a:pt x="51" y="89"/>
                  <a:pt x="51" y="89"/>
                </a:cubicBezTo>
                <a:cubicBezTo>
                  <a:pt x="51" y="89"/>
                  <a:pt x="53" y="89"/>
                  <a:pt x="54" y="91"/>
                </a:cubicBezTo>
                <a:cubicBezTo>
                  <a:pt x="54" y="94"/>
                  <a:pt x="54" y="96"/>
                  <a:pt x="55" y="95"/>
                </a:cubicBezTo>
                <a:cubicBezTo>
                  <a:pt x="56" y="95"/>
                  <a:pt x="58" y="97"/>
                  <a:pt x="58" y="96"/>
                </a:cubicBezTo>
                <a:cubicBezTo>
                  <a:pt x="59" y="95"/>
                  <a:pt x="60" y="94"/>
                  <a:pt x="61" y="94"/>
                </a:cubicBezTo>
                <a:cubicBezTo>
                  <a:pt x="62" y="94"/>
                  <a:pt x="60" y="93"/>
                  <a:pt x="63" y="93"/>
                </a:cubicBezTo>
                <a:cubicBezTo>
                  <a:pt x="67" y="94"/>
                  <a:pt x="66" y="95"/>
                  <a:pt x="68" y="93"/>
                </a:cubicBezTo>
                <a:cubicBezTo>
                  <a:pt x="69" y="91"/>
                  <a:pt x="69" y="91"/>
                  <a:pt x="71" y="90"/>
                </a:cubicBezTo>
                <a:cubicBezTo>
                  <a:pt x="72" y="89"/>
                  <a:pt x="72" y="89"/>
                  <a:pt x="73" y="88"/>
                </a:cubicBezTo>
                <a:cubicBezTo>
                  <a:pt x="73" y="88"/>
                  <a:pt x="77" y="88"/>
                  <a:pt x="77" y="88"/>
                </a:cubicBezTo>
                <a:cubicBezTo>
                  <a:pt x="78" y="87"/>
                  <a:pt x="79" y="85"/>
                  <a:pt x="80" y="85"/>
                </a:cubicBezTo>
                <a:cubicBezTo>
                  <a:pt x="80" y="85"/>
                  <a:pt x="84" y="85"/>
                  <a:pt x="85" y="85"/>
                </a:cubicBezTo>
                <a:cubicBezTo>
                  <a:pt x="86" y="85"/>
                  <a:pt x="88" y="85"/>
                  <a:pt x="89" y="84"/>
                </a:cubicBezTo>
                <a:cubicBezTo>
                  <a:pt x="89" y="83"/>
                  <a:pt x="89" y="83"/>
                  <a:pt x="90" y="82"/>
                </a:cubicBezTo>
                <a:cubicBezTo>
                  <a:pt x="92" y="82"/>
                  <a:pt x="93" y="82"/>
                  <a:pt x="95" y="82"/>
                </a:cubicBezTo>
                <a:cubicBezTo>
                  <a:pt x="97" y="82"/>
                  <a:pt x="97" y="82"/>
                  <a:pt x="98" y="82"/>
                </a:cubicBezTo>
                <a:cubicBezTo>
                  <a:pt x="99" y="82"/>
                  <a:pt x="100" y="84"/>
                  <a:pt x="100" y="81"/>
                </a:cubicBezTo>
                <a:cubicBezTo>
                  <a:pt x="99" y="78"/>
                  <a:pt x="98" y="78"/>
                  <a:pt x="99" y="77"/>
                </a:cubicBezTo>
                <a:cubicBezTo>
                  <a:pt x="101" y="77"/>
                  <a:pt x="103" y="77"/>
                  <a:pt x="103" y="77"/>
                </a:cubicBezTo>
                <a:cubicBezTo>
                  <a:pt x="104" y="77"/>
                  <a:pt x="108" y="78"/>
                  <a:pt x="109" y="78"/>
                </a:cubicBezTo>
                <a:cubicBezTo>
                  <a:pt x="109" y="78"/>
                  <a:pt x="110" y="80"/>
                  <a:pt x="110" y="80"/>
                </a:cubicBezTo>
                <a:cubicBezTo>
                  <a:pt x="111" y="80"/>
                  <a:pt x="112" y="81"/>
                  <a:pt x="113" y="80"/>
                </a:cubicBezTo>
                <a:cubicBezTo>
                  <a:pt x="113" y="80"/>
                  <a:pt x="114" y="78"/>
                  <a:pt x="115" y="78"/>
                </a:cubicBezTo>
                <a:cubicBezTo>
                  <a:pt x="116" y="78"/>
                  <a:pt x="119" y="78"/>
                  <a:pt x="119" y="78"/>
                </a:cubicBezTo>
                <a:cubicBezTo>
                  <a:pt x="119" y="78"/>
                  <a:pt x="123" y="79"/>
                  <a:pt x="123" y="79"/>
                </a:cubicBezTo>
                <a:cubicBezTo>
                  <a:pt x="123" y="79"/>
                  <a:pt x="122" y="81"/>
                  <a:pt x="122" y="82"/>
                </a:cubicBezTo>
                <a:cubicBezTo>
                  <a:pt x="122" y="83"/>
                  <a:pt x="122" y="84"/>
                  <a:pt x="123" y="85"/>
                </a:cubicBezTo>
                <a:cubicBezTo>
                  <a:pt x="123" y="85"/>
                  <a:pt x="125" y="87"/>
                  <a:pt x="125" y="87"/>
                </a:cubicBezTo>
                <a:cubicBezTo>
                  <a:pt x="125" y="87"/>
                  <a:pt x="130" y="89"/>
                  <a:pt x="130" y="89"/>
                </a:cubicBezTo>
                <a:cubicBezTo>
                  <a:pt x="130" y="89"/>
                  <a:pt x="131" y="90"/>
                  <a:pt x="131" y="86"/>
                </a:cubicBezTo>
                <a:cubicBezTo>
                  <a:pt x="131" y="82"/>
                  <a:pt x="131" y="81"/>
                  <a:pt x="131" y="81"/>
                </a:cubicBezTo>
                <a:cubicBezTo>
                  <a:pt x="131" y="77"/>
                  <a:pt x="131" y="77"/>
                  <a:pt x="131" y="77"/>
                </a:cubicBezTo>
                <a:cubicBezTo>
                  <a:pt x="131" y="77"/>
                  <a:pt x="131" y="76"/>
                  <a:pt x="130" y="76"/>
                </a:cubicBezTo>
                <a:cubicBezTo>
                  <a:pt x="130" y="76"/>
                  <a:pt x="129" y="76"/>
                  <a:pt x="129" y="76"/>
                </a:cubicBezTo>
                <a:cubicBezTo>
                  <a:pt x="129" y="76"/>
                  <a:pt x="125" y="75"/>
                  <a:pt x="124" y="75"/>
                </a:cubicBezTo>
                <a:cubicBezTo>
                  <a:pt x="123" y="75"/>
                  <a:pt x="124" y="73"/>
                  <a:pt x="124" y="72"/>
                </a:cubicBezTo>
                <a:cubicBezTo>
                  <a:pt x="124" y="72"/>
                  <a:pt x="126" y="70"/>
                  <a:pt x="126" y="70"/>
                </a:cubicBezTo>
                <a:cubicBezTo>
                  <a:pt x="126" y="67"/>
                  <a:pt x="126" y="67"/>
                  <a:pt x="126" y="67"/>
                </a:cubicBezTo>
                <a:cubicBezTo>
                  <a:pt x="123" y="62"/>
                  <a:pt x="123" y="62"/>
                  <a:pt x="123" y="62"/>
                </a:cubicBezTo>
                <a:cubicBezTo>
                  <a:pt x="120" y="59"/>
                  <a:pt x="120" y="59"/>
                  <a:pt x="120" y="59"/>
                </a:cubicBezTo>
                <a:cubicBezTo>
                  <a:pt x="118" y="54"/>
                  <a:pt x="118" y="54"/>
                  <a:pt x="118" y="54"/>
                </a:cubicBezTo>
                <a:cubicBezTo>
                  <a:pt x="118" y="54"/>
                  <a:pt x="118" y="54"/>
                  <a:pt x="118" y="54"/>
                </a:cubicBezTo>
                <a:cubicBezTo>
                  <a:pt x="118" y="54"/>
                  <a:pt x="118" y="54"/>
                  <a:pt x="118" y="54"/>
                </a:cubicBezTo>
                <a:cubicBezTo>
                  <a:pt x="121" y="52"/>
                  <a:pt x="121" y="52"/>
                  <a:pt x="121" y="52"/>
                </a:cubicBezTo>
                <a:cubicBezTo>
                  <a:pt x="123" y="50"/>
                  <a:pt x="126" y="48"/>
                  <a:pt x="126" y="48"/>
                </a:cubicBezTo>
                <a:cubicBezTo>
                  <a:pt x="126" y="48"/>
                  <a:pt x="126" y="48"/>
                  <a:pt x="127" y="48"/>
                </a:cubicBezTo>
                <a:cubicBezTo>
                  <a:pt x="129" y="46"/>
                  <a:pt x="129" y="46"/>
                  <a:pt x="129" y="46"/>
                </a:cubicBezTo>
                <a:cubicBezTo>
                  <a:pt x="129" y="46"/>
                  <a:pt x="134" y="44"/>
                  <a:pt x="134" y="44"/>
                </a:cubicBezTo>
                <a:cubicBezTo>
                  <a:pt x="134" y="44"/>
                  <a:pt x="135" y="43"/>
                  <a:pt x="135" y="43"/>
                </a:cubicBezTo>
                <a:cubicBezTo>
                  <a:pt x="136" y="43"/>
                  <a:pt x="136" y="43"/>
                  <a:pt x="136" y="43"/>
                </a:cubicBezTo>
                <a:cubicBezTo>
                  <a:pt x="141" y="38"/>
                  <a:pt x="141" y="38"/>
                  <a:pt x="141" y="38"/>
                </a:cubicBezTo>
                <a:cubicBezTo>
                  <a:pt x="141" y="33"/>
                  <a:pt x="141" y="33"/>
                  <a:pt x="141" y="33"/>
                </a:cubicBezTo>
                <a:cubicBezTo>
                  <a:pt x="142" y="31"/>
                  <a:pt x="142" y="31"/>
                  <a:pt x="142" y="31"/>
                </a:cubicBezTo>
                <a:cubicBezTo>
                  <a:pt x="142" y="30"/>
                  <a:pt x="142" y="28"/>
                  <a:pt x="142" y="28"/>
                </a:cubicBezTo>
                <a:cubicBezTo>
                  <a:pt x="148" y="28"/>
                  <a:pt x="148" y="28"/>
                  <a:pt x="148" y="28"/>
                </a:cubicBezTo>
                <a:cubicBezTo>
                  <a:pt x="148" y="28"/>
                  <a:pt x="149" y="29"/>
                  <a:pt x="150" y="30"/>
                </a:cubicBezTo>
                <a:cubicBezTo>
                  <a:pt x="151" y="30"/>
                  <a:pt x="152" y="29"/>
                  <a:pt x="152" y="29"/>
                </a:cubicBezTo>
                <a:cubicBezTo>
                  <a:pt x="153" y="29"/>
                  <a:pt x="154" y="27"/>
                  <a:pt x="154" y="27"/>
                </a:cubicBezTo>
                <a:cubicBezTo>
                  <a:pt x="154" y="24"/>
                  <a:pt x="154" y="24"/>
                  <a:pt x="154" y="24"/>
                </a:cubicBezTo>
                <a:cubicBezTo>
                  <a:pt x="153" y="19"/>
                  <a:pt x="153" y="19"/>
                  <a:pt x="153" y="19"/>
                </a:cubicBezTo>
                <a:cubicBezTo>
                  <a:pt x="153" y="16"/>
                  <a:pt x="153" y="16"/>
                  <a:pt x="153" y="16"/>
                </a:cubicBezTo>
                <a:cubicBezTo>
                  <a:pt x="153" y="16"/>
                  <a:pt x="153" y="16"/>
                  <a:pt x="153" y="16"/>
                </a:cubicBezTo>
                <a:cubicBezTo>
                  <a:pt x="154" y="16"/>
                  <a:pt x="158" y="19"/>
                  <a:pt x="160" y="20"/>
                </a:cubicBezTo>
                <a:cubicBezTo>
                  <a:pt x="161" y="21"/>
                  <a:pt x="164" y="24"/>
                  <a:pt x="164" y="24"/>
                </a:cubicBezTo>
                <a:cubicBezTo>
                  <a:pt x="164" y="24"/>
                  <a:pt x="169" y="25"/>
                  <a:pt x="170" y="25"/>
                </a:cubicBezTo>
                <a:cubicBezTo>
                  <a:pt x="170" y="25"/>
                  <a:pt x="175" y="26"/>
                  <a:pt x="175" y="26"/>
                </a:cubicBezTo>
                <a:cubicBezTo>
                  <a:pt x="176" y="24"/>
                  <a:pt x="176" y="24"/>
                  <a:pt x="176" y="24"/>
                </a:cubicBezTo>
                <a:cubicBezTo>
                  <a:pt x="179" y="22"/>
                  <a:pt x="179" y="22"/>
                  <a:pt x="179" y="22"/>
                </a:cubicBezTo>
                <a:cubicBezTo>
                  <a:pt x="183" y="25"/>
                  <a:pt x="183" y="25"/>
                  <a:pt x="183" y="25"/>
                </a:cubicBezTo>
                <a:cubicBezTo>
                  <a:pt x="187" y="24"/>
                  <a:pt x="187" y="24"/>
                  <a:pt x="187" y="24"/>
                </a:cubicBezTo>
                <a:close/>
                <a:moveTo>
                  <a:pt x="5" y="91"/>
                </a:moveTo>
                <a:cubicBezTo>
                  <a:pt x="5" y="91"/>
                  <a:pt x="5" y="91"/>
                  <a:pt x="5" y="91"/>
                </a:cubicBezTo>
                <a:cubicBezTo>
                  <a:pt x="5" y="91"/>
                  <a:pt x="5" y="91"/>
                  <a:pt x="5" y="91"/>
                </a:cubicBezTo>
                <a:cubicBezTo>
                  <a:pt x="5" y="91"/>
                  <a:pt x="5" y="91"/>
                  <a:pt x="5" y="91"/>
                </a:cubicBezTo>
                <a:close/>
                <a:moveTo>
                  <a:pt x="1" y="114"/>
                </a:moveTo>
                <a:cubicBezTo>
                  <a:pt x="1" y="114"/>
                  <a:pt x="1" y="114"/>
                  <a:pt x="1" y="114"/>
                </a:cubicBezTo>
                <a:cubicBezTo>
                  <a:pt x="1" y="114"/>
                  <a:pt x="1" y="114"/>
                  <a:pt x="1" y="114"/>
                </a:cubicBezTo>
                <a:cubicBezTo>
                  <a:pt x="1" y="114"/>
                  <a:pt x="1" y="114"/>
                  <a:pt x="1" y="114"/>
                </a:cubicBezTo>
                <a:cubicBezTo>
                  <a:pt x="1" y="114"/>
                  <a:pt x="1" y="114"/>
                  <a:pt x="1" y="114"/>
                </a:cubicBezTo>
                <a:close/>
                <a:moveTo>
                  <a:pt x="1" y="114"/>
                </a:moveTo>
                <a:cubicBezTo>
                  <a:pt x="1" y="114"/>
                  <a:pt x="1" y="114"/>
                  <a:pt x="1" y="114"/>
                </a:cubicBezTo>
                <a:cubicBezTo>
                  <a:pt x="1" y="114"/>
                  <a:pt x="1" y="113"/>
                  <a:pt x="1" y="113"/>
                </a:cubicBezTo>
                <a:cubicBezTo>
                  <a:pt x="1" y="113"/>
                  <a:pt x="1" y="113"/>
                  <a:pt x="1" y="113"/>
                </a:cubicBezTo>
                <a:cubicBezTo>
                  <a:pt x="1" y="113"/>
                  <a:pt x="2" y="113"/>
                  <a:pt x="2" y="112"/>
                </a:cubicBezTo>
                <a:cubicBezTo>
                  <a:pt x="2" y="112"/>
                  <a:pt x="2" y="112"/>
                  <a:pt x="2" y="112"/>
                </a:cubicBezTo>
                <a:cubicBezTo>
                  <a:pt x="2" y="112"/>
                  <a:pt x="2" y="112"/>
                  <a:pt x="2" y="112"/>
                </a:cubicBezTo>
                <a:cubicBezTo>
                  <a:pt x="2" y="112"/>
                  <a:pt x="2" y="112"/>
                  <a:pt x="2" y="112"/>
                </a:cubicBezTo>
                <a:cubicBezTo>
                  <a:pt x="1" y="112"/>
                  <a:pt x="1" y="112"/>
                  <a:pt x="1" y="112"/>
                </a:cubicBezTo>
                <a:cubicBezTo>
                  <a:pt x="0" y="114"/>
                  <a:pt x="0" y="114"/>
                  <a:pt x="0" y="114"/>
                </a:cubicBezTo>
                <a:lnTo>
                  <a:pt x="1" y="114"/>
                </a:lnTo>
                <a:close/>
              </a:path>
            </a:pathLst>
          </a:custGeom>
          <a:solidFill>
            <a:schemeClr val="accent1"/>
          </a:solidFill>
          <a:ln w="3175" cap="rnd">
            <a:solidFill>
              <a:srgbClr val="7ECBD6"/>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32" name="Freeform 11">
            <a:extLst>
              <a:ext uri="{FF2B5EF4-FFF2-40B4-BE49-F238E27FC236}">
                <a16:creationId xmlns:a16="http://schemas.microsoft.com/office/drawing/2014/main" id="{ED393739-A8B6-514D-A277-A34746FD71F8}"/>
              </a:ext>
            </a:extLst>
          </p:cNvPr>
          <p:cNvSpPr>
            <a:spLocks noEditPoints="1"/>
          </p:cNvSpPr>
          <p:nvPr/>
        </p:nvSpPr>
        <p:spPr bwMode="auto">
          <a:xfrm>
            <a:off x="4968129" y="2455971"/>
            <a:ext cx="1483330" cy="1478892"/>
          </a:xfrm>
          <a:custGeom>
            <a:avLst/>
            <a:gdLst>
              <a:gd name="T0" fmla="*/ 269 w 520"/>
              <a:gd name="T1" fmla="*/ 424 h 538"/>
              <a:gd name="T2" fmla="*/ 326 w 520"/>
              <a:gd name="T3" fmla="*/ 423 h 538"/>
              <a:gd name="T4" fmla="*/ 401 w 520"/>
              <a:gd name="T5" fmla="*/ 437 h 538"/>
              <a:gd name="T6" fmla="*/ 432 w 520"/>
              <a:gd name="T7" fmla="*/ 408 h 538"/>
              <a:gd name="T8" fmla="*/ 434 w 520"/>
              <a:gd name="T9" fmla="*/ 407 h 538"/>
              <a:gd name="T10" fmla="*/ 435 w 520"/>
              <a:gd name="T11" fmla="*/ 406 h 538"/>
              <a:gd name="T12" fmla="*/ 436 w 520"/>
              <a:gd name="T13" fmla="*/ 406 h 538"/>
              <a:gd name="T14" fmla="*/ 421 w 520"/>
              <a:gd name="T15" fmla="*/ 359 h 538"/>
              <a:gd name="T16" fmla="*/ 425 w 520"/>
              <a:gd name="T17" fmla="*/ 310 h 538"/>
              <a:gd name="T18" fmla="*/ 418 w 520"/>
              <a:gd name="T19" fmla="*/ 279 h 538"/>
              <a:gd name="T20" fmla="*/ 414 w 520"/>
              <a:gd name="T21" fmla="*/ 263 h 538"/>
              <a:gd name="T22" fmla="*/ 395 w 520"/>
              <a:gd name="T23" fmla="*/ 272 h 538"/>
              <a:gd name="T24" fmla="*/ 384 w 520"/>
              <a:gd name="T25" fmla="*/ 274 h 538"/>
              <a:gd name="T26" fmla="*/ 389 w 520"/>
              <a:gd name="T27" fmla="*/ 259 h 538"/>
              <a:gd name="T28" fmla="*/ 402 w 520"/>
              <a:gd name="T29" fmla="*/ 242 h 538"/>
              <a:gd name="T30" fmla="*/ 411 w 520"/>
              <a:gd name="T31" fmla="*/ 230 h 538"/>
              <a:gd name="T32" fmla="*/ 424 w 520"/>
              <a:gd name="T33" fmla="*/ 215 h 538"/>
              <a:gd name="T34" fmla="*/ 422 w 520"/>
              <a:gd name="T35" fmla="*/ 208 h 538"/>
              <a:gd name="T36" fmla="*/ 434 w 520"/>
              <a:gd name="T37" fmla="*/ 208 h 538"/>
              <a:gd name="T38" fmla="*/ 443 w 520"/>
              <a:gd name="T39" fmla="*/ 202 h 538"/>
              <a:gd name="T40" fmla="*/ 451 w 520"/>
              <a:gd name="T41" fmla="*/ 160 h 538"/>
              <a:gd name="T42" fmla="*/ 430 w 520"/>
              <a:gd name="T43" fmla="*/ 116 h 538"/>
              <a:gd name="T44" fmla="*/ 401 w 520"/>
              <a:gd name="T45" fmla="*/ 94 h 538"/>
              <a:gd name="T46" fmla="*/ 391 w 520"/>
              <a:gd name="T47" fmla="*/ 95 h 538"/>
              <a:gd name="T48" fmla="*/ 383 w 520"/>
              <a:gd name="T49" fmla="*/ 91 h 538"/>
              <a:gd name="T50" fmla="*/ 367 w 520"/>
              <a:gd name="T51" fmla="*/ 82 h 538"/>
              <a:gd name="T52" fmla="*/ 355 w 520"/>
              <a:gd name="T53" fmla="*/ 61 h 538"/>
              <a:gd name="T54" fmla="*/ 335 w 520"/>
              <a:gd name="T55" fmla="*/ 65 h 538"/>
              <a:gd name="T56" fmla="*/ 330 w 520"/>
              <a:gd name="T57" fmla="*/ 48 h 538"/>
              <a:gd name="T58" fmla="*/ 311 w 520"/>
              <a:gd name="T59" fmla="*/ 35 h 538"/>
              <a:gd name="T60" fmla="*/ 291 w 520"/>
              <a:gd name="T61" fmla="*/ 20 h 538"/>
              <a:gd name="T62" fmla="*/ 281 w 520"/>
              <a:gd name="T63" fmla="*/ 1 h 538"/>
              <a:gd name="T64" fmla="*/ 229 w 520"/>
              <a:gd name="T65" fmla="*/ 53 h 538"/>
              <a:gd name="T66" fmla="*/ 145 w 520"/>
              <a:gd name="T67" fmla="*/ 76 h 538"/>
              <a:gd name="T68" fmla="*/ 117 w 520"/>
              <a:gd name="T69" fmla="*/ 65 h 538"/>
              <a:gd name="T70" fmla="*/ 107 w 520"/>
              <a:gd name="T71" fmla="*/ 111 h 538"/>
              <a:gd name="T72" fmla="*/ 46 w 520"/>
              <a:gd name="T73" fmla="*/ 99 h 538"/>
              <a:gd name="T74" fmla="*/ 16 w 520"/>
              <a:gd name="T75" fmla="*/ 117 h 538"/>
              <a:gd name="T76" fmla="*/ 19 w 520"/>
              <a:gd name="T77" fmla="*/ 145 h 538"/>
              <a:gd name="T78" fmla="*/ 58 w 520"/>
              <a:gd name="T79" fmla="*/ 167 h 538"/>
              <a:gd name="T80" fmla="*/ 91 w 520"/>
              <a:gd name="T81" fmla="*/ 200 h 538"/>
              <a:gd name="T82" fmla="*/ 95 w 520"/>
              <a:gd name="T83" fmla="*/ 228 h 538"/>
              <a:gd name="T84" fmla="*/ 109 w 520"/>
              <a:gd name="T85" fmla="*/ 250 h 538"/>
              <a:gd name="T86" fmla="*/ 109 w 520"/>
              <a:gd name="T87" fmla="*/ 265 h 538"/>
              <a:gd name="T88" fmla="*/ 114 w 520"/>
              <a:gd name="T89" fmla="*/ 284 h 538"/>
              <a:gd name="T90" fmla="*/ 92 w 520"/>
              <a:gd name="T91" fmla="*/ 371 h 538"/>
              <a:gd name="T92" fmla="*/ 159 w 520"/>
              <a:gd name="T93" fmla="*/ 443 h 538"/>
              <a:gd name="T94" fmla="*/ 193 w 520"/>
              <a:gd name="T95" fmla="*/ 453 h 538"/>
              <a:gd name="T96" fmla="*/ 197 w 520"/>
              <a:gd name="T97" fmla="*/ 450 h 538"/>
              <a:gd name="T98" fmla="*/ 203 w 520"/>
              <a:gd name="T99" fmla="*/ 453 h 538"/>
              <a:gd name="T100" fmla="*/ 208 w 520"/>
              <a:gd name="T101" fmla="*/ 456 h 538"/>
              <a:gd name="T102" fmla="*/ 203 w 520"/>
              <a:gd name="T103" fmla="*/ 460 h 538"/>
              <a:gd name="T104" fmla="*/ 198 w 520"/>
              <a:gd name="T105" fmla="*/ 462 h 538"/>
              <a:gd name="T106" fmla="*/ 243 w 520"/>
              <a:gd name="T107" fmla="*/ 471 h 538"/>
              <a:gd name="T108" fmla="*/ 193 w 520"/>
              <a:gd name="T109" fmla="*/ 458 h 538"/>
              <a:gd name="T110" fmla="*/ 449 w 520"/>
              <a:gd name="T111" fmla="*/ 200 h 538"/>
              <a:gd name="T112" fmla="*/ 511 w 520"/>
              <a:gd name="T113" fmla="*/ 523 h 538"/>
              <a:gd name="T114" fmla="*/ 517 w 520"/>
              <a:gd name="T115" fmla="*/ 468 h 538"/>
              <a:gd name="T116" fmla="*/ 485 w 520"/>
              <a:gd name="T117" fmla="*/ 478 h 538"/>
              <a:gd name="T118" fmla="*/ 493 w 520"/>
              <a:gd name="T119" fmla="*/ 5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0" h="538">
                <a:moveTo>
                  <a:pt x="259" y="471"/>
                </a:moveTo>
                <a:cubicBezTo>
                  <a:pt x="261" y="468"/>
                  <a:pt x="261" y="468"/>
                  <a:pt x="261" y="468"/>
                </a:cubicBezTo>
                <a:cubicBezTo>
                  <a:pt x="261" y="468"/>
                  <a:pt x="261" y="462"/>
                  <a:pt x="259" y="461"/>
                </a:cubicBezTo>
                <a:cubicBezTo>
                  <a:pt x="258" y="460"/>
                  <a:pt x="257" y="459"/>
                  <a:pt x="257" y="459"/>
                </a:cubicBezTo>
                <a:cubicBezTo>
                  <a:pt x="257" y="459"/>
                  <a:pt x="257" y="455"/>
                  <a:pt x="257" y="453"/>
                </a:cubicBezTo>
                <a:cubicBezTo>
                  <a:pt x="257" y="452"/>
                  <a:pt x="257" y="448"/>
                  <a:pt x="257" y="447"/>
                </a:cubicBezTo>
                <a:cubicBezTo>
                  <a:pt x="257" y="446"/>
                  <a:pt x="258" y="442"/>
                  <a:pt x="258" y="441"/>
                </a:cubicBezTo>
                <a:cubicBezTo>
                  <a:pt x="258" y="441"/>
                  <a:pt x="257" y="441"/>
                  <a:pt x="259" y="439"/>
                </a:cubicBezTo>
                <a:cubicBezTo>
                  <a:pt x="261" y="436"/>
                  <a:pt x="261" y="434"/>
                  <a:pt x="261" y="434"/>
                </a:cubicBezTo>
                <a:cubicBezTo>
                  <a:pt x="265" y="429"/>
                  <a:pt x="265" y="429"/>
                  <a:pt x="265" y="429"/>
                </a:cubicBezTo>
                <a:cubicBezTo>
                  <a:pt x="265" y="429"/>
                  <a:pt x="268" y="424"/>
                  <a:pt x="269" y="424"/>
                </a:cubicBezTo>
                <a:cubicBezTo>
                  <a:pt x="270" y="425"/>
                  <a:pt x="274" y="424"/>
                  <a:pt x="275" y="424"/>
                </a:cubicBezTo>
                <a:cubicBezTo>
                  <a:pt x="276" y="424"/>
                  <a:pt x="280" y="428"/>
                  <a:pt x="282" y="424"/>
                </a:cubicBezTo>
                <a:cubicBezTo>
                  <a:pt x="284" y="421"/>
                  <a:pt x="285" y="419"/>
                  <a:pt x="285" y="418"/>
                </a:cubicBezTo>
                <a:cubicBezTo>
                  <a:pt x="286" y="417"/>
                  <a:pt x="287" y="414"/>
                  <a:pt x="290" y="414"/>
                </a:cubicBezTo>
                <a:cubicBezTo>
                  <a:pt x="293" y="413"/>
                  <a:pt x="300" y="413"/>
                  <a:pt x="300" y="413"/>
                </a:cubicBezTo>
                <a:cubicBezTo>
                  <a:pt x="303" y="414"/>
                  <a:pt x="303" y="414"/>
                  <a:pt x="303" y="414"/>
                </a:cubicBezTo>
                <a:cubicBezTo>
                  <a:pt x="311" y="417"/>
                  <a:pt x="311" y="417"/>
                  <a:pt x="311" y="417"/>
                </a:cubicBezTo>
                <a:cubicBezTo>
                  <a:pt x="311" y="417"/>
                  <a:pt x="314" y="417"/>
                  <a:pt x="316" y="417"/>
                </a:cubicBezTo>
                <a:cubicBezTo>
                  <a:pt x="317" y="417"/>
                  <a:pt x="318" y="417"/>
                  <a:pt x="318" y="417"/>
                </a:cubicBezTo>
                <a:cubicBezTo>
                  <a:pt x="321" y="421"/>
                  <a:pt x="321" y="421"/>
                  <a:pt x="321" y="421"/>
                </a:cubicBezTo>
                <a:cubicBezTo>
                  <a:pt x="321" y="421"/>
                  <a:pt x="325" y="423"/>
                  <a:pt x="326" y="423"/>
                </a:cubicBezTo>
                <a:cubicBezTo>
                  <a:pt x="327" y="423"/>
                  <a:pt x="335" y="421"/>
                  <a:pt x="335" y="421"/>
                </a:cubicBezTo>
                <a:cubicBezTo>
                  <a:pt x="335" y="421"/>
                  <a:pt x="338" y="420"/>
                  <a:pt x="339" y="421"/>
                </a:cubicBezTo>
                <a:cubicBezTo>
                  <a:pt x="340" y="422"/>
                  <a:pt x="343" y="423"/>
                  <a:pt x="344" y="424"/>
                </a:cubicBezTo>
                <a:cubicBezTo>
                  <a:pt x="344" y="425"/>
                  <a:pt x="352" y="429"/>
                  <a:pt x="354" y="430"/>
                </a:cubicBezTo>
                <a:cubicBezTo>
                  <a:pt x="355" y="431"/>
                  <a:pt x="359" y="430"/>
                  <a:pt x="359" y="430"/>
                </a:cubicBezTo>
                <a:cubicBezTo>
                  <a:pt x="361" y="435"/>
                  <a:pt x="361" y="435"/>
                  <a:pt x="361" y="435"/>
                </a:cubicBezTo>
                <a:cubicBezTo>
                  <a:pt x="371" y="438"/>
                  <a:pt x="371" y="438"/>
                  <a:pt x="371" y="438"/>
                </a:cubicBezTo>
                <a:cubicBezTo>
                  <a:pt x="375" y="438"/>
                  <a:pt x="375" y="438"/>
                  <a:pt x="375" y="438"/>
                </a:cubicBezTo>
                <a:cubicBezTo>
                  <a:pt x="389" y="443"/>
                  <a:pt x="389" y="443"/>
                  <a:pt x="389" y="443"/>
                </a:cubicBezTo>
                <a:cubicBezTo>
                  <a:pt x="398" y="436"/>
                  <a:pt x="398" y="436"/>
                  <a:pt x="398" y="436"/>
                </a:cubicBezTo>
                <a:cubicBezTo>
                  <a:pt x="398" y="436"/>
                  <a:pt x="400" y="437"/>
                  <a:pt x="401" y="437"/>
                </a:cubicBezTo>
                <a:cubicBezTo>
                  <a:pt x="402" y="437"/>
                  <a:pt x="404" y="429"/>
                  <a:pt x="404" y="429"/>
                </a:cubicBezTo>
                <a:cubicBezTo>
                  <a:pt x="404" y="429"/>
                  <a:pt x="404" y="427"/>
                  <a:pt x="405" y="427"/>
                </a:cubicBezTo>
                <a:cubicBezTo>
                  <a:pt x="407" y="427"/>
                  <a:pt x="414" y="424"/>
                  <a:pt x="414" y="424"/>
                </a:cubicBezTo>
                <a:cubicBezTo>
                  <a:pt x="414" y="423"/>
                  <a:pt x="413" y="419"/>
                  <a:pt x="416" y="418"/>
                </a:cubicBezTo>
                <a:cubicBezTo>
                  <a:pt x="418" y="417"/>
                  <a:pt x="422" y="414"/>
                  <a:pt x="422" y="414"/>
                </a:cubicBezTo>
                <a:cubicBezTo>
                  <a:pt x="423" y="413"/>
                  <a:pt x="421" y="411"/>
                  <a:pt x="424" y="410"/>
                </a:cubicBezTo>
                <a:cubicBezTo>
                  <a:pt x="426" y="410"/>
                  <a:pt x="429" y="409"/>
                  <a:pt x="431" y="409"/>
                </a:cubicBezTo>
                <a:cubicBezTo>
                  <a:pt x="431" y="409"/>
                  <a:pt x="431" y="409"/>
                  <a:pt x="431" y="409"/>
                </a:cubicBezTo>
                <a:cubicBezTo>
                  <a:pt x="431" y="408"/>
                  <a:pt x="431" y="408"/>
                  <a:pt x="431" y="408"/>
                </a:cubicBezTo>
                <a:cubicBezTo>
                  <a:pt x="431" y="408"/>
                  <a:pt x="431" y="408"/>
                  <a:pt x="431"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3" y="407"/>
                  <a:pt x="433" y="407"/>
                  <a:pt x="433" y="407"/>
                </a:cubicBezTo>
                <a:cubicBezTo>
                  <a:pt x="433" y="407"/>
                  <a:pt x="433" y="407"/>
                  <a:pt x="433" y="407"/>
                </a:cubicBezTo>
                <a:cubicBezTo>
                  <a:pt x="433" y="407"/>
                  <a:pt x="433" y="407"/>
                  <a:pt x="433"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5" y="407"/>
                  <a:pt x="435" y="407"/>
                  <a:pt x="435" y="407"/>
                </a:cubicBezTo>
                <a:cubicBezTo>
                  <a:pt x="435" y="407"/>
                  <a:pt x="435" y="407"/>
                  <a:pt x="435" y="407"/>
                </a:cubicBezTo>
                <a:cubicBezTo>
                  <a:pt x="435" y="407"/>
                  <a:pt x="435" y="407"/>
                  <a:pt x="435" y="407"/>
                </a:cubicBezTo>
                <a:cubicBezTo>
                  <a:pt x="435" y="407"/>
                  <a:pt x="435" y="407"/>
                  <a:pt x="435" y="407"/>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7" y="405"/>
                  <a:pt x="438" y="405"/>
                  <a:pt x="438" y="405"/>
                </a:cubicBezTo>
                <a:cubicBezTo>
                  <a:pt x="444" y="400"/>
                  <a:pt x="444" y="400"/>
                  <a:pt x="444" y="400"/>
                </a:cubicBezTo>
                <a:cubicBezTo>
                  <a:pt x="447" y="389"/>
                  <a:pt x="447" y="389"/>
                  <a:pt x="447" y="389"/>
                </a:cubicBezTo>
                <a:cubicBezTo>
                  <a:pt x="443" y="386"/>
                  <a:pt x="443" y="386"/>
                  <a:pt x="443" y="386"/>
                </a:cubicBezTo>
                <a:cubicBezTo>
                  <a:pt x="434" y="386"/>
                  <a:pt x="434" y="386"/>
                  <a:pt x="434" y="386"/>
                </a:cubicBezTo>
                <a:cubicBezTo>
                  <a:pt x="424" y="382"/>
                  <a:pt x="424" y="382"/>
                  <a:pt x="424" y="382"/>
                </a:cubicBezTo>
                <a:cubicBezTo>
                  <a:pt x="419" y="374"/>
                  <a:pt x="419" y="374"/>
                  <a:pt x="419" y="374"/>
                </a:cubicBezTo>
                <a:cubicBezTo>
                  <a:pt x="416" y="374"/>
                  <a:pt x="416" y="374"/>
                  <a:pt x="416" y="374"/>
                </a:cubicBezTo>
                <a:cubicBezTo>
                  <a:pt x="415" y="367"/>
                  <a:pt x="413" y="370"/>
                  <a:pt x="417" y="365"/>
                </a:cubicBezTo>
                <a:cubicBezTo>
                  <a:pt x="421" y="359"/>
                  <a:pt x="421" y="359"/>
                  <a:pt x="421" y="359"/>
                </a:cubicBezTo>
                <a:cubicBezTo>
                  <a:pt x="420" y="349"/>
                  <a:pt x="420" y="349"/>
                  <a:pt x="420" y="349"/>
                </a:cubicBezTo>
                <a:cubicBezTo>
                  <a:pt x="417" y="346"/>
                  <a:pt x="417" y="346"/>
                  <a:pt x="417" y="346"/>
                </a:cubicBezTo>
                <a:cubicBezTo>
                  <a:pt x="412" y="343"/>
                  <a:pt x="412" y="343"/>
                  <a:pt x="412" y="343"/>
                </a:cubicBezTo>
                <a:cubicBezTo>
                  <a:pt x="412" y="343"/>
                  <a:pt x="409" y="339"/>
                  <a:pt x="408" y="338"/>
                </a:cubicBezTo>
                <a:cubicBezTo>
                  <a:pt x="408" y="338"/>
                  <a:pt x="408" y="336"/>
                  <a:pt x="408" y="336"/>
                </a:cubicBezTo>
                <a:cubicBezTo>
                  <a:pt x="407" y="335"/>
                  <a:pt x="411" y="335"/>
                  <a:pt x="411" y="335"/>
                </a:cubicBezTo>
                <a:cubicBezTo>
                  <a:pt x="412" y="335"/>
                  <a:pt x="415" y="334"/>
                  <a:pt x="416" y="334"/>
                </a:cubicBezTo>
                <a:cubicBezTo>
                  <a:pt x="417" y="334"/>
                  <a:pt x="421" y="330"/>
                  <a:pt x="421" y="330"/>
                </a:cubicBezTo>
                <a:cubicBezTo>
                  <a:pt x="421" y="330"/>
                  <a:pt x="423" y="326"/>
                  <a:pt x="425" y="325"/>
                </a:cubicBezTo>
                <a:cubicBezTo>
                  <a:pt x="426" y="324"/>
                  <a:pt x="428" y="316"/>
                  <a:pt x="428" y="315"/>
                </a:cubicBezTo>
                <a:cubicBezTo>
                  <a:pt x="428" y="315"/>
                  <a:pt x="426" y="310"/>
                  <a:pt x="425" y="310"/>
                </a:cubicBezTo>
                <a:cubicBezTo>
                  <a:pt x="416" y="306"/>
                  <a:pt x="418" y="304"/>
                  <a:pt x="414" y="302"/>
                </a:cubicBezTo>
                <a:cubicBezTo>
                  <a:pt x="414" y="297"/>
                  <a:pt x="414" y="297"/>
                  <a:pt x="414" y="297"/>
                </a:cubicBezTo>
                <a:cubicBezTo>
                  <a:pt x="419" y="293"/>
                  <a:pt x="419" y="293"/>
                  <a:pt x="419" y="293"/>
                </a:cubicBezTo>
                <a:cubicBezTo>
                  <a:pt x="420" y="292"/>
                  <a:pt x="422" y="291"/>
                  <a:pt x="423" y="291"/>
                </a:cubicBezTo>
                <a:cubicBezTo>
                  <a:pt x="424" y="289"/>
                  <a:pt x="424" y="289"/>
                  <a:pt x="424" y="289"/>
                </a:cubicBezTo>
                <a:cubicBezTo>
                  <a:pt x="424" y="289"/>
                  <a:pt x="422" y="287"/>
                  <a:pt x="422" y="287"/>
                </a:cubicBezTo>
                <a:cubicBezTo>
                  <a:pt x="422" y="287"/>
                  <a:pt x="421" y="286"/>
                  <a:pt x="420" y="286"/>
                </a:cubicBezTo>
                <a:cubicBezTo>
                  <a:pt x="420" y="286"/>
                  <a:pt x="419" y="285"/>
                  <a:pt x="419" y="285"/>
                </a:cubicBezTo>
                <a:cubicBezTo>
                  <a:pt x="419" y="285"/>
                  <a:pt x="418" y="284"/>
                  <a:pt x="417" y="284"/>
                </a:cubicBezTo>
                <a:cubicBezTo>
                  <a:pt x="416" y="284"/>
                  <a:pt x="417" y="282"/>
                  <a:pt x="418" y="282"/>
                </a:cubicBezTo>
                <a:cubicBezTo>
                  <a:pt x="418" y="281"/>
                  <a:pt x="418" y="279"/>
                  <a:pt x="418" y="279"/>
                </a:cubicBezTo>
                <a:cubicBezTo>
                  <a:pt x="418" y="279"/>
                  <a:pt x="415" y="279"/>
                  <a:pt x="414" y="279"/>
                </a:cubicBezTo>
                <a:cubicBezTo>
                  <a:pt x="414" y="278"/>
                  <a:pt x="414" y="278"/>
                  <a:pt x="414" y="278"/>
                </a:cubicBezTo>
                <a:cubicBezTo>
                  <a:pt x="414" y="278"/>
                  <a:pt x="415" y="275"/>
                  <a:pt x="416" y="275"/>
                </a:cubicBezTo>
                <a:cubicBezTo>
                  <a:pt x="416" y="274"/>
                  <a:pt x="416" y="273"/>
                  <a:pt x="416" y="273"/>
                </a:cubicBezTo>
                <a:cubicBezTo>
                  <a:pt x="416" y="273"/>
                  <a:pt x="416" y="272"/>
                  <a:pt x="416" y="270"/>
                </a:cubicBezTo>
                <a:cubicBezTo>
                  <a:pt x="417" y="269"/>
                  <a:pt x="416" y="269"/>
                  <a:pt x="416" y="269"/>
                </a:cubicBezTo>
                <a:cubicBezTo>
                  <a:pt x="416" y="269"/>
                  <a:pt x="415" y="268"/>
                  <a:pt x="414" y="268"/>
                </a:cubicBezTo>
                <a:cubicBezTo>
                  <a:pt x="414" y="268"/>
                  <a:pt x="414" y="268"/>
                  <a:pt x="415" y="267"/>
                </a:cubicBezTo>
                <a:cubicBezTo>
                  <a:pt x="416" y="265"/>
                  <a:pt x="416" y="266"/>
                  <a:pt x="416" y="266"/>
                </a:cubicBezTo>
                <a:cubicBezTo>
                  <a:pt x="416" y="264"/>
                  <a:pt x="416" y="264"/>
                  <a:pt x="416" y="264"/>
                </a:cubicBezTo>
                <a:cubicBezTo>
                  <a:pt x="414" y="263"/>
                  <a:pt x="414" y="263"/>
                  <a:pt x="414" y="263"/>
                </a:cubicBezTo>
                <a:cubicBezTo>
                  <a:pt x="411" y="261"/>
                  <a:pt x="411" y="261"/>
                  <a:pt x="411" y="261"/>
                </a:cubicBezTo>
                <a:cubicBezTo>
                  <a:pt x="411" y="261"/>
                  <a:pt x="407" y="261"/>
                  <a:pt x="407" y="261"/>
                </a:cubicBezTo>
                <a:cubicBezTo>
                  <a:pt x="407" y="261"/>
                  <a:pt x="404" y="261"/>
                  <a:pt x="404" y="261"/>
                </a:cubicBezTo>
                <a:cubicBezTo>
                  <a:pt x="402" y="262"/>
                  <a:pt x="402" y="262"/>
                  <a:pt x="402" y="262"/>
                </a:cubicBezTo>
                <a:cubicBezTo>
                  <a:pt x="401" y="263"/>
                  <a:pt x="401" y="263"/>
                  <a:pt x="401" y="263"/>
                </a:cubicBezTo>
                <a:cubicBezTo>
                  <a:pt x="398" y="264"/>
                  <a:pt x="398" y="264"/>
                  <a:pt x="398" y="264"/>
                </a:cubicBezTo>
                <a:cubicBezTo>
                  <a:pt x="395" y="265"/>
                  <a:pt x="395" y="265"/>
                  <a:pt x="395" y="265"/>
                </a:cubicBezTo>
                <a:cubicBezTo>
                  <a:pt x="395" y="265"/>
                  <a:pt x="394" y="267"/>
                  <a:pt x="393" y="268"/>
                </a:cubicBezTo>
                <a:cubicBezTo>
                  <a:pt x="393" y="268"/>
                  <a:pt x="393" y="269"/>
                  <a:pt x="393" y="269"/>
                </a:cubicBezTo>
                <a:cubicBezTo>
                  <a:pt x="395" y="270"/>
                  <a:pt x="395" y="270"/>
                  <a:pt x="395" y="270"/>
                </a:cubicBezTo>
                <a:cubicBezTo>
                  <a:pt x="395" y="272"/>
                  <a:pt x="395" y="272"/>
                  <a:pt x="395" y="272"/>
                </a:cubicBezTo>
                <a:cubicBezTo>
                  <a:pt x="396" y="272"/>
                  <a:pt x="396" y="272"/>
                  <a:pt x="396" y="272"/>
                </a:cubicBezTo>
                <a:cubicBezTo>
                  <a:pt x="395" y="274"/>
                  <a:pt x="395" y="274"/>
                  <a:pt x="395" y="274"/>
                </a:cubicBezTo>
                <a:cubicBezTo>
                  <a:pt x="395" y="274"/>
                  <a:pt x="394" y="274"/>
                  <a:pt x="393" y="275"/>
                </a:cubicBezTo>
                <a:cubicBezTo>
                  <a:pt x="392" y="276"/>
                  <a:pt x="392" y="277"/>
                  <a:pt x="392" y="277"/>
                </a:cubicBezTo>
                <a:cubicBezTo>
                  <a:pt x="389" y="278"/>
                  <a:pt x="389" y="278"/>
                  <a:pt x="389" y="278"/>
                </a:cubicBezTo>
                <a:cubicBezTo>
                  <a:pt x="387" y="277"/>
                  <a:pt x="387" y="277"/>
                  <a:pt x="387" y="277"/>
                </a:cubicBezTo>
                <a:cubicBezTo>
                  <a:pt x="385" y="278"/>
                  <a:pt x="385" y="278"/>
                  <a:pt x="385" y="278"/>
                </a:cubicBezTo>
                <a:cubicBezTo>
                  <a:pt x="384" y="278"/>
                  <a:pt x="384" y="278"/>
                  <a:pt x="384" y="278"/>
                </a:cubicBezTo>
                <a:cubicBezTo>
                  <a:pt x="384" y="276"/>
                  <a:pt x="384" y="276"/>
                  <a:pt x="384" y="276"/>
                </a:cubicBezTo>
                <a:cubicBezTo>
                  <a:pt x="383" y="275"/>
                  <a:pt x="383" y="275"/>
                  <a:pt x="383" y="275"/>
                </a:cubicBezTo>
                <a:cubicBezTo>
                  <a:pt x="384" y="274"/>
                  <a:pt x="384" y="274"/>
                  <a:pt x="384" y="274"/>
                </a:cubicBezTo>
                <a:cubicBezTo>
                  <a:pt x="384" y="274"/>
                  <a:pt x="385" y="273"/>
                  <a:pt x="385" y="273"/>
                </a:cubicBezTo>
                <a:cubicBezTo>
                  <a:pt x="386" y="273"/>
                  <a:pt x="387" y="272"/>
                  <a:pt x="387" y="272"/>
                </a:cubicBezTo>
                <a:cubicBezTo>
                  <a:pt x="389" y="272"/>
                  <a:pt x="389" y="272"/>
                  <a:pt x="389" y="272"/>
                </a:cubicBezTo>
                <a:cubicBezTo>
                  <a:pt x="389" y="270"/>
                  <a:pt x="389" y="270"/>
                  <a:pt x="389" y="270"/>
                </a:cubicBezTo>
                <a:cubicBezTo>
                  <a:pt x="390" y="268"/>
                  <a:pt x="390" y="268"/>
                  <a:pt x="390" y="268"/>
                </a:cubicBezTo>
                <a:cubicBezTo>
                  <a:pt x="390" y="265"/>
                  <a:pt x="390" y="265"/>
                  <a:pt x="390" y="265"/>
                </a:cubicBezTo>
                <a:cubicBezTo>
                  <a:pt x="389" y="264"/>
                  <a:pt x="389" y="264"/>
                  <a:pt x="389" y="264"/>
                </a:cubicBezTo>
                <a:cubicBezTo>
                  <a:pt x="388" y="263"/>
                  <a:pt x="388" y="263"/>
                  <a:pt x="388" y="263"/>
                </a:cubicBezTo>
                <a:cubicBezTo>
                  <a:pt x="388" y="262"/>
                  <a:pt x="388" y="262"/>
                  <a:pt x="388" y="262"/>
                </a:cubicBezTo>
                <a:cubicBezTo>
                  <a:pt x="388" y="260"/>
                  <a:pt x="388" y="260"/>
                  <a:pt x="388" y="260"/>
                </a:cubicBezTo>
                <a:cubicBezTo>
                  <a:pt x="389" y="259"/>
                  <a:pt x="389" y="259"/>
                  <a:pt x="389" y="259"/>
                </a:cubicBezTo>
                <a:cubicBezTo>
                  <a:pt x="389" y="259"/>
                  <a:pt x="390" y="258"/>
                  <a:pt x="390" y="257"/>
                </a:cubicBezTo>
                <a:cubicBezTo>
                  <a:pt x="390" y="257"/>
                  <a:pt x="390" y="255"/>
                  <a:pt x="390" y="255"/>
                </a:cubicBezTo>
                <a:cubicBezTo>
                  <a:pt x="390" y="255"/>
                  <a:pt x="390" y="254"/>
                  <a:pt x="390" y="254"/>
                </a:cubicBezTo>
                <a:cubicBezTo>
                  <a:pt x="394" y="250"/>
                  <a:pt x="394" y="250"/>
                  <a:pt x="394" y="250"/>
                </a:cubicBezTo>
                <a:cubicBezTo>
                  <a:pt x="396" y="248"/>
                  <a:pt x="396" y="248"/>
                  <a:pt x="396" y="248"/>
                </a:cubicBezTo>
                <a:cubicBezTo>
                  <a:pt x="396" y="248"/>
                  <a:pt x="398" y="248"/>
                  <a:pt x="398" y="247"/>
                </a:cubicBezTo>
                <a:cubicBezTo>
                  <a:pt x="398" y="247"/>
                  <a:pt x="400" y="247"/>
                  <a:pt x="400" y="247"/>
                </a:cubicBezTo>
                <a:cubicBezTo>
                  <a:pt x="400" y="247"/>
                  <a:pt x="401" y="246"/>
                  <a:pt x="401" y="246"/>
                </a:cubicBezTo>
                <a:cubicBezTo>
                  <a:pt x="402" y="245"/>
                  <a:pt x="402" y="244"/>
                  <a:pt x="402" y="244"/>
                </a:cubicBezTo>
                <a:cubicBezTo>
                  <a:pt x="402" y="244"/>
                  <a:pt x="402" y="243"/>
                  <a:pt x="402" y="243"/>
                </a:cubicBezTo>
                <a:cubicBezTo>
                  <a:pt x="402" y="243"/>
                  <a:pt x="402" y="242"/>
                  <a:pt x="402" y="242"/>
                </a:cubicBezTo>
                <a:cubicBezTo>
                  <a:pt x="402" y="242"/>
                  <a:pt x="402" y="241"/>
                  <a:pt x="402" y="241"/>
                </a:cubicBezTo>
                <a:cubicBezTo>
                  <a:pt x="402" y="240"/>
                  <a:pt x="403" y="240"/>
                  <a:pt x="403" y="240"/>
                </a:cubicBezTo>
                <a:cubicBezTo>
                  <a:pt x="403" y="238"/>
                  <a:pt x="403" y="238"/>
                  <a:pt x="403" y="238"/>
                </a:cubicBezTo>
                <a:cubicBezTo>
                  <a:pt x="403" y="238"/>
                  <a:pt x="402" y="237"/>
                  <a:pt x="402" y="236"/>
                </a:cubicBezTo>
                <a:cubicBezTo>
                  <a:pt x="402" y="236"/>
                  <a:pt x="402" y="236"/>
                  <a:pt x="402" y="235"/>
                </a:cubicBezTo>
                <a:cubicBezTo>
                  <a:pt x="403" y="234"/>
                  <a:pt x="404" y="234"/>
                  <a:pt x="404" y="234"/>
                </a:cubicBezTo>
                <a:cubicBezTo>
                  <a:pt x="406" y="234"/>
                  <a:pt x="406" y="234"/>
                  <a:pt x="406" y="234"/>
                </a:cubicBezTo>
                <a:cubicBezTo>
                  <a:pt x="406" y="234"/>
                  <a:pt x="407" y="233"/>
                  <a:pt x="408" y="233"/>
                </a:cubicBezTo>
                <a:cubicBezTo>
                  <a:pt x="408" y="233"/>
                  <a:pt x="409" y="232"/>
                  <a:pt x="409" y="232"/>
                </a:cubicBezTo>
                <a:cubicBezTo>
                  <a:pt x="410" y="230"/>
                  <a:pt x="410" y="230"/>
                  <a:pt x="410" y="230"/>
                </a:cubicBezTo>
                <a:cubicBezTo>
                  <a:pt x="411" y="230"/>
                  <a:pt x="411" y="230"/>
                  <a:pt x="411" y="230"/>
                </a:cubicBezTo>
                <a:cubicBezTo>
                  <a:pt x="412" y="229"/>
                  <a:pt x="412" y="229"/>
                  <a:pt x="412" y="229"/>
                </a:cubicBezTo>
                <a:cubicBezTo>
                  <a:pt x="412" y="227"/>
                  <a:pt x="412" y="227"/>
                  <a:pt x="412" y="227"/>
                </a:cubicBezTo>
                <a:cubicBezTo>
                  <a:pt x="414" y="226"/>
                  <a:pt x="414" y="226"/>
                  <a:pt x="414" y="226"/>
                </a:cubicBezTo>
                <a:cubicBezTo>
                  <a:pt x="414" y="225"/>
                  <a:pt x="414" y="225"/>
                  <a:pt x="414" y="225"/>
                </a:cubicBezTo>
                <a:cubicBezTo>
                  <a:pt x="415" y="224"/>
                  <a:pt x="415" y="224"/>
                  <a:pt x="415" y="224"/>
                </a:cubicBezTo>
                <a:cubicBezTo>
                  <a:pt x="416" y="224"/>
                  <a:pt x="416" y="224"/>
                  <a:pt x="416" y="224"/>
                </a:cubicBezTo>
                <a:cubicBezTo>
                  <a:pt x="418" y="222"/>
                  <a:pt x="418" y="222"/>
                  <a:pt x="418" y="222"/>
                </a:cubicBezTo>
                <a:cubicBezTo>
                  <a:pt x="420" y="221"/>
                  <a:pt x="420" y="221"/>
                  <a:pt x="420" y="221"/>
                </a:cubicBezTo>
                <a:cubicBezTo>
                  <a:pt x="420" y="221"/>
                  <a:pt x="421" y="219"/>
                  <a:pt x="421" y="218"/>
                </a:cubicBezTo>
                <a:cubicBezTo>
                  <a:pt x="421" y="217"/>
                  <a:pt x="421" y="217"/>
                  <a:pt x="422" y="216"/>
                </a:cubicBezTo>
                <a:cubicBezTo>
                  <a:pt x="422" y="216"/>
                  <a:pt x="423" y="216"/>
                  <a:pt x="424" y="215"/>
                </a:cubicBezTo>
                <a:cubicBezTo>
                  <a:pt x="424" y="215"/>
                  <a:pt x="424" y="214"/>
                  <a:pt x="424" y="214"/>
                </a:cubicBezTo>
                <a:cubicBezTo>
                  <a:pt x="425" y="214"/>
                  <a:pt x="425" y="214"/>
                  <a:pt x="425" y="214"/>
                </a:cubicBezTo>
                <a:cubicBezTo>
                  <a:pt x="425" y="212"/>
                  <a:pt x="425" y="212"/>
                  <a:pt x="425" y="212"/>
                </a:cubicBezTo>
                <a:cubicBezTo>
                  <a:pt x="425" y="211"/>
                  <a:pt x="425" y="211"/>
                  <a:pt x="425" y="211"/>
                </a:cubicBezTo>
                <a:cubicBezTo>
                  <a:pt x="425" y="211"/>
                  <a:pt x="423" y="212"/>
                  <a:pt x="423" y="212"/>
                </a:cubicBezTo>
                <a:cubicBezTo>
                  <a:pt x="423" y="212"/>
                  <a:pt x="422" y="212"/>
                  <a:pt x="421" y="212"/>
                </a:cubicBezTo>
                <a:cubicBezTo>
                  <a:pt x="421" y="212"/>
                  <a:pt x="420" y="212"/>
                  <a:pt x="419" y="212"/>
                </a:cubicBezTo>
                <a:cubicBezTo>
                  <a:pt x="418" y="211"/>
                  <a:pt x="419" y="211"/>
                  <a:pt x="419" y="211"/>
                </a:cubicBezTo>
                <a:cubicBezTo>
                  <a:pt x="419" y="211"/>
                  <a:pt x="420" y="211"/>
                  <a:pt x="420" y="210"/>
                </a:cubicBezTo>
                <a:cubicBezTo>
                  <a:pt x="420" y="210"/>
                  <a:pt x="421" y="208"/>
                  <a:pt x="421" y="208"/>
                </a:cubicBezTo>
                <a:cubicBezTo>
                  <a:pt x="422" y="208"/>
                  <a:pt x="422" y="208"/>
                  <a:pt x="422" y="208"/>
                </a:cubicBezTo>
                <a:cubicBezTo>
                  <a:pt x="423" y="207"/>
                  <a:pt x="423" y="207"/>
                  <a:pt x="423" y="207"/>
                </a:cubicBezTo>
                <a:cubicBezTo>
                  <a:pt x="423" y="207"/>
                  <a:pt x="424" y="207"/>
                  <a:pt x="424" y="207"/>
                </a:cubicBezTo>
                <a:cubicBezTo>
                  <a:pt x="424" y="207"/>
                  <a:pt x="423" y="206"/>
                  <a:pt x="423" y="206"/>
                </a:cubicBezTo>
                <a:cubicBezTo>
                  <a:pt x="423" y="204"/>
                  <a:pt x="423" y="204"/>
                  <a:pt x="423" y="204"/>
                </a:cubicBezTo>
                <a:cubicBezTo>
                  <a:pt x="425" y="205"/>
                  <a:pt x="425" y="205"/>
                  <a:pt x="425" y="205"/>
                </a:cubicBezTo>
                <a:cubicBezTo>
                  <a:pt x="428" y="205"/>
                  <a:pt x="428" y="205"/>
                  <a:pt x="428" y="205"/>
                </a:cubicBezTo>
                <a:cubicBezTo>
                  <a:pt x="429" y="204"/>
                  <a:pt x="429" y="204"/>
                  <a:pt x="429" y="204"/>
                </a:cubicBezTo>
                <a:cubicBezTo>
                  <a:pt x="429" y="204"/>
                  <a:pt x="430" y="206"/>
                  <a:pt x="430" y="206"/>
                </a:cubicBezTo>
                <a:cubicBezTo>
                  <a:pt x="430" y="207"/>
                  <a:pt x="430" y="208"/>
                  <a:pt x="431" y="208"/>
                </a:cubicBezTo>
                <a:cubicBezTo>
                  <a:pt x="431" y="208"/>
                  <a:pt x="433" y="209"/>
                  <a:pt x="433" y="209"/>
                </a:cubicBezTo>
                <a:cubicBezTo>
                  <a:pt x="433" y="209"/>
                  <a:pt x="433" y="208"/>
                  <a:pt x="434" y="208"/>
                </a:cubicBezTo>
                <a:cubicBezTo>
                  <a:pt x="434" y="208"/>
                  <a:pt x="435" y="208"/>
                  <a:pt x="435" y="208"/>
                </a:cubicBezTo>
                <a:cubicBezTo>
                  <a:pt x="436" y="208"/>
                  <a:pt x="437" y="208"/>
                  <a:pt x="437" y="208"/>
                </a:cubicBezTo>
                <a:cubicBezTo>
                  <a:pt x="437" y="208"/>
                  <a:pt x="438" y="208"/>
                  <a:pt x="439" y="208"/>
                </a:cubicBezTo>
                <a:cubicBezTo>
                  <a:pt x="439" y="207"/>
                  <a:pt x="439" y="207"/>
                  <a:pt x="439" y="207"/>
                </a:cubicBezTo>
                <a:cubicBezTo>
                  <a:pt x="439" y="207"/>
                  <a:pt x="439" y="206"/>
                  <a:pt x="439" y="206"/>
                </a:cubicBezTo>
                <a:cubicBezTo>
                  <a:pt x="439" y="206"/>
                  <a:pt x="440" y="204"/>
                  <a:pt x="440" y="204"/>
                </a:cubicBezTo>
                <a:cubicBezTo>
                  <a:pt x="440" y="204"/>
                  <a:pt x="441" y="204"/>
                  <a:pt x="441" y="204"/>
                </a:cubicBezTo>
                <a:cubicBezTo>
                  <a:pt x="441" y="204"/>
                  <a:pt x="442" y="204"/>
                  <a:pt x="442" y="204"/>
                </a:cubicBezTo>
                <a:cubicBezTo>
                  <a:pt x="442" y="204"/>
                  <a:pt x="442" y="203"/>
                  <a:pt x="442" y="203"/>
                </a:cubicBezTo>
                <a:cubicBezTo>
                  <a:pt x="442" y="203"/>
                  <a:pt x="442" y="202"/>
                  <a:pt x="442" y="202"/>
                </a:cubicBezTo>
                <a:cubicBezTo>
                  <a:pt x="442" y="202"/>
                  <a:pt x="443" y="202"/>
                  <a:pt x="443" y="202"/>
                </a:cubicBezTo>
                <a:cubicBezTo>
                  <a:pt x="443" y="200"/>
                  <a:pt x="443" y="200"/>
                  <a:pt x="443" y="200"/>
                </a:cubicBezTo>
                <a:cubicBezTo>
                  <a:pt x="443" y="200"/>
                  <a:pt x="445" y="200"/>
                  <a:pt x="445" y="200"/>
                </a:cubicBezTo>
                <a:cubicBezTo>
                  <a:pt x="446" y="200"/>
                  <a:pt x="445" y="200"/>
                  <a:pt x="445" y="200"/>
                </a:cubicBezTo>
                <a:cubicBezTo>
                  <a:pt x="448" y="199"/>
                  <a:pt x="448" y="199"/>
                  <a:pt x="448" y="199"/>
                </a:cubicBezTo>
                <a:cubicBezTo>
                  <a:pt x="448" y="199"/>
                  <a:pt x="448" y="199"/>
                  <a:pt x="448" y="200"/>
                </a:cubicBezTo>
                <a:cubicBezTo>
                  <a:pt x="446" y="197"/>
                  <a:pt x="443" y="193"/>
                  <a:pt x="443" y="193"/>
                </a:cubicBezTo>
                <a:cubicBezTo>
                  <a:pt x="445" y="189"/>
                  <a:pt x="445" y="189"/>
                  <a:pt x="445" y="189"/>
                </a:cubicBezTo>
                <a:cubicBezTo>
                  <a:pt x="445" y="189"/>
                  <a:pt x="446" y="182"/>
                  <a:pt x="446" y="180"/>
                </a:cubicBezTo>
                <a:cubicBezTo>
                  <a:pt x="446" y="179"/>
                  <a:pt x="446" y="173"/>
                  <a:pt x="446" y="173"/>
                </a:cubicBezTo>
                <a:cubicBezTo>
                  <a:pt x="446" y="173"/>
                  <a:pt x="442" y="172"/>
                  <a:pt x="445" y="169"/>
                </a:cubicBezTo>
                <a:cubicBezTo>
                  <a:pt x="448" y="165"/>
                  <a:pt x="451" y="160"/>
                  <a:pt x="451" y="160"/>
                </a:cubicBezTo>
                <a:cubicBezTo>
                  <a:pt x="451" y="150"/>
                  <a:pt x="451" y="150"/>
                  <a:pt x="451" y="150"/>
                </a:cubicBezTo>
                <a:cubicBezTo>
                  <a:pt x="451" y="150"/>
                  <a:pt x="448" y="147"/>
                  <a:pt x="452" y="145"/>
                </a:cubicBezTo>
                <a:cubicBezTo>
                  <a:pt x="456" y="142"/>
                  <a:pt x="463" y="133"/>
                  <a:pt x="463" y="133"/>
                </a:cubicBezTo>
                <a:cubicBezTo>
                  <a:pt x="470" y="125"/>
                  <a:pt x="470" y="125"/>
                  <a:pt x="470" y="125"/>
                </a:cubicBezTo>
                <a:cubicBezTo>
                  <a:pt x="458" y="122"/>
                  <a:pt x="458" y="122"/>
                  <a:pt x="458" y="122"/>
                </a:cubicBezTo>
                <a:cubicBezTo>
                  <a:pt x="451" y="121"/>
                  <a:pt x="451" y="121"/>
                  <a:pt x="451" y="121"/>
                </a:cubicBezTo>
                <a:cubicBezTo>
                  <a:pt x="446" y="118"/>
                  <a:pt x="446" y="118"/>
                  <a:pt x="446" y="118"/>
                </a:cubicBezTo>
                <a:cubicBezTo>
                  <a:pt x="443" y="113"/>
                  <a:pt x="443" y="113"/>
                  <a:pt x="443" y="113"/>
                </a:cubicBezTo>
                <a:cubicBezTo>
                  <a:pt x="440" y="115"/>
                  <a:pt x="440" y="115"/>
                  <a:pt x="440" y="115"/>
                </a:cubicBezTo>
                <a:cubicBezTo>
                  <a:pt x="437" y="117"/>
                  <a:pt x="437" y="117"/>
                  <a:pt x="437" y="117"/>
                </a:cubicBezTo>
                <a:cubicBezTo>
                  <a:pt x="430" y="116"/>
                  <a:pt x="430" y="116"/>
                  <a:pt x="430" y="116"/>
                </a:cubicBezTo>
                <a:cubicBezTo>
                  <a:pt x="425" y="111"/>
                  <a:pt x="425" y="111"/>
                  <a:pt x="425" y="111"/>
                </a:cubicBezTo>
                <a:cubicBezTo>
                  <a:pt x="421" y="114"/>
                  <a:pt x="421" y="114"/>
                  <a:pt x="421" y="114"/>
                </a:cubicBezTo>
                <a:cubicBezTo>
                  <a:pt x="417" y="111"/>
                  <a:pt x="417" y="111"/>
                  <a:pt x="417" y="111"/>
                </a:cubicBezTo>
                <a:cubicBezTo>
                  <a:pt x="414" y="106"/>
                  <a:pt x="414" y="106"/>
                  <a:pt x="414" y="106"/>
                </a:cubicBezTo>
                <a:cubicBezTo>
                  <a:pt x="413" y="102"/>
                  <a:pt x="413" y="102"/>
                  <a:pt x="413" y="102"/>
                </a:cubicBezTo>
                <a:cubicBezTo>
                  <a:pt x="408" y="97"/>
                  <a:pt x="408" y="97"/>
                  <a:pt x="408" y="97"/>
                </a:cubicBezTo>
                <a:cubicBezTo>
                  <a:pt x="406" y="97"/>
                  <a:pt x="406" y="97"/>
                  <a:pt x="406" y="97"/>
                </a:cubicBezTo>
                <a:cubicBezTo>
                  <a:pt x="406" y="98"/>
                  <a:pt x="405" y="98"/>
                  <a:pt x="405" y="98"/>
                </a:cubicBezTo>
                <a:cubicBezTo>
                  <a:pt x="405" y="98"/>
                  <a:pt x="402" y="97"/>
                  <a:pt x="402" y="97"/>
                </a:cubicBezTo>
                <a:cubicBezTo>
                  <a:pt x="402" y="95"/>
                  <a:pt x="402" y="95"/>
                  <a:pt x="402" y="95"/>
                </a:cubicBezTo>
                <a:cubicBezTo>
                  <a:pt x="401" y="94"/>
                  <a:pt x="401" y="94"/>
                  <a:pt x="401" y="94"/>
                </a:cubicBezTo>
                <a:cubicBezTo>
                  <a:pt x="399" y="94"/>
                  <a:pt x="399" y="94"/>
                  <a:pt x="399" y="94"/>
                </a:cubicBezTo>
                <a:cubicBezTo>
                  <a:pt x="397" y="95"/>
                  <a:pt x="397" y="95"/>
                  <a:pt x="397" y="95"/>
                </a:cubicBezTo>
                <a:cubicBezTo>
                  <a:pt x="396" y="96"/>
                  <a:pt x="396" y="96"/>
                  <a:pt x="396" y="96"/>
                </a:cubicBezTo>
                <a:cubicBezTo>
                  <a:pt x="396" y="96"/>
                  <a:pt x="396" y="96"/>
                  <a:pt x="396" y="96"/>
                </a:cubicBezTo>
                <a:cubicBezTo>
                  <a:pt x="395" y="97"/>
                  <a:pt x="395" y="97"/>
                  <a:pt x="395" y="97"/>
                </a:cubicBezTo>
                <a:cubicBezTo>
                  <a:pt x="394" y="97"/>
                  <a:pt x="394" y="97"/>
                  <a:pt x="394" y="97"/>
                </a:cubicBezTo>
                <a:cubicBezTo>
                  <a:pt x="394" y="97"/>
                  <a:pt x="394" y="97"/>
                  <a:pt x="394" y="97"/>
                </a:cubicBezTo>
                <a:cubicBezTo>
                  <a:pt x="394" y="97"/>
                  <a:pt x="393" y="97"/>
                  <a:pt x="393" y="97"/>
                </a:cubicBezTo>
                <a:cubicBezTo>
                  <a:pt x="391" y="97"/>
                  <a:pt x="391" y="97"/>
                  <a:pt x="391" y="97"/>
                </a:cubicBezTo>
                <a:cubicBezTo>
                  <a:pt x="391" y="96"/>
                  <a:pt x="391" y="96"/>
                  <a:pt x="391" y="96"/>
                </a:cubicBezTo>
                <a:cubicBezTo>
                  <a:pt x="391" y="95"/>
                  <a:pt x="391" y="95"/>
                  <a:pt x="391" y="95"/>
                </a:cubicBezTo>
                <a:cubicBezTo>
                  <a:pt x="389" y="94"/>
                  <a:pt x="389" y="94"/>
                  <a:pt x="389" y="94"/>
                </a:cubicBezTo>
                <a:cubicBezTo>
                  <a:pt x="388" y="94"/>
                  <a:pt x="388" y="94"/>
                  <a:pt x="388" y="94"/>
                </a:cubicBezTo>
                <a:cubicBezTo>
                  <a:pt x="388" y="94"/>
                  <a:pt x="387" y="93"/>
                  <a:pt x="387" y="93"/>
                </a:cubicBezTo>
                <a:cubicBezTo>
                  <a:pt x="386" y="93"/>
                  <a:pt x="386" y="92"/>
                  <a:pt x="386" y="92"/>
                </a:cubicBezTo>
                <a:cubicBezTo>
                  <a:pt x="385" y="91"/>
                  <a:pt x="385" y="91"/>
                  <a:pt x="385" y="91"/>
                </a:cubicBezTo>
                <a:cubicBezTo>
                  <a:pt x="387" y="91"/>
                  <a:pt x="387" y="91"/>
                  <a:pt x="387" y="91"/>
                </a:cubicBezTo>
                <a:cubicBezTo>
                  <a:pt x="387" y="91"/>
                  <a:pt x="387" y="90"/>
                  <a:pt x="387" y="90"/>
                </a:cubicBezTo>
                <a:cubicBezTo>
                  <a:pt x="387" y="90"/>
                  <a:pt x="387" y="90"/>
                  <a:pt x="387" y="90"/>
                </a:cubicBezTo>
                <a:cubicBezTo>
                  <a:pt x="387" y="90"/>
                  <a:pt x="386" y="90"/>
                  <a:pt x="386" y="90"/>
                </a:cubicBezTo>
                <a:cubicBezTo>
                  <a:pt x="384" y="90"/>
                  <a:pt x="384" y="90"/>
                  <a:pt x="384" y="90"/>
                </a:cubicBezTo>
                <a:cubicBezTo>
                  <a:pt x="383" y="91"/>
                  <a:pt x="383" y="91"/>
                  <a:pt x="383" y="91"/>
                </a:cubicBezTo>
                <a:cubicBezTo>
                  <a:pt x="381" y="91"/>
                  <a:pt x="381" y="91"/>
                  <a:pt x="381" y="91"/>
                </a:cubicBezTo>
                <a:cubicBezTo>
                  <a:pt x="379" y="92"/>
                  <a:pt x="379" y="92"/>
                  <a:pt x="379" y="92"/>
                </a:cubicBezTo>
                <a:cubicBezTo>
                  <a:pt x="376" y="92"/>
                  <a:pt x="376" y="92"/>
                  <a:pt x="376" y="92"/>
                </a:cubicBezTo>
                <a:cubicBezTo>
                  <a:pt x="375" y="90"/>
                  <a:pt x="375" y="90"/>
                  <a:pt x="375" y="90"/>
                </a:cubicBezTo>
                <a:cubicBezTo>
                  <a:pt x="374" y="88"/>
                  <a:pt x="374" y="88"/>
                  <a:pt x="374" y="88"/>
                </a:cubicBezTo>
                <a:cubicBezTo>
                  <a:pt x="373" y="87"/>
                  <a:pt x="373" y="87"/>
                  <a:pt x="373" y="87"/>
                </a:cubicBezTo>
                <a:cubicBezTo>
                  <a:pt x="372" y="87"/>
                  <a:pt x="372" y="87"/>
                  <a:pt x="372" y="87"/>
                </a:cubicBezTo>
                <a:cubicBezTo>
                  <a:pt x="369" y="86"/>
                  <a:pt x="369" y="86"/>
                  <a:pt x="369" y="86"/>
                </a:cubicBezTo>
                <a:cubicBezTo>
                  <a:pt x="370" y="84"/>
                  <a:pt x="370" y="84"/>
                  <a:pt x="370" y="84"/>
                </a:cubicBezTo>
                <a:cubicBezTo>
                  <a:pt x="370" y="84"/>
                  <a:pt x="369" y="82"/>
                  <a:pt x="369" y="82"/>
                </a:cubicBezTo>
                <a:cubicBezTo>
                  <a:pt x="368" y="82"/>
                  <a:pt x="367" y="82"/>
                  <a:pt x="367" y="82"/>
                </a:cubicBezTo>
                <a:cubicBezTo>
                  <a:pt x="365" y="80"/>
                  <a:pt x="365" y="80"/>
                  <a:pt x="365" y="80"/>
                </a:cubicBezTo>
                <a:cubicBezTo>
                  <a:pt x="365" y="80"/>
                  <a:pt x="365" y="79"/>
                  <a:pt x="364" y="78"/>
                </a:cubicBezTo>
                <a:cubicBezTo>
                  <a:pt x="363" y="78"/>
                  <a:pt x="363" y="77"/>
                  <a:pt x="362" y="77"/>
                </a:cubicBezTo>
                <a:cubicBezTo>
                  <a:pt x="361" y="77"/>
                  <a:pt x="359" y="77"/>
                  <a:pt x="359" y="77"/>
                </a:cubicBezTo>
                <a:cubicBezTo>
                  <a:pt x="359" y="77"/>
                  <a:pt x="358" y="75"/>
                  <a:pt x="357" y="75"/>
                </a:cubicBezTo>
                <a:cubicBezTo>
                  <a:pt x="357" y="75"/>
                  <a:pt x="353" y="75"/>
                  <a:pt x="353" y="75"/>
                </a:cubicBezTo>
                <a:cubicBezTo>
                  <a:pt x="353" y="75"/>
                  <a:pt x="354" y="72"/>
                  <a:pt x="354" y="72"/>
                </a:cubicBezTo>
                <a:cubicBezTo>
                  <a:pt x="354" y="71"/>
                  <a:pt x="354" y="68"/>
                  <a:pt x="354" y="68"/>
                </a:cubicBezTo>
                <a:cubicBezTo>
                  <a:pt x="354" y="67"/>
                  <a:pt x="354" y="67"/>
                  <a:pt x="354" y="67"/>
                </a:cubicBezTo>
                <a:cubicBezTo>
                  <a:pt x="354" y="67"/>
                  <a:pt x="353" y="66"/>
                  <a:pt x="354" y="64"/>
                </a:cubicBezTo>
                <a:cubicBezTo>
                  <a:pt x="355" y="62"/>
                  <a:pt x="354" y="63"/>
                  <a:pt x="355" y="61"/>
                </a:cubicBezTo>
                <a:cubicBezTo>
                  <a:pt x="356" y="58"/>
                  <a:pt x="356" y="57"/>
                  <a:pt x="356" y="57"/>
                </a:cubicBezTo>
                <a:cubicBezTo>
                  <a:pt x="354" y="56"/>
                  <a:pt x="354" y="56"/>
                  <a:pt x="354" y="56"/>
                </a:cubicBezTo>
                <a:cubicBezTo>
                  <a:pt x="354" y="56"/>
                  <a:pt x="353" y="55"/>
                  <a:pt x="352" y="56"/>
                </a:cubicBezTo>
                <a:cubicBezTo>
                  <a:pt x="352" y="58"/>
                  <a:pt x="351" y="58"/>
                  <a:pt x="351" y="58"/>
                </a:cubicBezTo>
                <a:cubicBezTo>
                  <a:pt x="349" y="61"/>
                  <a:pt x="349" y="61"/>
                  <a:pt x="349" y="61"/>
                </a:cubicBezTo>
                <a:cubicBezTo>
                  <a:pt x="349" y="64"/>
                  <a:pt x="349" y="64"/>
                  <a:pt x="349" y="64"/>
                </a:cubicBezTo>
                <a:cubicBezTo>
                  <a:pt x="349" y="64"/>
                  <a:pt x="350" y="65"/>
                  <a:pt x="347" y="65"/>
                </a:cubicBezTo>
                <a:cubicBezTo>
                  <a:pt x="345" y="65"/>
                  <a:pt x="343" y="65"/>
                  <a:pt x="343" y="65"/>
                </a:cubicBezTo>
                <a:cubicBezTo>
                  <a:pt x="343" y="65"/>
                  <a:pt x="345" y="67"/>
                  <a:pt x="342" y="67"/>
                </a:cubicBezTo>
                <a:cubicBezTo>
                  <a:pt x="340" y="67"/>
                  <a:pt x="337" y="67"/>
                  <a:pt x="337" y="67"/>
                </a:cubicBezTo>
                <a:cubicBezTo>
                  <a:pt x="335" y="65"/>
                  <a:pt x="335" y="65"/>
                  <a:pt x="335" y="65"/>
                </a:cubicBezTo>
                <a:cubicBezTo>
                  <a:pt x="331" y="66"/>
                  <a:pt x="331" y="66"/>
                  <a:pt x="331" y="66"/>
                </a:cubicBezTo>
                <a:cubicBezTo>
                  <a:pt x="331" y="66"/>
                  <a:pt x="331" y="65"/>
                  <a:pt x="331" y="63"/>
                </a:cubicBezTo>
                <a:cubicBezTo>
                  <a:pt x="331" y="62"/>
                  <a:pt x="330" y="60"/>
                  <a:pt x="331" y="60"/>
                </a:cubicBezTo>
                <a:cubicBezTo>
                  <a:pt x="332" y="60"/>
                  <a:pt x="333" y="59"/>
                  <a:pt x="333" y="59"/>
                </a:cubicBezTo>
                <a:cubicBezTo>
                  <a:pt x="332" y="56"/>
                  <a:pt x="332" y="56"/>
                  <a:pt x="332" y="56"/>
                </a:cubicBezTo>
                <a:cubicBezTo>
                  <a:pt x="332" y="56"/>
                  <a:pt x="332" y="56"/>
                  <a:pt x="332" y="56"/>
                </a:cubicBezTo>
                <a:cubicBezTo>
                  <a:pt x="332" y="56"/>
                  <a:pt x="331" y="56"/>
                  <a:pt x="331" y="55"/>
                </a:cubicBezTo>
                <a:cubicBezTo>
                  <a:pt x="331" y="54"/>
                  <a:pt x="332" y="52"/>
                  <a:pt x="332" y="52"/>
                </a:cubicBezTo>
                <a:cubicBezTo>
                  <a:pt x="333" y="51"/>
                  <a:pt x="333" y="49"/>
                  <a:pt x="333" y="49"/>
                </a:cubicBezTo>
                <a:cubicBezTo>
                  <a:pt x="332" y="49"/>
                  <a:pt x="332" y="49"/>
                  <a:pt x="332" y="49"/>
                </a:cubicBezTo>
                <a:cubicBezTo>
                  <a:pt x="332" y="49"/>
                  <a:pt x="330" y="50"/>
                  <a:pt x="330" y="48"/>
                </a:cubicBezTo>
                <a:cubicBezTo>
                  <a:pt x="330" y="47"/>
                  <a:pt x="329" y="45"/>
                  <a:pt x="329" y="45"/>
                </a:cubicBezTo>
                <a:cubicBezTo>
                  <a:pt x="329" y="45"/>
                  <a:pt x="327" y="44"/>
                  <a:pt x="327" y="44"/>
                </a:cubicBezTo>
                <a:cubicBezTo>
                  <a:pt x="326" y="44"/>
                  <a:pt x="326" y="44"/>
                  <a:pt x="325" y="45"/>
                </a:cubicBezTo>
                <a:cubicBezTo>
                  <a:pt x="325" y="45"/>
                  <a:pt x="322" y="44"/>
                  <a:pt x="322" y="44"/>
                </a:cubicBezTo>
                <a:cubicBezTo>
                  <a:pt x="322" y="44"/>
                  <a:pt x="319" y="44"/>
                  <a:pt x="319" y="44"/>
                </a:cubicBezTo>
                <a:cubicBezTo>
                  <a:pt x="318" y="44"/>
                  <a:pt x="317" y="46"/>
                  <a:pt x="317" y="46"/>
                </a:cubicBezTo>
                <a:cubicBezTo>
                  <a:pt x="315" y="43"/>
                  <a:pt x="315" y="43"/>
                  <a:pt x="315" y="43"/>
                </a:cubicBezTo>
                <a:cubicBezTo>
                  <a:pt x="316" y="40"/>
                  <a:pt x="316" y="40"/>
                  <a:pt x="316" y="40"/>
                </a:cubicBezTo>
                <a:cubicBezTo>
                  <a:pt x="316" y="40"/>
                  <a:pt x="314" y="38"/>
                  <a:pt x="314" y="37"/>
                </a:cubicBezTo>
                <a:cubicBezTo>
                  <a:pt x="314" y="37"/>
                  <a:pt x="313" y="35"/>
                  <a:pt x="313" y="35"/>
                </a:cubicBezTo>
                <a:cubicBezTo>
                  <a:pt x="311" y="35"/>
                  <a:pt x="311" y="35"/>
                  <a:pt x="311" y="35"/>
                </a:cubicBezTo>
                <a:cubicBezTo>
                  <a:pt x="310" y="34"/>
                  <a:pt x="310" y="34"/>
                  <a:pt x="310" y="34"/>
                </a:cubicBezTo>
                <a:cubicBezTo>
                  <a:pt x="310" y="34"/>
                  <a:pt x="308" y="34"/>
                  <a:pt x="307" y="34"/>
                </a:cubicBezTo>
                <a:cubicBezTo>
                  <a:pt x="306" y="34"/>
                  <a:pt x="306" y="34"/>
                  <a:pt x="305" y="34"/>
                </a:cubicBezTo>
                <a:cubicBezTo>
                  <a:pt x="305" y="34"/>
                  <a:pt x="303" y="32"/>
                  <a:pt x="303" y="32"/>
                </a:cubicBezTo>
                <a:cubicBezTo>
                  <a:pt x="303" y="31"/>
                  <a:pt x="303" y="30"/>
                  <a:pt x="303" y="29"/>
                </a:cubicBezTo>
                <a:cubicBezTo>
                  <a:pt x="302" y="28"/>
                  <a:pt x="301" y="26"/>
                  <a:pt x="301" y="25"/>
                </a:cubicBezTo>
                <a:cubicBezTo>
                  <a:pt x="301" y="25"/>
                  <a:pt x="302" y="23"/>
                  <a:pt x="302" y="23"/>
                </a:cubicBezTo>
                <a:cubicBezTo>
                  <a:pt x="301" y="22"/>
                  <a:pt x="299" y="20"/>
                  <a:pt x="299" y="20"/>
                </a:cubicBezTo>
                <a:cubicBezTo>
                  <a:pt x="298" y="18"/>
                  <a:pt x="298" y="18"/>
                  <a:pt x="298" y="18"/>
                </a:cubicBezTo>
                <a:cubicBezTo>
                  <a:pt x="298" y="18"/>
                  <a:pt x="295" y="20"/>
                  <a:pt x="294" y="20"/>
                </a:cubicBezTo>
                <a:cubicBezTo>
                  <a:pt x="293" y="20"/>
                  <a:pt x="291" y="19"/>
                  <a:pt x="291" y="20"/>
                </a:cubicBezTo>
                <a:cubicBezTo>
                  <a:pt x="291" y="20"/>
                  <a:pt x="292" y="22"/>
                  <a:pt x="291" y="22"/>
                </a:cubicBezTo>
                <a:cubicBezTo>
                  <a:pt x="290" y="22"/>
                  <a:pt x="288" y="22"/>
                  <a:pt x="287" y="21"/>
                </a:cubicBezTo>
                <a:cubicBezTo>
                  <a:pt x="286" y="20"/>
                  <a:pt x="286" y="19"/>
                  <a:pt x="286" y="18"/>
                </a:cubicBezTo>
                <a:cubicBezTo>
                  <a:pt x="285" y="18"/>
                  <a:pt x="285" y="16"/>
                  <a:pt x="284" y="16"/>
                </a:cubicBezTo>
                <a:cubicBezTo>
                  <a:pt x="283" y="16"/>
                  <a:pt x="282" y="16"/>
                  <a:pt x="282" y="15"/>
                </a:cubicBezTo>
                <a:cubicBezTo>
                  <a:pt x="282" y="15"/>
                  <a:pt x="282" y="12"/>
                  <a:pt x="282" y="12"/>
                </a:cubicBezTo>
                <a:cubicBezTo>
                  <a:pt x="282" y="10"/>
                  <a:pt x="282" y="10"/>
                  <a:pt x="282" y="10"/>
                </a:cubicBezTo>
                <a:cubicBezTo>
                  <a:pt x="282" y="10"/>
                  <a:pt x="282" y="7"/>
                  <a:pt x="281" y="7"/>
                </a:cubicBezTo>
                <a:cubicBezTo>
                  <a:pt x="281" y="6"/>
                  <a:pt x="280" y="5"/>
                  <a:pt x="280" y="5"/>
                </a:cubicBezTo>
                <a:cubicBezTo>
                  <a:pt x="280" y="2"/>
                  <a:pt x="280" y="2"/>
                  <a:pt x="280" y="2"/>
                </a:cubicBezTo>
                <a:cubicBezTo>
                  <a:pt x="281" y="1"/>
                  <a:pt x="281" y="1"/>
                  <a:pt x="281" y="1"/>
                </a:cubicBezTo>
                <a:cubicBezTo>
                  <a:pt x="281" y="1"/>
                  <a:pt x="281" y="0"/>
                  <a:pt x="282" y="0"/>
                </a:cubicBezTo>
                <a:cubicBezTo>
                  <a:pt x="259" y="4"/>
                  <a:pt x="259" y="4"/>
                  <a:pt x="259" y="4"/>
                </a:cubicBezTo>
                <a:cubicBezTo>
                  <a:pt x="249" y="5"/>
                  <a:pt x="249" y="5"/>
                  <a:pt x="249" y="5"/>
                </a:cubicBezTo>
                <a:cubicBezTo>
                  <a:pt x="245" y="10"/>
                  <a:pt x="245" y="10"/>
                  <a:pt x="245" y="10"/>
                </a:cubicBezTo>
                <a:cubicBezTo>
                  <a:pt x="243" y="15"/>
                  <a:pt x="243" y="15"/>
                  <a:pt x="243" y="15"/>
                </a:cubicBezTo>
                <a:cubicBezTo>
                  <a:pt x="244" y="23"/>
                  <a:pt x="244" y="23"/>
                  <a:pt x="244" y="23"/>
                </a:cubicBezTo>
                <a:cubicBezTo>
                  <a:pt x="241" y="28"/>
                  <a:pt x="241" y="28"/>
                  <a:pt x="241" y="28"/>
                </a:cubicBezTo>
                <a:cubicBezTo>
                  <a:pt x="241" y="34"/>
                  <a:pt x="241" y="34"/>
                  <a:pt x="241" y="34"/>
                </a:cubicBezTo>
                <a:cubicBezTo>
                  <a:pt x="241" y="43"/>
                  <a:pt x="241" y="43"/>
                  <a:pt x="241" y="43"/>
                </a:cubicBezTo>
                <a:cubicBezTo>
                  <a:pt x="236" y="46"/>
                  <a:pt x="236" y="46"/>
                  <a:pt x="236" y="46"/>
                </a:cubicBezTo>
                <a:cubicBezTo>
                  <a:pt x="229" y="53"/>
                  <a:pt x="229" y="53"/>
                  <a:pt x="229" y="53"/>
                </a:cubicBezTo>
                <a:cubicBezTo>
                  <a:pt x="219" y="57"/>
                  <a:pt x="219" y="57"/>
                  <a:pt x="219" y="57"/>
                </a:cubicBezTo>
                <a:cubicBezTo>
                  <a:pt x="206" y="60"/>
                  <a:pt x="206" y="60"/>
                  <a:pt x="206" y="60"/>
                </a:cubicBezTo>
                <a:cubicBezTo>
                  <a:pt x="196" y="63"/>
                  <a:pt x="196" y="63"/>
                  <a:pt x="196" y="63"/>
                </a:cubicBezTo>
                <a:cubicBezTo>
                  <a:pt x="187" y="68"/>
                  <a:pt x="187" y="68"/>
                  <a:pt x="187" y="68"/>
                </a:cubicBezTo>
                <a:cubicBezTo>
                  <a:pt x="185" y="75"/>
                  <a:pt x="185" y="75"/>
                  <a:pt x="185" y="75"/>
                </a:cubicBezTo>
                <a:cubicBezTo>
                  <a:pt x="184" y="84"/>
                  <a:pt x="184" y="84"/>
                  <a:pt x="184" y="84"/>
                </a:cubicBezTo>
                <a:cubicBezTo>
                  <a:pt x="177" y="87"/>
                  <a:pt x="177" y="87"/>
                  <a:pt x="177" y="87"/>
                </a:cubicBezTo>
                <a:cubicBezTo>
                  <a:pt x="177" y="87"/>
                  <a:pt x="174" y="89"/>
                  <a:pt x="172" y="88"/>
                </a:cubicBezTo>
                <a:cubicBezTo>
                  <a:pt x="169" y="88"/>
                  <a:pt x="163" y="86"/>
                  <a:pt x="163" y="86"/>
                </a:cubicBezTo>
                <a:cubicBezTo>
                  <a:pt x="163" y="86"/>
                  <a:pt x="156" y="82"/>
                  <a:pt x="153" y="82"/>
                </a:cubicBezTo>
                <a:cubicBezTo>
                  <a:pt x="150" y="81"/>
                  <a:pt x="145" y="76"/>
                  <a:pt x="145" y="76"/>
                </a:cubicBezTo>
                <a:cubicBezTo>
                  <a:pt x="140" y="80"/>
                  <a:pt x="140" y="80"/>
                  <a:pt x="140" y="80"/>
                </a:cubicBezTo>
                <a:cubicBezTo>
                  <a:pt x="140" y="80"/>
                  <a:pt x="137" y="77"/>
                  <a:pt x="137" y="75"/>
                </a:cubicBezTo>
                <a:cubicBezTo>
                  <a:pt x="137" y="74"/>
                  <a:pt x="137" y="74"/>
                  <a:pt x="137" y="72"/>
                </a:cubicBezTo>
                <a:cubicBezTo>
                  <a:pt x="137" y="69"/>
                  <a:pt x="137" y="64"/>
                  <a:pt x="137" y="64"/>
                </a:cubicBezTo>
                <a:cubicBezTo>
                  <a:pt x="130" y="61"/>
                  <a:pt x="130" y="61"/>
                  <a:pt x="130" y="61"/>
                </a:cubicBezTo>
                <a:cubicBezTo>
                  <a:pt x="123" y="60"/>
                  <a:pt x="123" y="60"/>
                  <a:pt x="123" y="60"/>
                </a:cubicBezTo>
                <a:cubicBezTo>
                  <a:pt x="123" y="60"/>
                  <a:pt x="123" y="62"/>
                  <a:pt x="121" y="60"/>
                </a:cubicBezTo>
                <a:cubicBezTo>
                  <a:pt x="118" y="58"/>
                  <a:pt x="118" y="54"/>
                  <a:pt x="118" y="54"/>
                </a:cubicBezTo>
                <a:cubicBezTo>
                  <a:pt x="112" y="51"/>
                  <a:pt x="112" y="51"/>
                  <a:pt x="112" y="51"/>
                </a:cubicBezTo>
                <a:cubicBezTo>
                  <a:pt x="110" y="59"/>
                  <a:pt x="110" y="59"/>
                  <a:pt x="110" y="59"/>
                </a:cubicBezTo>
                <a:cubicBezTo>
                  <a:pt x="117" y="65"/>
                  <a:pt x="117" y="65"/>
                  <a:pt x="117" y="65"/>
                </a:cubicBezTo>
                <a:cubicBezTo>
                  <a:pt x="119" y="69"/>
                  <a:pt x="119" y="69"/>
                  <a:pt x="119" y="69"/>
                </a:cubicBezTo>
                <a:cubicBezTo>
                  <a:pt x="117" y="75"/>
                  <a:pt x="117" y="75"/>
                  <a:pt x="117" y="75"/>
                </a:cubicBezTo>
                <a:cubicBezTo>
                  <a:pt x="119" y="80"/>
                  <a:pt x="119" y="80"/>
                  <a:pt x="119" y="80"/>
                </a:cubicBezTo>
                <a:cubicBezTo>
                  <a:pt x="120" y="84"/>
                  <a:pt x="120" y="84"/>
                  <a:pt x="120" y="84"/>
                </a:cubicBezTo>
                <a:cubicBezTo>
                  <a:pt x="120" y="84"/>
                  <a:pt x="121" y="84"/>
                  <a:pt x="121" y="87"/>
                </a:cubicBezTo>
                <a:cubicBezTo>
                  <a:pt x="121" y="89"/>
                  <a:pt x="120" y="99"/>
                  <a:pt x="120" y="99"/>
                </a:cubicBezTo>
                <a:cubicBezTo>
                  <a:pt x="120" y="107"/>
                  <a:pt x="120" y="107"/>
                  <a:pt x="120" y="107"/>
                </a:cubicBezTo>
                <a:cubicBezTo>
                  <a:pt x="123" y="115"/>
                  <a:pt x="123" y="115"/>
                  <a:pt x="123" y="115"/>
                </a:cubicBezTo>
                <a:cubicBezTo>
                  <a:pt x="123" y="115"/>
                  <a:pt x="118" y="118"/>
                  <a:pt x="116" y="118"/>
                </a:cubicBezTo>
                <a:cubicBezTo>
                  <a:pt x="114" y="118"/>
                  <a:pt x="109" y="116"/>
                  <a:pt x="109" y="116"/>
                </a:cubicBezTo>
                <a:cubicBezTo>
                  <a:pt x="107" y="111"/>
                  <a:pt x="107" y="111"/>
                  <a:pt x="107" y="111"/>
                </a:cubicBezTo>
                <a:cubicBezTo>
                  <a:pt x="95" y="112"/>
                  <a:pt x="95" y="112"/>
                  <a:pt x="95" y="112"/>
                </a:cubicBezTo>
                <a:cubicBezTo>
                  <a:pt x="88" y="111"/>
                  <a:pt x="88" y="111"/>
                  <a:pt x="88" y="111"/>
                </a:cubicBezTo>
                <a:cubicBezTo>
                  <a:pt x="82" y="115"/>
                  <a:pt x="82" y="115"/>
                  <a:pt x="82" y="115"/>
                </a:cubicBezTo>
                <a:cubicBezTo>
                  <a:pt x="78" y="114"/>
                  <a:pt x="78" y="114"/>
                  <a:pt x="78" y="114"/>
                </a:cubicBezTo>
                <a:cubicBezTo>
                  <a:pt x="74" y="110"/>
                  <a:pt x="74" y="110"/>
                  <a:pt x="74" y="110"/>
                </a:cubicBezTo>
                <a:cubicBezTo>
                  <a:pt x="73" y="104"/>
                  <a:pt x="73" y="104"/>
                  <a:pt x="73" y="104"/>
                </a:cubicBezTo>
                <a:cubicBezTo>
                  <a:pt x="71" y="99"/>
                  <a:pt x="71" y="99"/>
                  <a:pt x="71" y="99"/>
                </a:cubicBezTo>
                <a:cubicBezTo>
                  <a:pt x="67" y="94"/>
                  <a:pt x="67" y="94"/>
                  <a:pt x="67" y="94"/>
                </a:cubicBezTo>
                <a:cubicBezTo>
                  <a:pt x="54" y="95"/>
                  <a:pt x="54" y="95"/>
                  <a:pt x="54" y="95"/>
                </a:cubicBezTo>
                <a:cubicBezTo>
                  <a:pt x="49" y="96"/>
                  <a:pt x="49" y="96"/>
                  <a:pt x="49" y="96"/>
                </a:cubicBezTo>
                <a:cubicBezTo>
                  <a:pt x="46" y="99"/>
                  <a:pt x="46" y="99"/>
                  <a:pt x="46" y="99"/>
                </a:cubicBezTo>
                <a:cubicBezTo>
                  <a:pt x="40" y="98"/>
                  <a:pt x="40" y="98"/>
                  <a:pt x="40" y="98"/>
                </a:cubicBezTo>
                <a:cubicBezTo>
                  <a:pt x="38" y="101"/>
                  <a:pt x="38" y="101"/>
                  <a:pt x="38" y="101"/>
                </a:cubicBezTo>
                <a:cubicBezTo>
                  <a:pt x="31" y="99"/>
                  <a:pt x="31" y="99"/>
                  <a:pt x="31" y="99"/>
                </a:cubicBezTo>
                <a:cubicBezTo>
                  <a:pt x="24" y="100"/>
                  <a:pt x="24" y="100"/>
                  <a:pt x="24" y="100"/>
                </a:cubicBezTo>
                <a:cubicBezTo>
                  <a:pt x="19" y="99"/>
                  <a:pt x="19" y="99"/>
                  <a:pt x="19" y="99"/>
                </a:cubicBezTo>
                <a:cubicBezTo>
                  <a:pt x="10" y="101"/>
                  <a:pt x="10" y="101"/>
                  <a:pt x="10" y="101"/>
                </a:cubicBezTo>
                <a:cubicBezTo>
                  <a:pt x="5" y="105"/>
                  <a:pt x="5" y="105"/>
                  <a:pt x="5" y="105"/>
                </a:cubicBezTo>
                <a:cubicBezTo>
                  <a:pt x="0" y="113"/>
                  <a:pt x="0" y="113"/>
                  <a:pt x="0" y="113"/>
                </a:cubicBezTo>
                <a:cubicBezTo>
                  <a:pt x="0" y="113"/>
                  <a:pt x="2" y="113"/>
                  <a:pt x="4" y="113"/>
                </a:cubicBezTo>
                <a:cubicBezTo>
                  <a:pt x="5" y="113"/>
                  <a:pt x="14" y="114"/>
                  <a:pt x="14" y="114"/>
                </a:cubicBezTo>
                <a:cubicBezTo>
                  <a:pt x="16" y="117"/>
                  <a:pt x="16" y="117"/>
                  <a:pt x="16" y="117"/>
                </a:cubicBezTo>
                <a:cubicBezTo>
                  <a:pt x="10" y="120"/>
                  <a:pt x="10" y="120"/>
                  <a:pt x="10" y="120"/>
                </a:cubicBezTo>
                <a:cubicBezTo>
                  <a:pt x="15" y="122"/>
                  <a:pt x="15" y="122"/>
                  <a:pt x="15" y="122"/>
                </a:cubicBezTo>
                <a:cubicBezTo>
                  <a:pt x="16" y="124"/>
                  <a:pt x="16" y="124"/>
                  <a:pt x="16" y="124"/>
                </a:cubicBezTo>
                <a:cubicBezTo>
                  <a:pt x="16" y="127"/>
                  <a:pt x="16" y="127"/>
                  <a:pt x="16" y="127"/>
                </a:cubicBezTo>
                <a:cubicBezTo>
                  <a:pt x="5" y="128"/>
                  <a:pt x="5" y="128"/>
                  <a:pt x="5" y="128"/>
                </a:cubicBezTo>
                <a:cubicBezTo>
                  <a:pt x="5" y="128"/>
                  <a:pt x="2" y="127"/>
                  <a:pt x="2" y="129"/>
                </a:cubicBezTo>
                <a:cubicBezTo>
                  <a:pt x="1" y="131"/>
                  <a:pt x="5" y="132"/>
                  <a:pt x="5" y="132"/>
                </a:cubicBezTo>
                <a:cubicBezTo>
                  <a:pt x="10" y="135"/>
                  <a:pt x="10" y="135"/>
                  <a:pt x="10" y="135"/>
                </a:cubicBezTo>
                <a:cubicBezTo>
                  <a:pt x="9" y="145"/>
                  <a:pt x="9" y="145"/>
                  <a:pt x="9" y="145"/>
                </a:cubicBezTo>
                <a:cubicBezTo>
                  <a:pt x="13" y="145"/>
                  <a:pt x="13" y="145"/>
                  <a:pt x="13" y="145"/>
                </a:cubicBezTo>
                <a:cubicBezTo>
                  <a:pt x="19" y="145"/>
                  <a:pt x="19" y="145"/>
                  <a:pt x="19" y="145"/>
                </a:cubicBezTo>
                <a:cubicBezTo>
                  <a:pt x="19" y="145"/>
                  <a:pt x="20" y="143"/>
                  <a:pt x="23" y="142"/>
                </a:cubicBezTo>
                <a:cubicBezTo>
                  <a:pt x="25" y="142"/>
                  <a:pt x="28" y="142"/>
                  <a:pt x="28" y="142"/>
                </a:cubicBezTo>
                <a:cubicBezTo>
                  <a:pt x="28" y="142"/>
                  <a:pt x="28" y="141"/>
                  <a:pt x="30" y="146"/>
                </a:cubicBezTo>
                <a:cubicBezTo>
                  <a:pt x="31" y="150"/>
                  <a:pt x="31" y="150"/>
                  <a:pt x="31" y="150"/>
                </a:cubicBezTo>
                <a:cubicBezTo>
                  <a:pt x="35" y="151"/>
                  <a:pt x="35" y="151"/>
                  <a:pt x="35" y="151"/>
                </a:cubicBezTo>
                <a:cubicBezTo>
                  <a:pt x="37" y="152"/>
                  <a:pt x="37" y="152"/>
                  <a:pt x="37" y="152"/>
                </a:cubicBezTo>
                <a:cubicBezTo>
                  <a:pt x="37" y="152"/>
                  <a:pt x="41" y="154"/>
                  <a:pt x="43" y="155"/>
                </a:cubicBezTo>
                <a:cubicBezTo>
                  <a:pt x="45" y="156"/>
                  <a:pt x="49" y="160"/>
                  <a:pt x="49" y="160"/>
                </a:cubicBezTo>
                <a:cubicBezTo>
                  <a:pt x="51" y="161"/>
                  <a:pt x="51" y="161"/>
                  <a:pt x="51" y="161"/>
                </a:cubicBezTo>
                <a:cubicBezTo>
                  <a:pt x="51" y="166"/>
                  <a:pt x="51" y="166"/>
                  <a:pt x="51" y="166"/>
                </a:cubicBezTo>
                <a:cubicBezTo>
                  <a:pt x="51" y="166"/>
                  <a:pt x="55" y="167"/>
                  <a:pt x="58" y="167"/>
                </a:cubicBezTo>
                <a:cubicBezTo>
                  <a:pt x="61" y="167"/>
                  <a:pt x="68" y="166"/>
                  <a:pt x="68" y="166"/>
                </a:cubicBezTo>
                <a:cubicBezTo>
                  <a:pt x="70" y="170"/>
                  <a:pt x="70" y="170"/>
                  <a:pt x="70" y="170"/>
                </a:cubicBezTo>
                <a:cubicBezTo>
                  <a:pt x="72" y="170"/>
                  <a:pt x="81" y="173"/>
                  <a:pt x="81" y="173"/>
                </a:cubicBezTo>
                <a:cubicBezTo>
                  <a:pt x="78" y="177"/>
                  <a:pt x="78" y="177"/>
                  <a:pt x="78" y="177"/>
                </a:cubicBezTo>
                <a:cubicBezTo>
                  <a:pt x="75" y="180"/>
                  <a:pt x="75" y="180"/>
                  <a:pt x="75" y="180"/>
                </a:cubicBezTo>
                <a:cubicBezTo>
                  <a:pt x="74" y="183"/>
                  <a:pt x="74" y="183"/>
                  <a:pt x="74" y="183"/>
                </a:cubicBezTo>
                <a:cubicBezTo>
                  <a:pt x="74" y="183"/>
                  <a:pt x="75" y="183"/>
                  <a:pt x="79" y="184"/>
                </a:cubicBezTo>
                <a:cubicBezTo>
                  <a:pt x="83" y="185"/>
                  <a:pt x="86" y="187"/>
                  <a:pt x="86" y="187"/>
                </a:cubicBezTo>
                <a:cubicBezTo>
                  <a:pt x="84" y="192"/>
                  <a:pt x="84" y="192"/>
                  <a:pt x="84" y="192"/>
                </a:cubicBezTo>
                <a:cubicBezTo>
                  <a:pt x="89" y="196"/>
                  <a:pt x="89" y="196"/>
                  <a:pt x="89" y="196"/>
                </a:cubicBezTo>
                <a:cubicBezTo>
                  <a:pt x="89" y="196"/>
                  <a:pt x="91" y="199"/>
                  <a:pt x="91" y="200"/>
                </a:cubicBezTo>
                <a:cubicBezTo>
                  <a:pt x="90" y="201"/>
                  <a:pt x="90" y="203"/>
                  <a:pt x="90" y="203"/>
                </a:cubicBezTo>
                <a:cubicBezTo>
                  <a:pt x="87" y="202"/>
                  <a:pt x="87" y="202"/>
                  <a:pt x="87" y="202"/>
                </a:cubicBezTo>
                <a:cubicBezTo>
                  <a:pt x="87" y="202"/>
                  <a:pt x="87" y="204"/>
                  <a:pt x="86" y="202"/>
                </a:cubicBezTo>
                <a:cubicBezTo>
                  <a:pt x="84" y="200"/>
                  <a:pt x="83" y="198"/>
                  <a:pt x="83" y="198"/>
                </a:cubicBezTo>
                <a:cubicBezTo>
                  <a:pt x="82" y="202"/>
                  <a:pt x="82" y="202"/>
                  <a:pt x="82" y="202"/>
                </a:cubicBezTo>
                <a:cubicBezTo>
                  <a:pt x="82" y="202"/>
                  <a:pt x="83" y="206"/>
                  <a:pt x="84" y="207"/>
                </a:cubicBezTo>
                <a:cubicBezTo>
                  <a:pt x="86" y="207"/>
                  <a:pt x="86" y="206"/>
                  <a:pt x="86" y="209"/>
                </a:cubicBezTo>
                <a:cubicBezTo>
                  <a:pt x="86" y="211"/>
                  <a:pt x="87" y="216"/>
                  <a:pt x="88" y="217"/>
                </a:cubicBezTo>
                <a:cubicBezTo>
                  <a:pt x="89" y="219"/>
                  <a:pt x="89" y="224"/>
                  <a:pt x="90" y="225"/>
                </a:cubicBezTo>
                <a:cubicBezTo>
                  <a:pt x="92" y="225"/>
                  <a:pt x="93" y="226"/>
                  <a:pt x="93" y="226"/>
                </a:cubicBezTo>
                <a:cubicBezTo>
                  <a:pt x="95" y="228"/>
                  <a:pt x="95" y="228"/>
                  <a:pt x="95" y="228"/>
                </a:cubicBezTo>
                <a:cubicBezTo>
                  <a:pt x="101" y="233"/>
                  <a:pt x="101" y="233"/>
                  <a:pt x="101" y="233"/>
                </a:cubicBezTo>
                <a:cubicBezTo>
                  <a:pt x="101" y="233"/>
                  <a:pt x="105" y="236"/>
                  <a:pt x="107" y="237"/>
                </a:cubicBezTo>
                <a:cubicBezTo>
                  <a:pt x="109" y="238"/>
                  <a:pt x="110" y="238"/>
                  <a:pt x="110" y="238"/>
                </a:cubicBezTo>
                <a:cubicBezTo>
                  <a:pt x="115" y="243"/>
                  <a:pt x="115" y="243"/>
                  <a:pt x="115" y="243"/>
                </a:cubicBezTo>
                <a:cubicBezTo>
                  <a:pt x="115" y="243"/>
                  <a:pt x="118" y="248"/>
                  <a:pt x="117" y="248"/>
                </a:cubicBezTo>
                <a:cubicBezTo>
                  <a:pt x="116" y="248"/>
                  <a:pt x="117" y="249"/>
                  <a:pt x="115" y="249"/>
                </a:cubicBezTo>
                <a:cubicBezTo>
                  <a:pt x="112" y="249"/>
                  <a:pt x="113" y="251"/>
                  <a:pt x="111" y="249"/>
                </a:cubicBezTo>
                <a:cubicBezTo>
                  <a:pt x="108" y="247"/>
                  <a:pt x="106" y="244"/>
                  <a:pt x="103" y="244"/>
                </a:cubicBezTo>
                <a:cubicBezTo>
                  <a:pt x="100" y="244"/>
                  <a:pt x="100" y="244"/>
                  <a:pt x="100" y="244"/>
                </a:cubicBezTo>
                <a:cubicBezTo>
                  <a:pt x="106" y="249"/>
                  <a:pt x="106" y="249"/>
                  <a:pt x="106" y="249"/>
                </a:cubicBezTo>
                <a:cubicBezTo>
                  <a:pt x="109" y="250"/>
                  <a:pt x="109" y="250"/>
                  <a:pt x="109" y="250"/>
                </a:cubicBezTo>
                <a:cubicBezTo>
                  <a:pt x="113" y="254"/>
                  <a:pt x="113" y="254"/>
                  <a:pt x="113" y="254"/>
                </a:cubicBezTo>
                <a:cubicBezTo>
                  <a:pt x="114" y="254"/>
                  <a:pt x="114" y="254"/>
                  <a:pt x="114" y="254"/>
                </a:cubicBezTo>
                <a:cubicBezTo>
                  <a:pt x="114" y="254"/>
                  <a:pt x="115" y="256"/>
                  <a:pt x="115" y="257"/>
                </a:cubicBezTo>
                <a:cubicBezTo>
                  <a:pt x="115" y="258"/>
                  <a:pt x="114" y="261"/>
                  <a:pt x="113" y="262"/>
                </a:cubicBezTo>
                <a:cubicBezTo>
                  <a:pt x="113" y="264"/>
                  <a:pt x="113" y="266"/>
                  <a:pt x="113" y="266"/>
                </a:cubicBezTo>
                <a:cubicBezTo>
                  <a:pt x="110" y="259"/>
                  <a:pt x="110" y="259"/>
                  <a:pt x="110" y="259"/>
                </a:cubicBezTo>
                <a:cubicBezTo>
                  <a:pt x="110" y="259"/>
                  <a:pt x="111" y="257"/>
                  <a:pt x="109" y="256"/>
                </a:cubicBezTo>
                <a:cubicBezTo>
                  <a:pt x="107" y="256"/>
                  <a:pt x="105" y="257"/>
                  <a:pt x="105" y="257"/>
                </a:cubicBezTo>
                <a:cubicBezTo>
                  <a:pt x="105" y="257"/>
                  <a:pt x="104" y="259"/>
                  <a:pt x="105" y="260"/>
                </a:cubicBezTo>
                <a:cubicBezTo>
                  <a:pt x="107" y="261"/>
                  <a:pt x="108" y="262"/>
                  <a:pt x="108" y="263"/>
                </a:cubicBezTo>
                <a:cubicBezTo>
                  <a:pt x="109" y="264"/>
                  <a:pt x="109" y="265"/>
                  <a:pt x="109" y="265"/>
                </a:cubicBezTo>
                <a:cubicBezTo>
                  <a:pt x="109" y="265"/>
                  <a:pt x="111" y="265"/>
                  <a:pt x="111" y="267"/>
                </a:cubicBezTo>
                <a:cubicBezTo>
                  <a:pt x="111" y="270"/>
                  <a:pt x="110" y="273"/>
                  <a:pt x="110" y="273"/>
                </a:cubicBezTo>
                <a:cubicBezTo>
                  <a:pt x="110" y="273"/>
                  <a:pt x="108" y="273"/>
                  <a:pt x="111" y="275"/>
                </a:cubicBezTo>
                <a:cubicBezTo>
                  <a:pt x="114" y="277"/>
                  <a:pt x="115" y="278"/>
                  <a:pt x="116" y="279"/>
                </a:cubicBezTo>
                <a:cubicBezTo>
                  <a:pt x="117" y="280"/>
                  <a:pt x="121" y="285"/>
                  <a:pt x="121" y="285"/>
                </a:cubicBezTo>
                <a:cubicBezTo>
                  <a:pt x="124" y="289"/>
                  <a:pt x="124" y="289"/>
                  <a:pt x="124" y="289"/>
                </a:cubicBezTo>
                <a:cubicBezTo>
                  <a:pt x="124" y="289"/>
                  <a:pt x="124" y="291"/>
                  <a:pt x="124" y="291"/>
                </a:cubicBezTo>
                <a:cubicBezTo>
                  <a:pt x="123" y="291"/>
                  <a:pt x="121" y="291"/>
                  <a:pt x="121" y="291"/>
                </a:cubicBezTo>
                <a:cubicBezTo>
                  <a:pt x="121" y="291"/>
                  <a:pt x="120" y="291"/>
                  <a:pt x="119" y="290"/>
                </a:cubicBezTo>
                <a:cubicBezTo>
                  <a:pt x="118" y="288"/>
                  <a:pt x="116" y="285"/>
                  <a:pt x="116" y="285"/>
                </a:cubicBezTo>
                <a:cubicBezTo>
                  <a:pt x="114" y="284"/>
                  <a:pt x="114" y="284"/>
                  <a:pt x="114" y="284"/>
                </a:cubicBezTo>
                <a:cubicBezTo>
                  <a:pt x="112" y="285"/>
                  <a:pt x="112" y="285"/>
                  <a:pt x="112" y="285"/>
                </a:cubicBezTo>
                <a:cubicBezTo>
                  <a:pt x="112" y="285"/>
                  <a:pt x="110" y="289"/>
                  <a:pt x="110" y="289"/>
                </a:cubicBezTo>
                <a:cubicBezTo>
                  <a:pt x="110" y="290"/>
                  <a:pt x="107" y="296"/>
                  <a:pt x="107" y="296"/>
                </a:cubicBezTo>
                <a:cubicBezTo>
                  <a:pt x="105" y="308"/>
                  <a:pt x="105" y="308"/>
                  <a:pt x="105" y="308"/>
                </a:cubicBezTo>
                <a:cubicBezTo>
                  <a:pt x="105" y="308"/>
                  <a:pt x="105" y="322"/>
                  <a:pt x="104" y="323"/>
                </a:cubicBezTo>
                <a:cubicBezTo>
                  <a:pt x="104" y="324"/>
                  <a:pt x="100" y="334"/>
                  <a:pt x="100" y="334"/>
                </a:cubicBezTo>
                <a:cubicBezTo>
                  <a:pt x="100" y="334"/>
                  <a:pt x="100" y="335"/>
                  <a:pt x="100" y="338"/>
                </a:cubicBezTo>
                <a:cubicBezTo>
                  <a:pt x="99" y="341"/>
                  <a:pt x="98" y="346"/>
                  <a:pt x="98" y="346"/>
                </a:cubicBezTo>
                <a:cubicBezTo>
                  <a:pt x="98" y="346"/>
                  <a:pt x="97" y="350"/>
                  <a:pt x="97" y="352"/>
                </a:cubicBezTo>
                <a:cubicBezTo>
                  <a:pt x="96" y="354"/>
                  <a:pt x="93" y="362"/>
                  <a:pt x="93" y="362"/>
                </a:cubicBezTo>
                <a:cubicBezTo>
                  <a:pt x="92" y="371"/>
                  <a:pt x="92" y="371"/>
                  <a:pt x="92" y="371"/>
                </a:cubicBezTo>
                <a:cubicBezTo>
                  <a:pt x="84" y="388"/>
                  <a:pt x="84" y="388"/>
                  <a:pt x="84" y="388"/>
                </a:cubicBezTo>
                <a:cubicBezTo>
                  <a:pt x="78" y="393"/>
                  <a:pt x="78" y="393"/>
                  <a:pt x="78" y="393"/>
                </a:cubicBezTo>
                <a:cubicBezTo>
                  <a:pt x="75" y="395"/>
                  <a:pt x="75" y="395"/>
                  <a:pt x="75" y="395"/>
                </a:cubicBezTo>
                <a:cubicBezTo>
                  <a:pt x="78" y="396"/>
                  <a:pt x="80" y="397"/>
                  <a:pt x="81" y="400"/>
                </a:cubicBezTo>
                <a:cubicBezTo>
                  <a:pt x="83" y="405"/>
                  <a:pt x="87" y="413"/>
                  <a:pt x="87" y="413"/>
                </a:cubicBezTo>
                <a:cubicBezTo>
                  <a:pt x="100" y="418"/>
                  <a:pt x="100" y="418"/>
                  <a:pt x="100" y="418"/>
                </a:cubicBezTo>
                <a:cubicBezTo>
                  <a:pt x="100" y="418"/>
                  <a:pt x="107" y="424"/>
                  <a:pt x="108" y="426"/>
                </a:cubicBezTo>
                <a:cubicBezTo>
                  <a:pt x="109" y="427"/>
                  <a:pt x="124" y="432"/>
                  <a:pt x="124" y="432"/>
                </a:cubicBezTo>
                <a:cubicBezTo>
                  <a:pt x="134" y="441"/>
                  <a:pt x="134" y="441"/>
                  <a:pt x="134" y="441"/>
                </a:cubicBezTo>
                <a:cubicBezTo>
                  <a:pt x="149" y="441"/>
                  <a:pt x="149" y="441"/>
                  <a:pt x="149" y="441"/>
                </a:cubicBezTo>
                <a:cubicBezTo>
                  <a:pt x="159" y="443"/>
                  <a:pt x="159" y="443"/>
                  <a:pt x="159" y="443"/>
                </a:cubicBezTo>
                <a:cubicBezTo>
                  <a:pt x="164" y="437"/>
                  <a:pt x="164" y="437"/>
                  <a:pt x="164" y="437"/>
                </a:cubicBezTo>
                <a:cubicBezTo>
                  <a:pt x="164" y="437"/>
                  <a:pt x="189" y="449"/>
                  <a:pt x="190" y="449"/>
                </a:cubicBezTo>
                <a:cubicBezTo>
                  <a:pt x="191" y="449"/>
                  <a:pt x="191" y="452"/>
                  <a:pt x="192" y="455"/>
                </a:cubicBezTo>
                <a:cubicBezTo>
                  <a:pt x="192" y="455"/>
                  <a:pt x="192" y="455"/>
                  <a:pt x="192" y="455"/>
                </a:cubicBezTo>
                <a:cubicBezTo>
                  <a:pt x="192" y="455"/>
                  <a:pt x="192" y="455"/>
                  <a:pt x="192" y="455"/>
                </a:cubicBezTo>
                <a:cubicBezTo>
                  <a:pt x="193" y="455"/>
                  <a:pt x="193" y="455"/>
                  <a:pt x="193" y="455"/>
                </a:cubicBezTo>
                <a:cubicBezTo>
                  <a:pt x="193" y="455"/>
                  <a:pt x="192" y="454"/>
                  <a:pt x="192" y="454"/>
                </a:cubicBezTo>
                <a:cubicBezTo>
                  <a:pt x="192" y="453"/>
                  <a:pt x="192" y="453"/>
                  <a:pt x="192" y="453"/>
                </a:cubicBezTo>
                <a:cubicBezTo>
                  <a:pt x="193" y="453"/>
                  <a:pt x="193" y="453"/>
                  <a:pt x="193" y="453"/>
                </a:cubicBezTo>
                <a:cubicBezTo>
                  <a:pt x="193" y="453"/>
                  <a:pt x="193" y="453"/>
                  <a:pt x="193" y="453"/>
                </a:cubicBezTo>
                <a:cubicBezTo>
                  <a:pt x="193" y="453"/>
                  <a:pt x="193" y="453"/>
                  <a:pt x="193" y="453"/>
                </a:cubicBezTo>
                <a:cubicBezTo>
                  <a:pt x="194" y="453"/>
                  <a:pt x="194" y="453"/>
                  <a:pt x="194" y="453"/>
                </a:cubicBezTo>
                <a:cubicBezTo>
                  <a:pt x="195" y="452"/>
                  <a:pt x="195" y="452"/>
                  <a:pt x="195" y="452"/>
                </a:cubicBezTo>
                <a:cubicBezTo>
                  <a:pt x="195" y="452"/>
                  <a:pt x="195" y="452"/>
                  <a:pt x="195" y="452"/>
                </a:cubicBezTo>
                <a:cubicBezTo>
                  <a:pt x="195" y="451"/>
                  <a:pt x="194" y="451"/>
                  <a:pt x="194" y="451"/>
                </a:cubicBezTo>
                <a:cubicBezTo>
                  <a:pt x="194" y="451"/>
                  <a:pt x="195" y="451"/>
                  <a:pt x="195" y="450"/>
                </a:cubicBezTo>
                <a:cubicBezTo>
                  <a:pt x="195" y="450"/>
                  <a:pt x="195" y="450"/>
                  <a:pt x="195" y="450"/>
                </a:cubicBezTo>
                <a:cubicBezTo>
                  <a:pt x="196" y="450"/>
                  <a:pt x="196" y="450"/>
                  <a:pt x="196" y="450"/>
                </a:cubicBezTo>
                <a:cubicBezTo>
                  <a:pt x="196" y="450"/>
                  <a:pt x="196" y="450"/>
                  <a:pt x="196" y="450"/>
                </a:cubicBezTo>
                <a:cubicBezTo>
                  <a:pt x="196" y="450"/>
                  <a:pt x="196" y="450"/>
                  <a:pt x="196" y="450"/>
                </a:cubicBezTo>
                <a:cubicBezTo>
                  <a:pt x="197" y="450"/>
                  <a:pt x="197" y="450"/>
                  <a:pt x="197" y="450"/>
                </a:cubicBezTo>
                <a:cubicBezTo>
                  <a:pt x="197" y="450"/>
                  <a:pt x="197" y="450"/>
                  <a:pt x="197" y="450"/>
                </a:cubicBezTo>
                <a:cubicBezTo>
                  <a:pt x="198" y="450"/>
                  <a:pt x="198" y="450"/>
                  <a:pt x="198" y="450"/>
                </a:cubicBezTo>
                <a:cubicBezTo>
                  <a:pt x="198" y="450"/>
                  <a:pt x="198" y="450"/>
                  <a:pt x="198" y="450"/>
                </a:cubicBezTo>
                <a:cubicBezTo>
                  <a:pt x="198" y="450"/>
                  <a:pt x="199" y="450"/>
                  <a:pt x="199" y="450"/>
                </a:cubicBezTo>
                <a:cubicBezTo>
                  <a:pt x="199" y="450"/>
                  <a:pt x="199" y="451"/>
                  <a:pt x="199" y="451"/>
                </a:cubicBezTo>
                <a:cubicBezTo>
                  <a:pt x="199" y="451"/>
                  <a:pt x="199" y="451"/>
                  <a:pt x="199" y="451"/>
                </a:cubicBezTo>
                <a:cubicBezTo>
                  <a:pt x="199" y="451"/>
                  <a:pt x="200" y="451"/>
                  <a:pt x="200" y="451"/>
                </a:cubicBezTo>
                <a:cubicBezTo>
                  <a:pt x="200" y="451"/>
                  <a:pt x="200" y="452"/>
                  <a:pt x="200" y="452"/>
                </a:cubicBezTo>
                <a:cubicBezTo>
                  <a:pt x="200" y="452"/>
                  <a:pt x="201" y="452"/>
                  <a:pt x="201" y="452"/>
                </a:cubicBezTo>
                <a:cubicBezTo>
                  <a:pt x="201" y="452"/>
                  <a:pt x="202" y="452"/>
                  <a:pt x="202" y="452"/>
                </a:cubicBezTo>
                <a:cubicBezTo>
                  <a:pt x="202" y="452"/>
                  <a:pt x="202" y="452"/>
                  <a:pt x="202" y="453"/>
                </a:cubicBezTo>
                <a:cubicBezTo>
                  <a:pt x="203" y="453"/>
                  <a:pt x="203" y="453"/>
                  <a:pt x="203" y="453"/>
                </a:cubicBezTo>
                <a:cubicBezTo>
                  <a:pt x="203" y="452"/>
                  <a:pt x="204" y="452"/>
                  <a:pt x="204" y="452"/>
                </a:cubicBezTo>
                <a:cubicBezTo>
                  <a:pt x="204" y="453"/>
                  <a:pt x="204" y="453"/>
                  <a:pt x="204" y="453"/>
                </a:cubicBezTo>
                <a:cubicBezTo>
                  <a:pt x="205" y="453"/>
                  <a:pt x="205" y="453"/>
                  <a:pt x="205" y="453"/>
                </a:cubicBezTo>
                <a:cubicBezTo>
                  <a:pt x="206" y="453"/>
                  <a:pt x="206" y="453"/>
                  <a:pt x="206" y="453"/>
                </a:cubicBezTo>
                <a:cubicBezTo>
                  <a:pt x="206" y="454"/>
                  <a:pt x="206" y="454"/>
                  <a:pt x="206" y="454"/>
                </a:cubicBezTo>
                <a:cubicBezTo>
                  <a:pt x="205" y="454"/>
                  <a:pt x="205" y="454"/>
                  <a:pt x="205" y="454"/>
                </a:cubicBezTo>
                <a:cubicBezTo>
                  <a:pt x="205" y="454"/>
                  <a:pt x="205" y="454"/>
                  <a:pt x="205" y="454"/>
                </a:cubicBezTo>
                <a:cubicBezTo>
                  <a:pt x="205" y="455"/>
                  <a:pt x="205" y="455"/>
                  <a:pt x="205" y="455"/>
                </a:cubicBezTo>
                <a:cubicBezTo>
                  <a:pt x="206" y="455"/>
                  <a:pt x="206" y="455"/>
                  <a:pt x="206" y="455"/>
                </a:cubicBezTo>
                <a:cubicBezTo>
                  <a:pt x="206" y="455"/>
                  <a:pt x="206" y="455"/>
                  <a:pt x="206" y="455"/>
                </a:cubicBezTo>
                <a:cubicBezTo>
                  <a:pt x="208" y="456"/>
                  <a:pt x="208" y="456"/>
                  <a:pt x="208" y="456"/>
                </a:cubicBezTo>
                <a:cubicBezTo>
                  <a:pt x="207" y="456"/>
                  <a:pt x="207" y="456"/>
                  <a:pt x="207" y="456"/>
                </a:cubicBezTo>
                <a:cubicBezTo>
                  <a:pt x="207" y="456"/>
                  <a:pt x="207" y="456"/>
                  <a:pt x="207" y="456"/>
                </a:cubicBezTo>
                <a:cubicBezTo>
                  <a:pt x="207" y="456"/>
                  <a:pt x="206" y="456"/>
                  <a:pt x="206" y="456"/>
                </a:cubicBezTo>
                <a:cubicBezTo>
                  <a:pt x="206" y="456"/>
                  <a:pt x="205" y="456"/>
                  <a:pt x="205" y="456"/>
                </a:cubicBezTo>
                <a:cubicBezTo>
                  <a:pt x="205" y="457"/>
                  <a:pt x="205" y="457"/>
                  <a:pt x="205" y="457"/>
                </a:cubicBezTo>
                <a:cubicBezTo>
                  <a:pt x="205" y="459"/>
                  <a:pt x="205" y="459"/>
                  <a:pt x="205" y="459"/>
                </a:cubicBezTo>
                <a:cubicBezTo>
                  <a:pt x="204" y="459"/>
                  <a:pt x="204" y="459"/>
                  <a:pt x="204" y="459"/>
                </a:cubicBezTo>
                <a:cubicBezTo>
                  <a:pt x="204" y="460"/>
                  <a:pt x="204" y="460"/>
                  <a:pt x="204" y="460"/>
                </a:cubicBezTo>
                <a:cubicBezTo>
                  <a:pt x="204" y="460"/>
                  <a:pt x="204" y="460"/>
                  <a:pt x="204" y="460"/>
                </a:cubicBezTo>
                <a:cubicBezTo>
                  <a:pt x="204" y="460"/>
                  <a:pt x="204" y="460"/>
                  <a:pt x="204" y="460"/>
                </a:cubicBezTo>
                <a:cubicBezTo>
                  <a:pt x="204" y="460"/>
                  <a:pt x="204" y="460"/>
                  <a:pt x="203" y="460"/>
                </a:cubicBezTo>
                <a:cubicBezTo>
                  <a:pt x="203" y="460"/>
                  <a:pt x="203" y="460"/>
                  <a:pt x="203" y="460"/>
                </a:cubicBezTo>
                <a:cubicBezTo>
                  <a:pt x="202" y="459"/>
                  <a:pt x="202" y="459"/>
                  <a:pt x="202" y="459"/>
                </a:cubicBezTo>
                <a:cubicBezTo>
                  <a:pt x="202" y="460"/>
                  <a:pt x="202" y="460"/>
                  <a:pt x="202" y="460"/>
                </a:cubicBezTo>
                <a:cubicBezTo>
                  <a:pt x="202" y="461"/>
                  <a:pt x="202" y="461"/>
                  <a:pt x="202" y="461"/>
                </a:cubicBezTo>
                <a:cubicBezTo>
                  <a:pt x="202" y="461"/>
                  <a:pt x="202" y="461"/>
                  <a:pt x="202" y="461"/>
                </a:cubicBezTo>
                <a:cubicBezTo>
                  <a:pt x="201" y="461"/>
                  <a:pt x="201" y="461"/>
                  <a:pt x="201" y="461"/>
                </a:cubicBezTo>
                <a:cubicBezTo>
                  <a:pt x="200" y="461"/>
                  <a:pt x="200" y="461"/>
                  <a:pt x="200" y="461"/>
                </a:cubicBezTo>
                <a:cubicBezTo>
                  <a:pt x="199" y="461"/>
                  <a:pt x="199" y="461"/>
                  <a:pt x="199" y="461"/>
                </a:cubicBezTo>
                <a:cubicBezTo>
                  <a:pt x="199" y="461"/>
                  <a:pt x="199" y="461"/>
                  <a:pt x="199" y="461"/>
                </a:cubicBezTo>
                <a:cubicBezTo>
                  <a:pt x="198" y="462"/>
                  <a:pt x="198" y="462"/>
                  <a:pt x="198" y="462"/>
                </a:cubicBezTo>
                <a:cubicBezTo>
                  <a:pt x="198" y="462"/>
                  <a:pt x="198" y="462"/>
                  <a:pt x="198" y="462"/>
                </a:cubicBezTo>
                <a:cubicBezTo>
                  <a:pt x="198" y="462"/>
                  <a:pt x="198" y="462"/>
                  <a:pt x="198" y="462"/>
                </a:cubicBezTo>
                <a:cubicBezTo>
                  <a:pt x="198" y="462"/>
                  <a:pt x="198" y="462"/>
                  <a:pt x="198" y="462"/>
                </a:cubicBezTo>
                <a:cubicBezTo>
                  <a:pt x="197" y="461"/>
                  <a:pt x="197" y="461"/>
                  <a:pt x="197" y="461"/>
                </a:cubicBezTo>
                <a:cubicBezTo>
                  <a:pt x="197" y="462"/>
                  <a:pt x="197" y="462"/>
                  <a:pt x="197" y="462"/>
                </a:cubicBezTo>
                <a:cubicBezTo>
                  <a:pt x="197" y="462"/>
                  <a:pt x="197" y="462"/>
                  <a:pt x="197" y="462"/>
                </a:cubicBezTo>
                <a:cubicBezTo>
                  <a:pt x="197" y="462"/>
                  <a:pt x="197" y="462"/>
                  <a:pt x="197" y="462"/>
                </a:cubicBezTo>
                <a:cubicBezTo>
                  <a:pt x="210" y="465"/>
                  <a:pt x="210" y="465"/>
                  <a:pt x="210" y="465"/>
                </a:cubicBezTo>
                <a:cubicBezTo>
                  <a:pt x="213" y="466"/>
                  <a:pt x="213" y="468"/>
                  <a:pt x="216" y="470"/>
                </a:cubicBezTo>
                <a:cubicBezTo>
                  <a:pt x="224" y="467"/>
                  <a:pt x="224" y="467"/>
                  <a:pt x="224" y="467"/>
                </a:cubicBezTo>
                <a:cubicBezTo>
                  <a:pt x="234" y="474"/>
                  <a:pt x="234" y="474"/>
                  <a:pt x="234" y="474"/>
                </a:cubicBezTo>
                <a:cubicBezTo>
                  <a:pt x="243" y="471"/>
                  <a:pt x="243" y="471"/>
                  <a:pt x="243" y="471"/>
                </a:cubicBezTo>
                <a:cubicBezTo>
                  <a:pt x="252" y="471"/>
                  <a:pt x="252" y="471"/>
                  <a:pt x="252" y="471"/>
                </a:cubicBezTo>
                <a:cubicBezTo>
                  <a:pt x="252" y="470"/>
                  <a:pt x="256" y="470"/>
                  <a:pt x="259" y="471"/>
                </a:cubicBezTo>
                <a:cubicBezTo>
                  <a:pt x="259" y="471"/>
                  <a:pt x="259" y="471"/>
                  <a:pt x="259" y="471"/>
                </a:cubicBezTo>
                <a:close/>
                <a:moveTo>
                  <a:pt x="192" y="456"/>
                </a:moveTo>
                <a:cubicBezTo>
                  <a:pt x="192" y="456"/>
                  <a:pt x="192" y="456"/>
                  <a:pt x="192" y="456"/>
                </a:cubicBezTo>
                <a:cubicBezTo>
                  <a:pt x="192" y="456"/>
                  <a:pt x="192" y="456"/>
                  <a:pt x="192" y="456"/>
                </a:cubicBezTo>
                <a:cubicBezTo>
                  <a:pt x="192" y="456"/>
                  <a:pt x="193" y="456"/>
                  <a:pt x="193" y="456"/>
                </a:cubicBezTo>
                <a:cubicBezTo>
                  <a:pt x="193" y="456"/>
                  <a:pt x="193" y="457"/>
                  <a:pt x="193" y="457"/>
                </a:cubicBezTo>
                <a:cubicBezTo>
                  <a:pt x="193" y="457"/>
                  <a:pt x="193" y="457"/>
                  <a:pt x="193" y="457"/>
                </a:cubicBezTo>
                <a:cubicBezTo>
                  <a:pt x="193" y="457"/>
                  <a:pt x="193" y="457"/>
                  <a:pt x="194" y="458"/>
                </a:cubicBezTo>
                <a:cubicBezTo>
                  <a:pt x="194" y="458"/>
                  <a:pt x="193" y="458"/>
                  <a:pt x="193" y="458"/>
                </a:cubicBezTo>
                <a:cubicBezTo>
                  <a:pt x="193" y="458"/>
                  <a:pt x="193" y="458"/>
                  <a:pt x="193" y="458"/>
                </a:cubicBezTo>
                <a:cubicBezTo>
                  <a:pt x="192" y="458"/>
                  <a:pt x="192" y="458"/>
                  <a:pt x="192" y="458"/>
                </a:cubicBezTo>
                <a:cubicBezTo>
                  <a:pt x="192" y="458"/>
                  <a:pt x="192" y="458"/>
                  <a:pt x="192" y="458"/>
                </a:cubicBezTo>
                <a:cubicBezTo>
                  <a:pt x="192" y="456"/>
                  <a:pt x="192" y="456"/>
                  <a:pt x="192" y="456"/>
                </a:cubicBezTo>
                <a:close/>
                <a:moveTo>
                  <a:pt x="450" y="202"/>
                </a:moveTo>
                <a:cubicBezTo>
                  <a:pt x="450" y="202"/>
                  <a:pt x="450" y="202"/>
                  <a:pt x="450" y="202"/>
                </a:cubicBezTo>
                <a:cubicBezTo>
                  <a:pt x="449" y="202"/>
                  <a:pt x="449" y="202"/>
                  <a:pt x="449" y="202"/>
                </a:cubicBezTo>
                <a:cubicBezTo>
                  <a:pt x="448" y="201"/>
                  <a:pt x="448" y="201"/>
                  <a:pt x="448" y="201"/>
                </a:cubicBezTo>
                <a:cubicBezTo>
                  <a:pt x="448" y="201"/>
                  <a:pt x="448" y="201"/>
                  <a:pt x="448" y="201"/>
                </a:cubicBezTo>
                <a:cubicBezTo>
                  <a:pt x="448" y="201"/>
                  <a:pt x="448" y="201"/>
                  <a:pt x="448" y="201"/>
                </a:cubicBezTo>
                <a:cubicBezTo>
                  <a:pt x="449" y="201"/>
                  <a:pt x="449" y="200"/>
                  <a:pt x="449" y="200"/>
                </a:cubicBezTo>
                <a:cubicBezTo>
                  <a:pt x="449" y="201"/>
                  <a:pt x="450" y="201"/>
                  <a:pt x="450" y="202"/>
                </a:cubicBezTo>
                <a:close/>
                <a:moveTo>
                  <a:pt x="493" y="520"/>
                </a:moveTo>
                <a:cubicBezTo>
                  <a:pt x="493" y="520"/>
                  <a:pt x="493" y="520"/>
                  <a:pt x="493" y="520"/>
                </a:cubicBezTo>
                <a:cubicBezTo>
                  <a:pt x="491" y="524"/>
                  <a:pt x="491" y="524"/>
                  <a:pt x="491" y="524"/>
                </a:cubicBezTo>
                <a:cubicBezTo>
                  <a:pt x="489" y="527"/>
                  <a:pt x="489" y="527"/>
                  <a:pt x="489" y="527"/>
                </a:cubicBezTo>
                <a:cubicBezTo>
                  <a:pt x="494" y="529"/>
                  <a:pt x="494" y="529"/>
                  <a:pt x="494" y="529"/>
                </a:cubicBezTo>
                <a:cubicBezTo>
                  <a:pt x="497" y="533"/>
                  <a:pt x="497" y="533"/>
                  <a:pt x="497" y="533"/>
                </a:cubicBezTo>
                <a:cubicBezTo>
                  <a:pt x="497" y="533"/>
                  <a:pt x="499" y="536"/>
                  <a:pt x="501" y="536"/>
                </a:cubicBezTo>
                <a:cubicBezTo>
                  <a:pt x="503" y="536"/>
                  <a:pt x="506" y="538"/>
                  <a:pt x="506" y="538"/>
                </a:cubicBezTo>
                <a:cubicBezTo>
                  <a:pt x="506" y="538"/>
                  <a:pt x="508" y="535"/>
                  <a:pt x="508" y="531"/>
                </a:cubicBezTo>
                <a:cubicBezTo>
                  <a:pt x="509" y="528"/>
                  <a:pt x="505" y="524"/>
                  <a:pt x="511" y="523"/>
                </a:cubicBezTo>
                <a:cubicBezTo>
                  <a:pt x="517" y="523"/>
                  <a:pt x="513" y="516"/>
                  <a:pt x="513" y="516"/>
                </a:cubicBezTo>
                <a:cubicBezTo>
                  <a:pt x="513" y="511"/>
                  <a:pt x="513" y="511"/>
                  <a:pt x="513" y="511"/>
                </a:cubicBezTo>
                <a:cubicBezTo>
                  <a:pt x="512" y="505"/>
                  <a:pt x="512" y="505"/>
                  <a:pt x="512" y="505"/>
                </a:cubicBezTo>
                <a:cubicBezTo>
                  <a:pt x="513" y="503"/>
                  <a:pt x="513" y="503"/>
                  <a:pt x="513" y="503"/>
                </a:cubicBezTo>
                <a:cubicBezTo>
                  <a:pt x="516" y="499"/>
                  <a:pt x="516" y="499"/>
                  <a:pt x="516" y="499"/>
                </a:cubicBezTo>
                <a:cubicBezTo>
                  <a:pt x="519" y="496"/>
                  <a:pt x="519" y="496"/>
                  <a:pt x="519" y="496"/>
                </a:cubicBezTo>
                <a:cubicBezTo>
                  <a:pt x="519" y="496"/>
                  <a:pt x="520" y="493"/>
                  <a:pt x="520" y="491"/>
                </a:cubicBezTo>
                <a:cubicBezTo>
                  <a:pt x="519" y="490"/>
                  <a:pt x="516" y="485"/>
                  <a:pt x="516" y="485"/>
                </a:cubicBezTo>
                <a:cubicBezTo>
                  <a:pt x="519" y="473"/>
                  <a:pt x="519" y="473"/>
                  <a:pt x="519" y="473"/>
                </a:cubicBezTo>
                <a:cubicBezTo>
                  <a:pt x="518" y="471"/>
                  <a:pt x="518" y="471"/>
                  <a:pt x="518" y="471"/>
                </a:cubicBezTo>
                <a:cubicBezTo>
                  <a:pt x="517" y="468"/>
                  <a:pt x="517" y="468"/>
                  <a:pt x="517" y="468"/>
                </a:cubicBezTo>
                <a:cubicBezTo>
                  <a:pt x="515" y="459"/>
                  <a:pt x="515" y="459"/>
                  <a:pt x="515" y="459"/>
                </a:cubicBezTo>
                <a:cubicBezTo>
                  <a:pt x="515" y="447"/>
                  <a:pt x="515" y="447"/>
                  <a:pt x="515" y="447"/>
                </a:cubicBezTo>
                <a:cubicBezTo>
                  <a:pt x="509" y="449"/>
                  <a:pt x="509" y="449"/>
                  <a:pt x="509" y="449"/>
                </a:cubicBezTo>
                <a:cubicBezTo>
                  <a:pt x="511" y="454"/>
                  <a:pt x="511" y="454"/>
                  <a:pt x="511" y="454"/>
                </a:cubicBezTo>
                <a:cubicBezTo>
                  <a:pt x="509" y="463"/>
                  <a:pt x="509" y="463"/>
                  <a:pt x="509" y="463"/>
                </a:cubicBezTo>
                <a:cubicBezTo>
                  <a:pt x="504" y="464"/>
                  <a:pt x="504" y="464"/>
                  <a:pt x="504" y="464"/>
                </a:cubicBezTo>
                <a:cubicBezTo>
                  <a:pt x="502" y="465"/>
                  <a:pt x="502" y="465"/>
                  <a:pt x="502" y="465"/>
                </a:cubicBezTo>
                <a:cubicBezTo>
                  <a:pt x="499" y="468"/>
                  <a:pt x="499" y="468"/>
                  <a:pt x="499" y="468"/>
                </a:cubicBezTo>
                <a:cubicBezTo>
                  <a:pt x="494" y="469"/>
                  <a:pt x="494" y="469"/>
                  <a:pt x="494" y="469"/>
                </a:cubicBezTo>
                <a:cubicBezTo>
                  <a:pt x="489" y="473"/>
                  <a:pt x="489" y="473"/>
                  <a:pt x="489" y="473"/>
                </a:cubicBezTo>
                <a:cubicBezTo>
                  <a:pt x="485" y="478"/>
                  <a:pt x="485" y="478"/>
                  <a:pt x="485" y="478"/>
                </a:cubicBezTo>
                <a:cubicBezTo>
                  <a:pt x="482" y="481"/>
                  <a:pt x="482" y="481"/>
                  <a:pt x="482" y="481"/>
                </a:cubicBezTo>
                <a:cubicBezTo>
                  <a:pt x="482" y="481"/>
                  <a:pt x="482" y="483"/>
                  <a:pt x="484" y="485"/>
                </a:cubicBezTo>
                <a:cubicBezTo>
                  <a:pt x="486" y="488"/>
                  <a:pt x="481" y="498"/>
                  <a:pt x="481" y="498"/>
                </a:cubicBezTo>
                <a:cubicBezTo>
                  <a:pt x="485" y="498"/>
                  <a:pt x="485" y="498"/>
                  <a:pt x="485" y="498"/>
                </a:cubicBezTo>
                <a:cubicBezTo>
                  <a:pt x="486" y="503"/>
                  <a:pt x="486" y="503"/>
                  <a:pt x="486" y="503"/>
                </a:cubicBezTo>
                <a:cubicBezTo>
                  <a:pt x="483" y="508"/>
                  <a:pt x="483" y="508"/>
                  <a:pt x="483" y="508"/>
                </a:cubicBezTo>
                <a:cubicBezTo>
                  <a:pt x="486" y="510"/>
                  <a:pt x="486" y="510"/>
                  <a:pt x="486" y="510"/>
                </a:cubicBezTo>
                <a:cubicBezTo>
                  <a:pt x="489" y="510"/>
                  <a:pt x="489" y="510"/>
                  <a:pt x="489" y="510"/>
                </a:cubicBezTo>
                <a:cubicBezTo>
                  <a:pt x="486" y="516"/>
                  <a:pt x="486" y="516"/>
                  <a:pt x="486" y="516"/>
                </a:cubicBezTo>
                <a:cubicBezTo>
                  <a:pt x="486" y="518"/>
                  <a:pt x="486" y="518"/>
                  <a:pt x="486" y="518"/>
                </a:cubicBezTo>
                <a:lnTo>
                  <a:pt x="493" y="520"/>
                </a:ln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33" name="Freeform 19">
            <a:extLst>
              <a:ext uri="{FF2B5EF4-FFF2-40B4-BE49-F238E27FC236}">
                <a16:creationId xmlns:a16="http://schemas.microsoft.com/office/drawing/2014/main" id="{7B8AD65A-4D6A-464D-A1C7-2CA97B861888}"/>
              </a:ext>
            </a:extLst>
          </p:cNvPr>
          <p:cNvSpPr>
            <a:spLocks/>
          </p:cNvSpPr>
          <p:nvPr/>
        </p:nvSpPr>
        <p:spPr bwMode="auto">
          <a:xfrm>
            <a:off x="6862882" y="1881361"/>
            <a:ext cx="1004481" cy="811603"/>
          </a:xfrm>
          <a:custGeom>
            <a:avLst/>
            <a:gdLst>
              <a:gd name="T0" fmla="*/ 194 w 352"/>
              <a:gd name="T1" fmla="*/ 16 h 295"/>
              <a:gd name="T2" fmla="*/ 260 w 352"/>
              <a:gd name="T3" fmla="*/ 5 h 295"/>
              <a:gd name="T4" fmla="*/ 289 w 352"/>
              <a:gd name="T5" fmla="*/ 13 h 295"/>
              <a:gd name="T6" fmla="*/ 314 w 352"/>
              <a:gd name="T7" fmla="*/ 60 h 295"/>
              <a:gd name="T8" fmla="*/ 314 w 352"/>
              <a:gd name="T9" fmla="*/ 90 h 295"/>
              <a:gd name="T10" fmla="*/ 303 w 352"/>
              <a:gd name="T11" fmla="*/ 114 h 295"/>
              <a:gd name="T12" fmla="*/ 318 w 352"/>
              <a:gd name="T13" fmla="*/ 139 h 295"/>
              <a:gd name="T14" fmla="*/ 326 w 352"/>
              <a:gd name="T15" fmla="*/ 158 h 295"/>
              <a:gd name="T16" fmla="*/ 344 w 352"/>
              <a:gd name="T17" fmla="*/ 175 h 295"/>
              <a:gd name="T18" fmla="*/ 346 w 352"/>
              <a:gd name="T19" fmla="*/ 189 h 295"/>
              <a:gd name="T20" fmla="*/ 344 w 352"/>
              <a:gd name="T21" fmla="*/ 210 h 295"/>
              <a:gd name="T22" fmla="*/ 327 w 352"/>
              <a:gd name="T23" fmla="*/ 235 h 295"/>
              <a:gd name="T24" fmla="*/ 317 w 352"/>
              <a:gd name="T25" fmla="*/ 269 h 295"/>
              <a:gd name="T26" fmla="*/ 322 w 352"/>
              <a:gd name="T27" fmla="*/ 280 h 295"/>
              <a:gd name="T28" fmla="*/ 315 w 352"/>
              <a:gd name="T29" fmla="*/ 285 h 295"/>
              <a:gd name="T30" fmla="*/ 309 w 352"/>
              <a:gd name="T31" fmla="*/ 283 h 295"/>
              <a:gd name="T32" fmla="*/ 302 w 352"/>
              <a:gd name="T33" fmla="*/ 282 h 295"/>
              <a:gd name="T34" fmla="*/ 296 w 352"/>
              <a:gd name="T35" fmla="*/ 280 h 295"/>
              <a:gd name="T36" fmla="*/ 290 w 352"/>
              <a:gd name="T37" fmla="*/ 275 h 295"/>
              <a:gd name="T38" fmla="*/ 283 w 352"/>
              <a:gd name="T39" fmla="*/ 272 h 295"/>
              <a:gd name="T40" fmla="*/ 276 w 352"/>
              <a:gd name="T41" fmla="*/ 271 h 295"/>
              <a:gd name="T42" fmla="*/ 267 w 352"/>
              <a:gd name="T43" fmla="*/ 273 h 295"/>
              <a:gd name="T44" fmla="*/ 262 w 352"/>
              <a:gd name="T45" fmla="*/ 275 h 295"/>
              <a:gd name="T46" fmla="*/ 256 w 352"/>
              <a:gd name="T47" fmla="*/ 279 h 295"/>
              <a:gd name="T48" fmla="*/ 250 w 352"/>
              <a:gd name="T49" fmla="*/ 282 h 295"/>
              <a:gd name="T50" fmla="*/ 245 w 352"/>
              <a:gd name="T51" fmla="*/ 277 h 295"/>
              <a:gd name="T52" fmla="*/ 240 w 352"/>
              <a:gd name="T53" fmla="*/ 280 h 295"/>
              <a:gd name="T54" fmla="*/ 235 w 352"/>
              <a:gd name="T55" fmla="*/ 281 h 295"/>
              <a:gd name="T56" fmla="*/ 230 w 352"/>
              <a:gd name="T57" fmla="*/ 284 h 295"/>
              <a:gd name="T58" fmla="*/ 225 w 352"/>
              <a:gd name="T59" fmla="*/ 289 h 295"/>
              <a:gd name="T60" fmla="*/ 223 w 352"/>
              <a:gd name="T61" fmla="*/ 294 h 295"/>
              <a:gd name="T62" fmla="*/ 216 w 352"/>
              <a:gd name="T63" fmla="*/ 295 h 295"/>
              <a:gd name="T64" fmla="*/ 215 w 352"/>
              <a:gd name="T65" fmla="*/ 288 h 295"/>
              <a:gd name="T66" fmla="*/ 207 w 352"/>
              <a:gd name="T67" fmla="*/ 283 h 295"/>
              <a:gd name="T68" fmla="*/ 195 w 352"/>
              <a:gd name="T69" fmla="*/ 279 h 295"/>
              <a:gd name="T70" fmla="*/ 185 w 352"/>
              <a:gd name="T71" fmla="*/ 289 h 295"/>
              <a:gd name="T72" fmla="*/ 181 w 352"/>
              <a:gd name="T73" fmla="*/ 283 h 295"/>
              <a:gd name="T74" fmla="*/ 169 w 352"/>
              <a:gd name="T75" fmla="*/ 270 h 295"/>
              <a:gd name="T76" fmla="*/ 147 w 352"/>
              <a:gd name="T77" fmla="*/ 262 h 295"/>
              <a:gd name="T78" fmla="*/ 137 w 352"/>
              <a:gd name="T79" fmla="*/ 251 h 295"/>
              <a:gd name="T80" fmla="*/ 117 w 352"/>
              <a:gd name="T81" fmla="*/ 244 h 295"/>
              <a:gd name="T82" fmla="*/ 106 w 352"/>
              <a:gd name="T83" fmla="*/ 255 h 295"/>
              <a:gd name="T84" fmla="*/ 92 w 352"/>
              <a:gd name="T85" fmla="*/ 252 h 295"/>
              <a:gd name="T86" fmla="*/ 87 w 352"/>
              <a:gd name="T87" fmla="*/ 241 h 295"/>
              <a:gd name="T88" fmla="*/ 77 w 352"/>
              <a:gd name="T89" fmla="*/ 236 h 295"/>
              <a:gd name="T90" fmla="*/ 66 w 352"/>
              <a:gd name="T91" fmla="*/ 231 h 295"/>
              <a:gd name="T92" fmla="*/ 51 w 352"/>
              <a:gd name="T93" fmla="*/ 226 h 295"/>
              <a:gd name="T94" fmla="*/ 40 w 352"/>
              <a:gd name="T95" fmla="*/ 222 h 295"/>
              <a:gd name="T96" fmla="*/ 38 w 352"/>
              <a:gd name="T97" fmla="*/ 218 h 295"/>
              <a:gd name="T98" fmla="*/ 35 w 352"/>
              <a:gd name="T99" fmla="*/ 198 h 295"/>
              <a:gd name="T100" fmla="*/ 28 w 352"/>
              <a:gd name="T101" fmla="*/ 184 h 295"/>
              <a:gd name="T102" fmla="*/ 24 w 352"/>
              <a:gd name="T103" fmla="*/ 164 h 295"/>
              <a:gd name="T104" fmla="*/ 20 w 352"/>
              <a:gd name="T105" fmla="*/ 139 h 295"/>
              <a:gd name="T106" fmla="*/ 4 w 352"/>
              <a:gd name="T107" fmla="*/ 113 h 295"/>
              <a:gd name="T108" fmla="*/ 4 w 352"/>
              <a:gd name="T109" fmla="*/ 80 h 295"/>
              <a:gd name="T110" fmla="*/ 6 w 352"/>
              <a:gd name="T111" fmla="*/ 63 h 295"/>
              <a:gd name="T112" fmla="*/ 45 w 352"/>
              <a:gd name="T113" fmla="*/ 45 h 295"/>
              <a:gd name="T114" fmla="*/ 64 w 352"/>
              <a:gd name="T115" fmla="*/ 32 h 295"/>
              <a:gd name="T116" fmla="*/ 89 w 352"/>
              <a:gd name="T117" fmla="*/ 12 h 295"/>
              <a:gd name="T118" fmla="*/ 121 w 352"/>
              <a:gd name="T119" fmla="*/ 2 h 295"/>
              <a:gd name="T120" fmla="*/ 132 w 352"/>
              <a:gd name="T121" fmla="*/ 14 h 295"/>
              <a:gd name="T122" fmla="*/ 151 w 352"/>
              <a:gd name="T123" fmla="*/ 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295">
                <a:moveTo>
                  <a:pt x="155" y="23"/>
                </a:moveTo>
                <a:cubicBezTo>
                  <a:pt x="157" y="23"/>
                  <a:pt x="166" y="16"/>
                  <a:pt x="166" y="16"/>
                </a:cubicBezTo>
                <a:cubicBezTo>
                  <a:pt x="166" y="16"/>
                  <a:pt x="171" y="18"/>
                  <a:pt x="174" y="17"/>
                </a:cubicBezTo>
                <a:cubicBezTo>
                  <a:pt x="177" y="17"/>
                  <a:pt x="187" y="16"/>
                  <a:pt x="187" y="16"/>
                </a:cubicBezTo>
                <a:cubicBezTo>
                  <a:pt x="187" y="16"/>
                  <a:pt x="192" y="16"/>
                  <a:pt x="194" y="16"/>
                </a:cubicBezTo>
                <a:cubicBezTo>
                  <a:pt x="196" y="16"/>
                  <a:pt x="205" y="15"/>
                  <a:pt x="207" y="15"/>
                </a:cubicBezTo>
                <a:cubicBezTo>
                  <a:pt x="209" y="15"/>
                  <a:pt x="215" y="14"/>
                  <a:pt x="216" y="13"/>
                </a:cubicBezTo>
                <a:cubicBezTo>
                  <a:pt x="218" y="13"/>
                  <a:pt x="230" y="12"/>
                  <a:pt x="231" y="12"/>
                </a:cubicBezTo>
                <a:cubicBezTo>
                  <a:pt x="233" y="12"/>
                  <a:pt x="252" y="10"/>
                  <a:pt x="252" y="10"/>
                </a:cubicBezTo>
                <a:cubicBezTo>
                  <a:pt x="260" y="5"/>
                  <a:pt x="260" y="5"/>
                  <a:pt x="260" y="5"/>
                </a:cubicBezTo>
                <a:cubicBezTo>
                  <a:pt x="269" y="3"/>
                  <a:pt x="269" y="3"/>
                  <a:pt x="269" y="3"/>
                </a:cubicBezTo>
                <a:cubicBezTo>
                  <a:pt x="269" y="3"/>
                  <a:pt x="272" y="0"/>
                  <a:pt x="272" y="1"/>
                </a:cubicBezTo>
                <a:cubicBezTo>
                  <a:pt x="273" y="3"/>
                  <a:pt x="275" y="6"/>
                  <a:pt x="275" y="6"/>
                </a:cubicBezTo>
                <a:cubicBezTo>
                  <a:pt x="275" y="6"/>
                  <a:pt x="286" y="6"/>
                  <a:pt x="286" y="6"/>
                </a:cubicBezTo>
                <a:cubicBezTo>
                  <a:pt x="286" y="7"/>
                  <a:pt x="289" y="13"/>
                  <a:pt x="289" y="13"/>
                </a:cubicBezTo>
                <a:cubicBezTo>
                  <a:pt x="292" y="16"/>
                  <a:pt x="292" y="16"/>
                  <a:pt x="292" y="16"/>
                </a:cubicBezTo>
                <a:cubicBezTo>
                  <a:pt x="292" y="16"/>
                  <a:pt x="293" y="21"/>
                  <a:pt x="293" y="24"/>
                </a:cubicBezTo>
                <a:cubicBezTo>
                  <a:pt x="294" y="26"/>
                  <a:pt x="301" y="38"/>
                  <a:pt x="301" y="38"/>
                </a:cubicBezTo>
                <a:cubicBezTo>
                  <a:pt x="306" y="49"/>
                  <a:pt x="306" y="49"/>
                  <a:pt x="306" y="49"/>
                </a:cubicBezTo>
                <a:cubicBezTo>
                  <a:pt x="314" y="60"/>
                  <a:pt x="314" y="60"/>
                  <a:pt x="314" y="60"/>
                </a:cubicBezTo>
                <a:cubicBezTo>
                  <a:pt x="315" y="68"/>
                  <a:pt x="315" y="68"/>
                  <a:pt x="315" y="68"/>
                </a:cubicBezTo>
                <a:cubicBezTo>
                  <a:pt x="315" y="68"/>
                  <a:pt x="318" y="71"/>
                  <a:pt x="318" y="73"/>
                </a:cubicBezTo>
                <a:cubicBezTo>
                  <a:pt x="318" y="74"/>
                  <a:pt x="318" y="77"/>
                  <a:pt x="318" y="78"/>
                </a:cubicBezTo>
                <a:cubicBezTo>
                  <a:pt x="319" y="78"/>
                  <a:pt x="320" y="83"/>
                  <a:pt x="319" y="83"/>
                </a:cubicBezTo>
                <a:cubicBezTo>
                  <a:pt x="318" y="84"/>
                  <a:pt x="314" y="90"/>
                  <a:pt x="314" y="90"/>
                </a:cubicBezTo>
                <a:cubicBezTo>
                  <a:pt x="310" y="92"/>
                  <a:pt x="310" y="92"/>
                  <a:pt x="310" y="92"/>
                </a:cubicBezTo>
                <a:cubicBezTo>
                  <a:pt x="305" y="99"/>
                  <a:pt x="305" y="99"/>
                  <a:pt x="305" y="99"/>
                </a:cubicBezTo>
                <a:cubicBezTo>
                  <a:pt x="302" y="108"/>
                  <a:pt x="302" y="108"/>
                  <a:pt x="302" y="108"/>
                </a:cubicBezTo>
                <a:cubicBezTo>
                  <a:pt x="301" y="111"/>
                  <a:pt x="301" y="111"/>
                  <a:pt x="301" y="111"/>
                </a:cubicBezTo>
                <a:cubicBezTo>
                  <a:pt x="301" y="111"/>
                  <a:pt x="302" y="114"/>
                  <a:pt x="303" y="114"/>
                </a:cubicBezTo>
                <a:cubicBezTo>
                  <a:pt x="305" y="114"/>
                  <a:pt x="312" y="115"/>
                  <a:pt x="312" y="115"/>
                </a:cubicBezTo>
                <a:cubicBezTo>
                  <a:pt x="318" y="119"/>
                  <a:pt x="318" y="119"/>
                  <a:pt x="318" y="119"/>
                </a:cubicBezTo>
                <a:cubicBezTo>
                  <a:pt x="318" y="123"/>
                  <a:pt x="318" y="123"/>
                  <a:pt x="318" y="123"/>
                </a:cubicBezTo>
                <a:cubicBezTo>
                  <a:pt x="318" y="123"/>
                  <a:pt x="319" y="131"/>
                  <a:pt x="319" y="132"/>
                </a:cubicBezTo>
                <a:cubicBezTo>
                  <a:pt x="319" y="132"/>
                  <a:pt x="318" y="139"/>
                  <a:pt x="318" y="139"/>
                </a:cubicBezTo>
                <a:cubicBezTo>
                  <a:pt x="318" y="139"/>
                  <a:pt x="320" y="143"/>
                  <a:pt x="320" y="144"/>
                </a:cubicBezTo>
                <a:cubicBezTo>
                  <a:pt x="321" y="145"/>
                  <a:pt x="323" y="147"/>
                  <a:pt x="323" y="148"/>
                </a:cubicBezTo>
                <a:cubicBezTo>
                  <a:pt x="324" y="148"/>
                  <a:pt x="324" y="149"/>
                  <a:pt x="324" y="149"/>
                </a:cubicBezTo>
                <a:cubicBezTo>
                  <a:pt x="326" y="154"/>
                  <a:pt x="326" y="154"/>
                  <a:pt x="326" y="154"/>
                </a:cubicBezTo>
                <a:cubicBezTo>
                  <a:pt x="326" y="158"/>
                  <a:pt x="326" y="158"/>
                  <a:pt x="326" y="158"/>
                </a:cubicBezTo>
                <a:cubicBezTo>
                  <a:pt x="326" y="158"/>
                  <a:pt x="326" y="161"/>
                  <a:pt x="328" y="161"/>
                </a:cubicBezTo>
                <a:cubicBezTo>
                  <a:pt x="330" y="161"/>
                  <a:pt x="331" y="162"/>
                  <a:pt x="331" y="164"/>
                </a:cubicBezTo>
                <a:cubicBezTo>
                  <a:pt x="331" y="166"/>
                  <a:pt x="336" y="168"/>
                  <a:pt x="336" y="168"/>
                </a:cubicBezTo>
                <a:cubicBezTo>
                  <a:pt x="336" y="168"/>
                  <a:pt x="336" y="172"/>
                  <a:pt x="337" y="173"/>
                </a:cubicBezTo>
                <a:cubicBezTo>
                  <a:pt x="339" y="174"/>
                  <a:pt x="341" y="175"/>
                  <a:pt x="344" y="175"/>
                </a:cubicBezTo>
                <a:cubicBezTo>
                  <a:pt x="347" y="176"/>
                  <a:pt x="346" y="180"/>
                  <a:pt x="348" y="181"/>
                </a:cubicBezTo>
                <a:cubicBezTo>
                  <a:pt x="350" y="182"/>
                  <a:pt x="352" y="184"/>
                  <a:pt x="350" y="184"/>
                </a:cubicBezTo>
                <a:cubicBezTo>
                  <a:pt x="349" y="185"/>
                  <a:pt x="346" y="185"/>
                  <a:pt x="346" y="185"/>
                </a:cubicBezTo>
                <a:cubicBezTo>
                  <a:pt x="346" y="185"/>
                  <a:pt x="345" y="186"/>
                  <a:pt x="345" y="188"/>
                </a:cubicBezTo>
                <a:cubicBezTo>
                  <a:pt x="346" y="189"/>
                  <a:pt x="346" y="189"/>
                  <a:pt x="346" y="189"/>
                </a:cubicBezTo>
                <a:cubicBezTo>
                  <a:pt x="350" y="194"/>
                  <a:pt x="350" y="194"/>
                  <a:pt x="350" y="194"/>
                </a:cubicBezTo>
                <a:cubicBezTo>
                  <a:pt x="350" y="200"/>
                  <a:pt x="350" y="200"/>
                  <a:pt x="350" y="200"/>
                </a:cubicBezTo>
                <a:cubicBezTo>
                  <a:pt x="350" y="200"/>
                  <a:pt x="350" y="202"/>
                  <a:pt x="350" y="204"/>
                </a:cubicBezTo>
                <a:cubicBezTo>
                  <a:pt x="350" y="205"/>
                  <a:pt x="349" y="207"/>
                  <a:pt x="347" y="207"/>
                </a:cubicBezTo>
                <a:cubicBezTo>
                  <a:pt x="345" y="207"/>
                  <a:pt x="345" y="210"/>
                  <a:pt x="344" y="210"/>
                </a:cubicBezTo>
                <a:cubicBezTo>
                  <a:pt x="343" y="211"/>
                  <a:pt x="341" y="208"/>
                  <a:pt x="340" y="211"/>
                </a:cubicBezTo>
                <a:cubicBezTo>
                  <a:pt x="339" y="215"/>
                  <a:pt x="337" y="218"/>
                  <a:pt x="337" y="219"/>
                </a:cubicBezTo>
                <a:cubicBezTo>
                  <a:pt x="336" y="220"/>
                  <a:pt x="333" y="221"/>
                  <a:pt x="333" y="223"/>
                </a:cubicBezTo>
                <a:cubicBezTo>
                  <a:pt x="332" y="225"/>
                  <a:pt x="332" y="223"/>
                  <a:pt x="330" y="228"/>
                </a:cubicBezTo>
                <a:cubicBezTo>
                  <a:pt x="328" y="233"/>
                  <a:pt x="327" y="235"/>
                  <a:pt x="327" y="235"/>
                </a:cubicBezTo>
                <a:cubicBezTo>
                  <a:pt x="318" y="247"/>
                  <a:pt x="318" y="247"/>
                  <a:pt x="318" y="247"/>
                </a:cubicBezTo>
                <a:cubicBezTo>
                  <a:pt x="318" y="247"/>
                  <a:pt x="313" y="255"/>
                  <a:pt x="313" y="256"/>
                </a:cubicBezTo>
                <a:cubicBezTo>
                  <a:pt x="313" y="257"/>
                  <a:pt x="313" y="261"/>
                  <a:pt x="313" y="261"/>
                </a:cubicBezTo>
                <a:cubicBezTo>
                  <a:pt x="317" y="265"/>
                  <a:pt x="317" y="265"/>
                  <a:pt x="317" y="265"/>
                </a:cubicBezTo>
                <a:cubicBezTo>
                  <a:pt x="317" y="269"/>
                  <a:pt x="317" y="269"/>
                  <a:pt x="317" y="269"/>
                </a:cubicBezTo>
                <a:cubicBezTo>
                  <a:pt x="317" y="269"/>
                  <a:pt x="317" y="272"/>
                  <a:pt x="318" y="273"/>
                </a:cubicBezTo>
                <a:cubicBezTo>
                  <a:pt x="319" y="273"/>
                  <a:pt x="319" y="273"/>
                  <a:pt x="319" y="273"/>
                </a:cubicBezTo>
                <a:cubicBezTo>
                  <a:pt x="318" y="276"/>
                  <a:pt x="318" y="276"/>
                  <a:pt x="318" y="276"/>
                </a:cubicBezTo>
                <a:cubicBezTo>
                  <a:pt x="318" y="276"/>
                  <a:pt x="319" y="279"/>
                  <a:pt x="320" y="279"/>
                </a:cubicBezTo>
                <a:cubicBezTo>
                  <a:pt x="320" y="279"/>
                  <a:pt x="322" y="280"/>
                  <a:pt x="322" y="280"/>
                </a:cubicBezTo>
                <a:cubicBezTo>
                  <a:pt x="322" y="280"/>
                  <a:pt x="324" y="282"/>
                  <a:pt x="324" y="282"/>
                </a:cubicBezTo>
                <a:cubicBezTo>
                  <a:pt x="325" y="283"/>
                  <a:pt x="324" y="285"/>
                  <a:pt x="324" y="285"/>
                </a:cubicBezTo>
                <a:cubicBezTo>
                  <a:pt x="324" y="285"/>
                  <a:pt x="324" y="286"/>
                  <a:pt x="323" y="286"/>
                </a:cubicBezTo>
                <a:cubicBezTo>
                  <a:pt x="322" y="286"/>
                  <a:pt x="322" y="286"/>
                  <a:pt x="320" y="286"/>
                </a:cubicBezTo>
                <a:cubicBezTo>
                  <a:pt x="319" y="285"/>
                  <a:pt x="316" y="285"/>
                  <a:pt x="315" y="285"/>
                </a:cubicBezTo>
                <a:cubicBezTo>
                  <a:pt x="314" y="285"/>
                  <a:pt x="314" y="285"/>
                  <a:pt x="314" y="285"/>
                </a:cubicBezTo>
                <a:cubicBezTo>
                  <a:pt x="313" y="285"/>
                  <a:pt x="313" y="285"/>
                  <a:pt x="312" y="286"/>
                </a:cubicBezTo>
                <a:cubicBezTo>
                  <a:pt x="312" y="285"/>
                  <a:pt x="312" y="285"/>
                  <a:pt x="312" y="285"/>
                </a:cubicBezTo>
                <a:cubicBezTo>
                  <a:pt x="312" y="284"/>
                  <a:pt x="312" y="283"/>
                  <a:pt x="312" y="283"/>
                </a:cubicBezTo>
                <a:cubicBezTo>
                  <a:pt x="312" y="283"/>
                  <a:pt x="309" y="283"/>
                  <a:pt x="309" y="283"/>
                </a:cubicBezTo>
                <a:cubicBezTo>
                  <a:pt x="308" y="283"/>
                  <a:pt x="307" y="283"/>
                  <a:pt x="307" y="283"/>
                </a:cubicBezTo>
                <a:cubicBezTo>
                  <a:pt x="307" y="283"/>
                  <a:pt x="305" y="282"/>
                  <a:pt x="305" y="282"/>
                </a:cubicBezTo>
                <a:cubicBezTo>
                  <a:pt x="305" y="282"/>
                  <a:pt x="304" y="282"/>
                  <a:pt x="304" y="282"/>
                </a:cubicBezTo>
                <a:cubicBezTo>
                  <a:pt x="304" y="281"/>
                  <a:pt x="303" y="282"/>
                  <a:pt x="303" y="282"/>
                </a:cubicBezTo>
                <a:cubicBezTo>
                  <a:pt x="302" y="282"/>
                  <a:pt x="302" y="282"/>
                  <a:pt x="302" y="282"/>
                </a:cubicBezTo>
                <a:cubicBezTo>
                  <a:pt x="300" y="282"/>
                  <a:pt x="300" y="282"/>
                  <a:pt x="300" y="282"/>
                </a:cubicBezTo>
                <a:cubicBezTo>
                  <a:pt x="300" y="282"/>
                  <a:pt x="300" y="281"/>
                  <a:pt x="300" y="281"/>
                </a:cubicBezTo>
                <a:cubicBezTo>
                  <a:pt x="300" y="280"/>
                  <a:pt x="299" y="281"/>
                  <a:pt x="299" y="281"/>
                </a:cubicBezTo>
                <a:cubicBezTo>
                  <a:pt x="299" y="281"/>
                  <a:pt x="297" y="281"/>
                  <a:pt x="297" y="281"/>
                </a:cubicBezTo>
                <a:cubicBezTo>
                  <a:pt x="297" y="280"/>
                  <a:pt x="296" y="280"/>
                  <a:pt x="296" y="280"/>
                </a:cubicBezTo>
                <a:cubicBezTo>
                  <a:pt x="296" y="280"/>
                  <a:pt x="293" y="280"/>
                  <a:pt x="292" y="280"/>
                </a:cubicBezTo>
                <a:cubicBezTo>
                  <a:pt x="292" y="279"/>
                  <a:pt x="292" y="279"/>
                  <a:pt x="292" y="279"/>
                </a:cubicBezTo>
                <a:cubicBezTo>
                  <a:pt x="292" y="279"/>
                  <a:pt x="292" y="278"/>
                  <a:pt x="292" y="277"/>
                </a:cubicBezTo>
                <a:cubicBezTo>
                  <a:pt x="292" y="277"/>
                  <a:pt x="291" y="277"/>
                  <a:pt x="291" y="276"/>
                </a:cubicBezTo>
                <a:cubicBezTo>
                  <a:pt x="291" y="276"/>
                  <a:pt x="290" y="275"/>
                  <a:pt x="290" y="275"/>
                </a:cubicBezTo>
                <a:cubicBezTo>
                  <a:pt x="290" y="274"/>
                  <a:pt x="289" y="274"/>
                  <a:pt x="289" y="273"/>
                </a:cubicBezTo>
                <a:cubicBezTo>
                  <a:pt x="289" y="273"/>
                  <a:pt x="288" y="274"/>
                  <a:pt x="288" y="274"/>
                </a:cubicBezTo>
                <a:cubicBezTo>
                  <a:pt x="287" y="274"/>
                  <a:pt x="286" y="273"/>
                  <a:pt x="286" y="273"/>
                </a:cubicBezTo>
                <a:cubicBezTo>
                  <a:pt x="285" y="272"/>
                  <a:pt x="285" y="272"/>
                  <a:pt x="285" y="272"/>
                </a:cubicBezTo>
                <a:cubicBezTo>
                  <a:pt x="285" y="272"/>
                  <a:pt x="284" y="272"/>
                  <a:pt x="283" y="272"/>
                </a:cubicBezTo>
                <a:cubicBezTo>
                  <a:pt x="283" y="272"/>
                  <a:pt x="283" y="274"/>
                  <a:pt x="283" y="274"/>
                </a:cubicBezTo>
                <a:cubicBezTo>
                  <a:pt x="283" y="274"/>
                  <a:pt x="282" y="274"/>
                  <a:pt x="281" y="273"/>
                </a:cubicBezTo>
                <a:cubicBezTo>
                  <a:pt x="281" y="273"/>
                  <a:pt x="280" y="272"/>
                  <a:pt x="279" y="272"/>
                </a:cubicBezTo>
                <a:cubicBezTo>
                  <a:pt x="279" y="272"/>
                  <a:pt x="278" y="272"/>
                  <a:pt x="277" y="271"/>
                </a:cubicBezTo>
                <a:cubicBezTo>
                  <a:pt x="277" y="271"/>
                  <a:pt x="276" y="271"/>
                  <a:pt x="276" y="271"/>
                </a:cubicBezTo>
                <a:cubicBezTo>
                  <a:pt x="276" y="271"/>
                  <a:pt x="272" y="272"/>
                  <a:pt x="272" y="272"/>
                </a:cubicBezTo>
                <a:cubicBezTo>
                  <a:pt x="272" y="272"/>
                  <a:pt x="272" y="273"/>
                  <a:pt x="271" y="273"/>
                </a:cubicBezTo>
                <a:cubicBezTo>
                  <a:pt x="271" y="274"/>
                  <a:pt x="270" y="273"/>
                  <a:pt x="270" y="273"/>
                </a:cubicBezTo>
                <a:cubicBezTo>
                  <a:pt x="270" y="273"/>
                  <a:pt x="269" y="273"/>
                  <a:pt x="268" y="273"/>
                </a:cubicBezTo>
                <a:cubicBezTo>
                  <a:pt x="268" y="273"/>
                  <a:pt x="267" y="273"/>
                  <a:pt x="267" y="273"/>
                </a:cubicBezTo>
                <a:cubicBezTo>
                  <a:pt x="267" y="273"/>
                  <a:pt x="266" y="272"/>
                  <a:pt x="265" y="272"/>
                </a:cubicBezTo>
                <a:cubicBezTo>
                  <a:pt x="265" y="272"/>
                  <a:pt x="264" y="272"/>
                  <a:pt x="264" y="272"/>
                </a:cubicBezTo>
                <a:cubicBezTo>
                  <a:pt x="264" y="272"/>
                  <a:pt x="263" y="273"/>
                  <a:pt x="263" y="273"/>
                </a:cubicBezTo>
                <a:cubicBezTo>
                  <a:pt x="262" y="274"/>
                  <a:pt x="262" y="274"/>
                  <a:pt x="262" y="274"/>
                </a:cubicBezTo>
                <a:cubicBezTo>
                  <a:pt x="262" y="275"/>
                  <a:pt x="262" y="275"/>
                  <a:pt x="262" y="275"/>
                </a:cubicBezTo>
                <a:cubicBezTo>
                  <a:pt x="260" y="274"/>
                  <a:pt x="260" y="274"/>
                  <a:pt x="260" y="274"/>
                </a:cubicBezTo>
                <a:cubicBezTo>
                  <a:pt x="260" y="274"/>
                  <a:pt x="259" y="274"/>
                  <a:pt x="258" y="274"/>
                </a:cubicBezTo>
                <a:cubicBezTo>
                  <a:pt x="256" y="275"/>
                  <a:pt x="257" y="276"/>
                  <a:pt x="257" y="276"/>
                </a:cubicBezTo>
                <a:cubicBezTo>
                  <a:pt x="258" y="276"/>
                  <a:pt x="259" y="278"/>
                  <a:pt x="259" y="278"/>
                </a:cubicBezTo>
                <a:cubicBezTo>
                  <a:pt x="259" y="278"/>
                  <a:pt x="256" y="279"/>
                  <a:pt x="256" y="279"/>
                </a:cubicBezTo>
                <a:cubicBezTo>
                  <a:pt x="255" y="280"/>
                  <a:pt x="255" y="280"/>
                  <a:pt x="255" y="281"/>
                </a:cubicBezTo>
                <a:cubicBezTo>
                  <a:pt x="255" y="281"/>
                  <a:pt x="254" y="282"/>
                  <a:pt x="254" y="283"/>
                </a:cubicBezTo>
                <a:cubicBezTo>
                  <a:pt x="254" y="283"/>
                  <a:pt x="253" y="282"/>
                  <a:pt x="252" y="282"/>
                </a:cubicBezTo>
                <a:cubicBezTo>
                  <a:pt x="251" y="282"/>
                  <a:pt x="251" y="281"/>
                  <a:pt x="251" y="281"/>
                </a:cubicBezTo>
                <a:cubicBezTo>
                  <a:pt x="250" y="282"/>
                  <a:pt x="250" y="282"/>
                  <a:pt x="250" y="282"/>
                </a:cubicBezTo>
                <a:cubicBezTo>
                  <a:pt x="249" y="282"/>
                  <a:pt x="249" y="282"/>
                  <a:pt x="249" y="282"/>
                </a:cubicBezTo>
                <a:cubicBezTo>
                  <a:pt x="249" y="282"/>
                  <a:pt x="248" y="281"/>
                  <a:pt x="248" y="280"/>
                </a:cubicBezTo>
                <a:cubicBezTo>
                  <a:pt x="248" y="280"/>
                  <a:pt x="248" y="280"/>
                  <a:pt x="248" y="280"/>
                </a:cubicBezTo>
                <a:cubicBezTo>
                  <a:pt x="247" y="280"/>
                  <a:pt x="246" y="280"/>
                  <a:pt x="246" y="279"/>
                </a:cubicBezTo>
                <a:cubicBezTo>
                  <a:pt x="245" y="277"/>
                  <a:pt x="245" y="277"/>
                  <a:pt x="245" y="277"/>
                </a:cubicBezTo>
                <a:cubicBezTo>
                  <a:pt x="245" y="277"/>
                  <a:pt x="243" y="278"/>
                  <a:pt x="243" y="279"/>
                </a:cubicBezTo>
                <a:cubicBezTo>
                  <a:pt x="242" y="279"/>
                  <a:pt x="243" y="279"/>
                  <a:pt x="242" y="278"/>
                </a:cubicBezTo>
                <a:cubicBezTo>
                  <a:pt x="241" y="278"/>
                  <a:pt x="241" y="279"/>
                  <a:pt x="241" y="279"/>
                </a:cubicBezTo>
                <a:cubicBezTo>
                  <a:pt x="241" y="279"/>
                  <a:pt x="241" y="279"/>
                  <a:pt x="241" y="279"/>
                </a:cubicBezTo>
                <a:cubicBezTo>
                  <a:pt x="241" y="280"/>
                  <a:pt x="240" y="280"/>
                  <a:pt x="240" y="280"/>
                </a:cubicBezTo>
                <a:cubicBezTo>
                  <a:pt x="240" y="281"/>
                  <a:pt x="239" y="280"/>
                  <a:pt x="239" y="280"/>
                </a:cubicBezTo>
                <a:cubicBezTo>
                  <a:pt x="238" y="280"/>
                  <a:pt x="237" y="280"/>
                  <a:pt x="237" y="280"/>
                </a:cubicBezTo>
                <a:cubicBezTo>
                  <a:pt x="237" y="280"/>
                  <a:pt x="237" y="279"/>
                  <a:pt x="237" y="279"/>
                </a:cubicBezTo>
                <a:cubicBezTo>
                  <a:pt x="235" y="280"/>
                  <a:pt x="235" y="280"/>
                  <a:pt x="235" y="280"/>
                </a:cubicBezTo>
                <a:cubicBezTo>
                  <a:pt x="235" y="280"/>
                  <a:pt x="235" y="281"/>
                  <a:pt x="235" y="281"/>
                </a:cubicBezTo>
                <a:cubicBezTo>
                  <a:pt x="235" y="281"/>
                  <a:pt x="234" y="281"/>
                  <a:pt x="233" y="282"/>
                </a:cubicBezTo>
                <a:cubicBezTo>
                  <a:pt x="231" y="282"/>
                  <a:pt x="232" y="281"/>
                  <a:pt x="231" y="282"/>
                </a:cubicBezTo>
                <a:cubicBezTo>
                  <a:pt x="231" y="282"/>
                  <a:pt x="231" y="282"/>
                  <a:pt x="231" y="283"/>
                </a:cubicBezTo>
                <a:cubicBezTo>
                  <a:pt x="231" y="283"/>
                  <a:pt x="232" y="283"/>
                  <a:pt x="231" y="284"/>
                </a:cubicBezTo>
                <a:cubicBezTo>
                  <a:pt x="230" y="285"/>
                  <a:pt x="230" y="284"/>
                  <a:pt x="230" y="284"/>
                </a:cubicBezTo>
                <a:cubicBezTo>
                  <a:pt x="229" y="284"/>
                  <a:pt x="228" y="285"/>
                  <a:pt x="228" y="285"/>
                </a:cubicBezTo>
                <a:cubicBezTo>
                  <a:pt x="228" y="285"/>
                  <a:pt x="228" y="286"/>
                  <a:pt x="228" y="286"/>
                </a:cubicBezTo>
                <a:cubicBezTo>
                  <a:pt x="228" y="286"/>
                  <a:pt x="227" y="286"/>
                  <a:pt x="226" y="286"/>
                </a:cubicBezTo>
                <a:cubicBezTo>
                  <a:pt x="225" y="286"/>
                  <a:pt x="226" y="287"/>
                  <a:pt x="226" y="287"/>
                </a:cubicBezTo>
                <a:cubicBezTo>
                  <a:pt x="226" y="287"/>
                  <a:pt x="226" y="288"/>
                  <a:pt x="225" y="289"/>
                </a:cubicBezTo>
                <a:cubicBezTo>
                  <a:pt x="225" y="289"/>
                  <a:pt x="225" y="290"/>
                  <a:pt x="225" y="291"/>
                </a:cubicBezTo>
                <a:cubicBezTo>
                  <a:pt x="225" y="291"/>
                  <a:pt x="225" y="291"/>
                  <a:pt x="225" y="293"/>
                </a:cubicBezTo>
                <a:cubicBezTo>
                  <a:pt x="225" y="294"/>
                  <a:pt x="225" y="294"/>
                  <a:pt x="225" y="294"/>
                </a:cubicBezTo>
                <a:cubicBezTo>
                  <a:pt x="225" y="294"/>
                  <a:pt x="224" y="294"/>
                  <a:pt x="224" y="294"/>
                </a:cubicBezTo>
                <a:cubicBezTo>
                  <a:pt x="224" y="293"/>
                  <a:pt x="223" y="294"/>
                  <a:pt x="223" y="294"/>
                </a:cubicBezTo>
                <a:cubicBezTo>
                  <a:pt x="223" y="294"/>
                  <a:pt x="222" y="293"/>
                  <a:pt x="222" y="292"/>
                </a:cubicBezTo>
                <a:cubicBezTo>
                  <a:pt x="222" y="292"/>
                  <a:pt x="221" y="292"/>
                  <a:pt x="221" y="292"/>
                </a:cubicBezTo>
                <a:cubicBezTo>
                  <a:pt x="221" y="292"/>
                  <a:pt x="219" y="293"/>
                  <a:pt x="219" y="293"/>
                </a:cubicBezTo>
                <a:cubicBezTo>
                  <a:pt x="219" y="293"/>
                  <a:pt x="219" y="294"/>
                  <a:pt x="219" y="294"/>
                </a:cubicBezTo>
                <a:cubicBezTo>
                  <a:pt x="218" y="294"/>
                  <a:pt x="216" y="295"/>
                  <a:pt x="216" y="295"/>
                </a:cubicBezTo>
                <a:cubicBezTo>
                  <a:pt x="216" y="295"/>
                  <a:pt x="215" y="295"/>
                  <a:pt x="215" y="295"/>
                </a:cubicBezTo>
                <a:cubicBezTo>
                  <a:pt x="214" y="294"/>
                  <a:pt x="214" y="294"/>
                  <a:pt x="214" y="294"/>
                </a:cubicBezTo>
                <a:cubicBezTo>
                  <a:pt x="214" y="293"/>
                  <a:pt x="214" y="293"/>
                  <a:pt x="214" y="293"/>
                </a:cubicBezTo>
                <a:cubicBezTo>
                  <a:pt x="216" y="291"/>
                  <a:pt x="216" y="291"/>
                  <a:pt x="216" y="291"/>
                </a:cubicBezTo>
                <a:cubicBezTo>
                  <a:pt x="215" y="288"/>
                  <a:pt x="215" y="288"/>
                  <a:pt x="215" y="288"/>
                </a:cubicBezTo>
                <a:cubicBezTo>
                  <a:pt x="213" y="286"/>
                  <a:pt x="213" y="286"/>
                  <a:pt x="213" y="286"/>
                </a:cubicBezTo>
                <a:cubicBezTo>
                  <a:pt x="213" y="285"/>
                  <a:pt x="213" y="285"/>
                  <a:pt x="213" y="285"/>
                </a:cubicBezTo>
                <a:cubicBezTo>
                  <a:pt x="210" y="285"/>
                  <a:pt x="210" y="285"/>
                  <a:pt x="210" y="285"/>
                </a:cubicBezTo>
                <a:cubicBezTo>
                  <a:pt x="208" y="284"/>
                  <a:pt x="208" y="284"/>
                  <a:pt x="208" y="284"/>
                </a:cubicBezTo>
                <a:cubicBezTo>
                  <a:pt x="207" y="283"/>
                  <a:pt x="207" y="283"/>
                  <a:pt x="207" y="283"/>
                </a:cubicBezTo>
                <a:cubicBezTo>
                  <a:pt x="204" y="281"/>
                  <a:pt x="204" y="281"/>
                  <a:pt x="204" y="281"/>
                </a:cubicBezTo>
                <a:cubicBezTo>
                  <a:pt x="202" y="275"/>
                  <a:pt x="202" y="275"/>
                  <a:pt x="202" y="275"/>
                </a:cubicBezTo>
                <a:cubicBezTo>
                  <a:pt x="199" y="275"/>
                  <a:pt x="199" y="275"/>
                  <a:pt x="199" y="275"/>
                </a:cubicBezTo>
                <a:cubicBezTo>
                  <a:pt x="199" y="275"/>
                  <a:pt x="197" y="277"/>
                  <a:pt x="197" y="278"/>
                </a:cubicBezTo>
                <a:cubicBezTo>
                  <a:pt x="197" y="279"/>
                  <a:pt x="195" y="279"/>
                  <a:pt x="195" y="279"/>
                </a:cubicBezTo>
                <a:cubicBezTo>
                  <a:pt x="193" y="282"/>
                  <a:pt x="193" y="282"/>
                  <a:pt x="193" y="282"/>
                </a:cubicBezTo>
                <a:cubicBezTo>
                  <a:pt x="193" y="282"/>
                  <a:pt x="193" y="286"/>
                  <a:pt x="193" y="287"/>
                </a:cubicBezTo>
                <a:cubicBezTo>
                  <a:pt x="193" y="288"/>
                  <a:pt x="191" y="286"/>
                  <a:pt x="191" y="286"/>
                </a:cubicBezTo>
                <a:cubicBezTo>
                  <a:pt x="191" y="286"/>
                  <a:pt x="189" y="287"/>
                  <a:pt x="188" y="288"/>
                </a:cubicBezTo>
                <a:cubicBezTo>
                  <a:pt x="187" y="289"/>
                  <a:pt x="185" y="289"/>
                  <a:pt x="185" y="289"/>
                </a:cubicBezTo>
                <a:cubicBezTo>
                  <a:pt x="185" y="289"/>
                  <a:pt x="184" y="287"/>
                  <a:pt x="183" y="286"/>
                </a:cubicBezTo>
                <a:cubicBezTo>
                  <a:pt x="183" y="286"/>
                  <a:pt x="183" y="285"/>
                  <a:pt x="183" y="283"/>
                </a:cubicBezTo>
                <a:cubicBezTo>
                  <a:pt x="183" y="282"/>
                  <a:pt x="181" y="284"/>
                  <a:pt x="181" y="284"/>
                </a:cubicBezTo>
                <a:cubicBezTo>
                  <a:pt x="181" y="284"/>
                  <a:pt x="181" y="284"/>
                  <a:pt x="181" y="284"/>
                </a:cubicBezTo>
                <a:cubicBezTo>
                  <a:pt x="181" y="283"/>
                  <a:pt x="181" y="283"/>
                  <a:pt x="181" y="283"/>
                </a:cubicBezTo>
                <a:cubicBezTo>
                  <a:pt x="180" y="281"/>
                  <a:pt x="179" y="280"/>
                  <a:pt x="179" y="280"/>
                </a:cubicBezTo>
                <a:cubicBezTo>
                  <a:pt x="179" y="280"/>
                  <a:pt x="178" y="278"/>
                  <a:pt x="178" y="276"/>
                </a:cubicBezTo>
                <a:cubicBezTo>
                  <a:pt x="178" y="275"/>
                  <a:pt x="174" y="273"/>
                  <a:pt x="174" y="273"/>
                </a:cubicBezTo>
                <a:cubicBezTo>
                  <a:pt x="174" y="273"/>
                  <a:pt x="175" y="275"/>
                  <a:pt x="173" y="273"/>
                </a:cubicBezTo>
                <a:cubicBezTo>
                  <a:pt x="171" y="270"/>
                  <a:pt x="169" y="270"/>
                  <a:pt x="169" y="270"/>
                </a:cubicBezTo>
                <a:cubicBezTo>
                  <a:pt x="168" y="262"/>
                  <a:pt x="168" y="262"/>
                  <a:pt x="168" y="262"/>
                </a:cubicBezTo>
                <a:cubicBezTo>
                  <a:pt x="160" y="264"/>
                  <a:pt x="160" y="264"/>
                  <a:pt x="160" y="264"/>
                </a:cubicBezTo>
                <a:cubicBezTo>
                  <a:pt x="160" y="264"/>
                  <a:pt x="155" y="262"/>
                  <a:pt x="154" y="261"/>
                </a:cubicBezTo>
                <a:cubicBezTo>
                  <a:pt x="153" y="260"/>
                  <a:pt x="150" y="259"/>
                  <a:pt x="150" y="259"/>
                </a:cubicBezTo>
                <a:cubicBezTo>
                  <a:pt x="147" y="262"/>
                  <a:pt x="147" y="262"/>
                  <a:pt x="147" y="262"/>
                </a:cubicBezTo>
                <a:cubicBezTo>
                  <a:pt x="144" y="262"/>
                  <a:pt x="144" y="262"/>
                  <a:pt x="144" y="262"/>
                </a:cubicBezTo>
                <a:cubicBezTo>
                  <a:pt x="144" y="262"/>
                  <a:pt x="140" y="261"/>
                  <a:pt x="139" y="260"/>
                </a:cubicBezTo>
                <a:cubicBezTo>
                  <a:pt x="137" y="258"/>
                  <a:pt x="138" y="257"/>
                  <a:pt x="137" y="257"/>
                </a:cubicBezTo>
                <a:cubicBezTo>
                  <a:pt x="135" y="257"/>
                  <a:pt x="134" y="255"/>
                  <a:pt x="134" y="255"/>
                </a:cubicBezTo>
                <a:cubicBezTo>
                  <a:pt x="134" y="255"/>
                  <a:pt x="136" y="252"/>
                  <a:pt x="137" y="251"/>
                </a:cubicBezTo>
                <a:cubicBezTo>
                  <a:pt x="137" y="250"/>
                  <a:pt x="139" y="251"/>
                  <a:pt x="138" y="248"/>
                </a:cubicBezTo>
                <a:cubicBezTo>
                  <a:pt x="136" y="246"/>
                  <a:pt x="135" y="245"/>
                  <a:pt x="135" y="245"/>
                </a:cubicBezTo>
                <a:cubicBezTo>
                  <a:pt x="135" y="245"/>
                  <a:pt x="135" y="247"/>
                  <a:pt x="133" y="248"/>
                </a:cubicBezTo>
                <a:cubicBezTo>
                  <a:pt x="131" y="248"/>
                  <a:pt x="128" y="249"/>
                  <a:pt x="128" y="249"/>
                </a:cubicBezTo>
                <a:cubicBezTo>
                  <a:pt x="117" y="244"/>
                  <a:pt x="117" y="244"/>
                  <a:pt x="117" y="244"/>
                </a:cubicBezTo>
                <a:cubicBezTo>
                  <a:pt x="117" y="244"/>
                  <a:pt x="114" y="243"/>
                  <a:pt x="113" y="243"/>
                </a:cubicBezTo>
                <a:cubicBezTo>
                  <a:pt x="112" y="244"/>
                  <a:pt x="108" y="243"/>
                  <a:pt x="108" y="243"/>
                </a:cubicBezTo>
                <a:cubicBezTo>
                  <a:pt x="110" y="247"/>
                  <a:pt x="110" y="247"/>
                  <a:pt x="110" y="247"/>
                </a:cubicBezTo>
                <a:cubicBezTo>
                  <a:pt x="112" y="253"/>
                  <a:pt x="112" y="253"/>
                  <a:pt x="112" y="253"/>
                </a:cubicBezTo>
                <a:cubicBezTo>
                  <a:pt x="106" y="255"/>
                  <a:pt x="106" y="255"/>
                  <a:pt x="106" y="255"/>
                </a:cubicBezTo>
                <a:cubicBezTo>
                  <a:pt x="105" y="260"/>
                  <a:pt x="105" y="260"/>
                  <a:pt x="105" y="260"/>
                </a:cubicBezTo>
                <a:cubicBezTo>
                  <a:pt x="105" y="260"/>
                  <a:pt x="99" y="264"/>
                  <a:pt x="99" y="262"/>
                </a:cubicBezTo>
                <a:cubicBezTo>
                  <a:pt x="98" y="261"/>
                  <a:pt x="97" y="257"/>
                  <a:pt x="97" y="257"/>
                </a:cubicBezTo>
                <a:cubicBezTo>
                  <a:pt x="97" y="257"/>
                  <a:pt x="96" y="255"/>
                  <a:pt x="95" y="254"/>
                </a:cubicBezTo>
                <a:cubicBezTo>
                  <a:pt x="93" y="253"/>
                  <a:pt x="92" y="252"/>
                  <a:pt x="92" y="252"/>
                </a:cubicBezTo>
                <a:cubicBezTo>
                  <a:pt x="89" y="251"/>
                  <a:pt x="89" y="251"/>
                  <a:pt x="89" y="251"/>
                </a:cubicBezTo>
                <a:cubicBezTo>
                  <a:pt x="89" y="251"/>
                  <a:pt x="88" y="247"/>
                  <a:pt x="87" y="247"/>
                </a:cubicBezTo>
                <a:cubicBezTo>
                  <a:pt x="86" y="247"/>
                  <a:pt x="85" y="247"/>
                  <a:pt x="85" y="247"/>
                </a:cubicBezTo>
                <a:cubicBezTo>
                  <a:pt x="85" y="244"/>
                  <a:pt x="85" y="244"/>
                  <a:pt x="85" y="244"/>
                </a:cubicBezTo>
                <a:cubicBezTo>
                  <a:pt x="87" y="241"/>
                  <a:pt x="87" y="241"/>
                  <a:pt x="87" y="241"/>
                </a:cubicBezTo>
                <a:cubicBezTo>
                  <a:pt x="87" y="241"/>
                  <a:pt x="88" y="242"/>
                  <a:pt x="88" y="238"/>
                </a:cubicBezTo>
                <a:cubicBezTo>
                  <a:pt x="89" y="233"/>
                  <a:pt x="86" y="233"/>
                  <a:pt x="86" y="233"/>
                </a:cubicBezTo>
                <a:cubicBezTo>
                  <a:pt x="83" y="234"/>
                  <a:pt x="83" y="234"/>
                  <a:pt x="83" y="234"/>
                </a:cubicBezTo>
                <a:cubicBezTo>
                  <a:pt x="79" y="236"/>
                  <a:pt x="79" y="236"/>
                  <a:pt x="79" y="236"/>
                </a:cubicBezTo>
                <a:cubicBezTo>
                  <a:pt x="77" y="236"/>
                  <a:pt x="77" y="236"/>
                  <a:pt x="77" y="236"/>
                </a:cubicBezTo>
                <a:cubicBezTo>
                  <a:pt x="76" y="236"/>
                  <a:pt x="74" y="233"/>
                  <a:pt x="74" y="233"/>
                </a:cubicBezTo>
                <a:cubicBezTo>
                  <a:pt x="74" y="233"/>
                  <a:pt x="76" y="230"/>
                  <a:pt x="73" y="233"/>
                </a:cubicBezTo>
                <a:cubicBezTo>
                  <a:pt x="70" y="236"/>
                  <a:pt x="68" y="232"/>
                  <a:pt x="68" y="232"/>
                </a:cubicBezTo>
                <a:cubicBezTo>
                  <a:pt x="67" y="231"/>
                  <a:pt x="67" y="231"/>
                  <a:pt x="67" y="231"/>
                </a:cubicBezTo>
                <a:cubicBezTo>
                  <a:pt x="67" y="231"/>
                  <a:pt x="67" y="231"/>
                  <a:pt x="66" y="231"/>
                </a:cubicBezTo>
                <a:cubicBezTo>
                  <a:pt x="65" y="232"/>
                  <a:pt x="62" y="232"/>
                  <a:pt x="62" y="231"/>
                </a:cubicBezTo>
                <a:cubicBezTo>
                  <a:pt x="61" y="229"/>
                  <a:pt x="59" y="228"/>
                  <a:pt x="59" y="228"/>
                </a:cubicBezTo>
                <a:cubicBezTo>
                  <a:pt x="56" y="229"/>
                  <a:pt x="56" y="229"/>
                  <a:pt x="56" y="229"/>
                </a:cubicBezTo>
                <a:cubicBezTo>
                  <a:pt x="56" y="229"/>
                  <a:pt x="54" y="229"/>
                  <a:pt x="53" y="229"/>
                </a:cubicBezTo>
                <a:cubicBezTo>
                  <a:pt x="53" y="228"/>
                  <a:pt x="53" y="227"/>
                  <a:pt x="51" y="226"/>
                </a:cubicBezTo>
                <a:cubicBezTo>
                  <a:pt x="49" y="225"/>
                  <a:pt x="48" y="222"/>
                  <a:pt x="48" y="222"/>
                </a:cubicBezTo>
                <a:cubicBezTo>
                  <a:pt x="48" y="222"/>
                  <a:pt x="49" y="220"/>
                  <a:pt x="47" y="220"/>
                </a:cubicBezTo>
                <a:cubicBezTo>
                  <a:pt x="46" y="220"/>
                  <a:pt x="44" y="219"/>
                  <a:pt x="44" y="219"/>
                </a:cubicBezTo>
                <a:cubicBezTo>
                  <a:pt x="44" y="219"/>
                  <a:pt x="41" y="217"/>
                  <a:pt x="41" y="218"/>
                </a:cubicBezTo>
                <a:cubicBezTo>
                  <a:pt x="40" y="219"/>
                  <a:pt x="40" y="221"/>
                  <a:pt x="40" y="222"/>
                </a:cubicBezTo>
                <a:cubicBezTo>
                  <a:pt x="40" y="222"/>
                  <a:pt x="41" y="225"/>
                  <a:pt x="41" y="225"/>
                </a:cubicBezTo>
                <a:cubicBezTo>
                  <a:pt x="41" y="225"/>
                  <a:pt x="37" y="227"/>
                  <a:pt x="36" y="227"/>
                </a:cubicBezTo>
                <a:cubicBezTo>
                  <a:pt x="35" y="227"/>
                  <a:pt x="34" y="228"/>
                  <a:pt x="34" y="226"/>
                </a:cubicBezTo>
                <a:cubicBezTo>
                  <a:pt x="34" y="225"/>
                  <a:pt x="36" y="220"/>
                  <a:pt x="36" y="220"/>
                </a:cubicBezTo>
                <a:cubicBezTo>
                  <a:pt x="37" y="219"/>
                  <a:pt x="38" y="218"/>
                  <a:pt x="38" y="218"/>
                </a:cubicBezTo>
                <a:cubicBezTo>
                  <a:pt x="38" y="218"/>
                  <a:pt x="37" y="216"/>
                  <a:pt x="37" y="215"/>
                </a:cubicBezTo>
                <a:cubicBezTo>
                  <a:pt x="37" y="214"/>
                  <a:pt x="36" y="214"/>
                  <a:pt x="38" y="211"/>
                </a:cubicBezTo>
                <a:cubicBezTo>
                  <a:pt x="41" y="208"/>
                  <a:pt x="41" y="206"/>
                  <a:pt x="41" y="206"/>
                </a:cubicBezTo>
                <a:cubicBezTo>
                  <a:pt x="41" y="206"/>
                  <a:pt x="39" y="203"/>
                  <a:pt x="38" y="202"/>
                </a:cubicBezTo>
                <a:cubicBezTo>
                  <a:pt x="38" y="202"/>
                  <a:pt x="35" y="198"/>
                  <a:pt x="35" y="198"/>
                </a:cubicBezTo>
                <a:cubicBezTo>
                  <a:pt x="35" y="197"/>
                  <a:pt x="35" y="195"/>
                  <a:pt x="35" y="195"/>
                </a:cubicBezTo>
                <a:cubicBezTo>
                  <a:pt x="35" y="195"/>
                  <a:pt x="33" y="193"/>
                  <a:pt x="32" y="193"/>
                </a:cubicBezTo>
                <a:cubicBezTo>
                  <a:pt x="31" y="193"/>
                  <a:pt x="28" y="192"/>
                  <a:pt x="28" y="192"/>
                </a:cubicBezTo>
                <a:cubicBezTo>
                  <a:pt x="28" y="189"/>
                  <a:pt x="28" y="189"/>
                  <a:pt x="28" y="189"/>
                </a:cubicBezTo>
                <a:cubicBezTo>
                  <a:pt x="28" y="184"/>
                  <a:pt x="28" y="184"/>
                  <a:pt x="28" y="184"/>
                </a:cubicBezTo>
                <a:cubicBezTo>
                  <a:pt x="24" y="179"/>
                  <a:pt x="24" y="179"/>
                  <a:pt x="24" y="179"/>
                </a:cubicBezTo>
                <a:cubicBezTo>
                  <a:pt x="23" y="176"/>
                  <a:pt x="23" y="176"/>
                  <a:pt x="23" y="176"/>
                </a:cubicBezTo>
                <a:cubicBezTo>
                  <a:pt x="23" y="176"/>
                  <a:pt x="24" y="174"/>
                  <a:pt x="24" y="172"/>
                </a:cubicBezTo>
                <a:cubicBezTo>
                  <a:pt x="25" y="171"/>
                  <a:pt x="26" y="168"/>
                  <a:pt x="26" y="168"/>
                </a:cubicBezTo>
                <a:cubicBezTo>
                  <a:pt x="24" y="164"/>
                  <a:pt x="24" y="164"/>
                  <a:pt x="24" y="164"/>
                </a:cubicBezTo>
                <a:cubicBezTo>
                  <a:pt x="24" y="164"/>
                  <a:pt x="23" y="163"/>
                  <a:pt x="24" y="162"/>
                </a:cubicBezTo>
                <a:cubicBezTo>
                  <a:pt x="24" y="161"/>
                  <a:pt x="23" y="155"/>
                  <a:pt x="23" y="155"/>
                </a:cubicBezTo>
                <a:cubicBezTo>
                  <a:pt x="23" y="155"/>
                  <a:pt x="22" y="149"/>
                  <a:pt x="21" y="150"/>
                </a:cubicBezTo>
                <a:cubicBezTo>
                  <a:pt x="19" y="150"/>
                  <a:pt x="18" y="146"/>
                  <a:pt x="18" y="146"/>
                </a:cubicBezTo>
                <a:cubicBezTo>
                  <a:pt x="20" y="139"/>
                  <a:pt x="20" y="139"/>
                  <a:pt x="20" y="139"/>
                </a:cubicBezTo>
                <a:cubicBezTo>
                  <a:pt x="20" y="139"/>
                  <a:pt x="21" y="134"/>
                  <a:pt x="18" y="132"/>
                </a:cubicBezTo>
                <a:cubicBezTo>
                  <a:pt x="15" y="131"/>
                  <a:pt x="9" y="128"/>
                  <a:pt x="8" y="127"/>
                </a:cubicBezTo>
                <a:cubicBezTo>
                  <a:pt x="8" y="127"/>
                  <a:pt x="5" y="124"/>
                  <a:pt x="4" y="123"/>
                </a:cubicBezTo>
                <a:cubicBezTo>
                  <a:pt x="3" y="123"/>
                  <a:pt x="2" y="122"/>
                  <a:pt x="2" y="122"/>
                </a:cubicBezTo>
                <a:cubicBezTo>
                  <a:pt x="4" y="113"/>
                  <a:pt x="4" y="113"/>
                  <a:pt x="4" y="113"/>
                </a:cubicBezTo>
                <a:cubicBezTo>
                  <a:pt x="9" y="109"/>
                  <a:pt x="9" y="109"/>
                  <a:pt x="9" y="109"/>
                </a:cubicBezTo>
                <a:cubicBezTo>
                  <a:pt x="9" y="101"/>
                  <a:pt x="9" y="101"/>
                  <a:pt x="9" y="101"/>
                </a:cubicBezTo>
                <a:cubicBezTo>
                  <a:pt x="9" y="92"/>
                  <a:pt x="9" y="92"/>
                  <a:pt x="9" y="92"/>
                </a:cubicBezTo>
                <a:cubicBezTo>
                  <a:pt x="9" y="92"/>
                  <a:pt x="10" y="91"/>
                  <a:pt x="7" y="87"/>
                </a:cubicBezTo>
                <a:cubicBezTo>
                  <a:pt x="5" y="84"/>
                  <a:pt x="4" y="80"/>
                  <a:pt x="4" y="80"/>
                </a:cubicBezTo>
                <a:cubicBezTo>
                  <a:pt x="4" y="79"/>
                  <a:pt x="3" y="75"/>
                  <a:pt x="2" y="74"/>
                </a:cubicBezTo>
                <a:cubicBezTo>
                  <a:pt x="2" y="73"/>
                  <a:pt x="2" y="72"/>
                  <a:pt x="2" y="70"/>
                </a:cubicBezTo>
                <a:cubicBezTo>
                  <a:pt x="3" y="69"/>
                  <a:pt x="0" y="66"/>
                  <a:pt x="0" y="66"/>
                </a:cubicBezTo>
                <a:cubicBezTo>
                  <a:pt x="0" y="66"/>
                  <a:pt x="1" y="64"/>
                  <a:pt x="2" y="64"/>
                </a:cubicBezTo>
                <a:cubicBezTo>
                  <a:pt x="3" y="64"/>
                  <a:pt x="4" y="63"/>
                  <a:pt x="6" y="63"/>
                </a:cubicBezTo>
                <a:cubicBezTo>
                  <a:pt x="8" y="63"/>
                  <a:pt x="9" y="61"/>
                  <a:pt x="11" y="61"/>
                </a:cubicBezTo>
                <a:cubicBezTo>
                  <a:pt x="12" y="60"/>
                  <a:pt x="12" y="58"/>
                  <a:pt x="13" y="58"/>
                </a:cubicBezTo>
                <a:cubicBezTo>
                  <a:pt x="15" y="57"/>
                  <a:pt x="17" y="58"/>
                  <a:pt x="20" y="56"/>
                </a:cubicBezTo>
                <a:cubicBezTo>
                  <a:pt x="23" y="55"/>
                  <a:pt x="23" y="54"/>
                  <a:pt x="25" y="52"/>
                </a:cubicBezTo>
                <a:cubicBezTo>
                  <a:pt x="26" y="51"/>
                  <a:pt x="45" y="45"/>
                  <a:pt x="45" y="45"/>
                </a:cubicBezTo>
                <a:cubicBezTo>
                  <a:pt x="45" y="45"/>
                  <a:pt x="50" y="42"/>
                  <a:pt x="52" y="42"/>
                </a:cubicBezTo>
                <a:cubicBezTo>
                  <a:pt x="53" y="41"/>
                  <a:pt x="53" y="40"/>
                  <a:pt x="55" y="40"/>
                </a:cubicBezTo>
                <a:cubicBezTo>
                  <a:pt x="56" y="41"/>
                  <a:pt x="60" y="41"/>
                  <a:pt x="60" y="41"/>
                </a:cubicBezTo>
                <a:cubicBezTo>
                  <a:pt x="60" y="41"/>
                  <a:pt x="61" y="38"/>
                  <a:pt x="62" y="37"/>
                </a:cubicBezTo>
                <a:cubicBezTo>
                  <a:pt x="63" y="35"/>
                  <a:pt x="64" y="33"/>
                  <a:pt x="64" y="32"/>
                </a:cubicBezTo>
                <a:cubicBezTo>
                  <a:pt x="65" y="30"/>
                  <a:pt x="66" y="29"/>
                  <a:pt x="67" y="28"/>
                </a:cubicBezTo>
                <a:cubicBezTo>
                  <a:pt x="68" y="26"/>
                  <a:pt x="69" y="25"/>
                  <a:pt x="69" y="25"/>
                </a:cubicBezTo>
                <a:cubicBezTo>
                  <a:pt x="70" y="25"/>
                  <a:pt x="76" y="22"/>
                  <a:pt x="77" y="22"/>
                </a:cubicBezTo>
                <a:cubicBezTo>
                  <a:pt x="78" y="21"/>
                  <a:pt x="86" y="18"/>
                  <a:pt x="86" y="17"/>
                </a:cubicBezTo>
                <a:cubicBezTo>
                  <a:pt x="86" y="17"/>
                  <a:pt x="89" y="13"/>
                  <a:pt x="89" y="12"/>
                </a:cubicBezTo>
                <a:cubicBezTo>
                  <a:pt x="89" y="11"/>
                  <a:pt x="93" y="10"/>
                  <a:pt x="93" y="10"/>
                </a:cubicBezTo>
                <a:cubicBezTo>
                  <a:pt x="94" y="10"/>
                  <a:pt x="94" y="10"/>
                  <a:pt x="95" y="9"/>
                </a:cubicBezTo>
                <a:cubicBezTo>
                  <a:pt x="97" y="9"/>
                  <a:pt x="106" y="5"/>
                  <a:pt x="106" y="5"/>
                </a:cubicBezTo>
                <a:cubicBezTo>
                  <a:pt x="106" y="5"/>
                  <a:pt x="114" y="2"/>
                  <a:pt x="114" y="2"/>
                </a:cubicBezTo>
                <a:cubicBezTo>
                  <a:pt x="115" y="3"/>
                  <a:pt x="120" y="2"/>
                  <a:pt x="121" y="2"/>
                </a:cubicBezTo>
                <a:cubicBezTo>
                  <a:pt x="121" y="3"/>
                  <a:pt x="127" y="2"/>
                  <a:pt x="127" y="2"/>
                </a:cubicBezTo>
                <a:cubicBezTo>
                  <a:pt x="127" y="2"/>
                  <a:pt x="129" y="3"/>
                  <a:pt x="129" y="4"/>
                </a:cubicBezTo>
                <a:cubicBezTo>
                  <a:pt x="129" y="5"/>
                  <a:pt x="127" y="6"/>
                  <a:pt x="128" y="7"/>
                </a:cubicBezTo>
                <a:cubicBezTo>
                  <a:pt x="129" y="8"/>
                  <a:pt x="133" y="11"/>
                  <a:pt x="133" y="11"/>
                </a:cubicBezTo>
                <a:cubicBezTo>
                  <a:pt x="133" y="11"/>
                  <a:pt x="132" y="14"/>
                  <a:pt x="132" y="14"/>
                </a:cubicBezTo>
                <a:cubicBezTo>
                  <a:pt x="132" y="15"/>
                  <a:pt x="133" y="16"/>
                  <a:pt x="134" y="18"/>
                </a:cubicBezTo>
                <a:cubicBezTo>
                  <a:pt x="135" y="19"/>
                  <a:pt x="137" y="21"/>
                  <a:pt x="137" y="21"/>
                </a:cubicBezTo>
                <a:cubicBezTo>
                  <a:pt x="137" y="21"/>
                  <a:pt x="136" y="22"/>
                  <a:pt x="140" y="24"/>
                </a:cubicBezTo>
                <a:cubicBezTo>
                  <a:pt x="144" y="26"/>
                  <a:pt x="147" y="24"/>
                  <a:pt x="147" y="24"/>
                </a:cubicBezTo>
                <a:cubicBezTo>
                  <a:pt x="147" y="24"/>
                  <a:pt x="150" y="24"/>
                  <a:pt x="151" y="24"/>
                </a:cubicBezTo>
                <a:cubicBezTo>
                  <a:pt x="152" y="24"/>
                  <a:pt x="155" y="23"/>
                  <a:pt x="155" y="23"/>
                </a:cubicBez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34" name="Freeform 39">
            <a:extLst>
              <a:ext uri="{FF2B5EF4-FFF2-40B4-BE49-F238E27FC236}">
                <a16:creationId xmlns:a16="http://schemas.microsoft.com/office/drawing/2014/main" id="{8DE933FE-0474-A242-B485-96F8D9135278}"/>
              </a:ext>
            </a:extLst>
          </p:cNvPr>
          <p:cNvSpPr>
            <a:spLocks/>
          </p:cNvSpPr>
          <p:nvPr/>
        </p:nvSpPr>
        <p:spPr bwMode="auto">
          <a:xfrm>
            <a:off x="4559456" y="1684087"/>
            <a:ext cx="473345" cy="516354"/>
          </a:xfrm>
          <a:custGeom>
            <a:avLst/>
            <a:gdLst>
              <a:gd name="T0" fmla="*/ 115 w 166"/>
              <a:gd name="T1" fmla="*/ 170 h 188"/>
              <a:gd name="T2" fmla="*/ 92 w 166"/>
              <a:gd name="T3" fmla="*/ 176 h 188"/>
              <a:gd name="T4" fmla="*/ 71 w 166"/>
              <a:gd name="T5" fmla="*/ 177 h 188"/>
              <a:gd name="T6" fmla="*/ 50 w 166"/>
              <a:gd name="T7" fmla="*/ 188 h 188"/>
              <a:gd name="T8" fmla="*/ 19 w 166"/>
              <a:gd name="T9" fmla="*/ 183 h 188"/>
              <a:gd name="T10" fmla="*/ 18 w 166"/>
              <a:gd name="T11" fmla="*/ 180 h 188"/>
              <a:gd name="T12" fmla="*/ 22 w 166"/>
              <a:gd name="T13" fmla="*/ 175 h 188"/>
              <a:gd name="T14" fmla="*/ 9 w 166"/>
              <a:gd name="T15" fmla="*/ 171 h 188"/>
              <a:gd name="T16" fmla="*/ 21 w 166"/>
              <a:gd name="T17" fmla="*/ 165 h 188"/>
              <a:gd name="T18" fmla="*/ 7 w 166"/>
              <a:gd name="T19" fmla="*/ 161 h 188"/>
              <a:gd name="T20" fmla="*/ 5 w 166"/>
              <a:gd name="T21" fmla="*/ 157 h 188"/>
              <a:gd name="T22" fmla="*/ 18 w 166"/>
              <a:gd name="T23" fmla="*/ 152 h 188"/>
              <a:gd name="T24" fmla="*/ 20 w 166"/>
              <a:gd name="T25" fmla="*/ 148 h 188"/>
              <a:gd name="T26" fmla="*/ 3 w 166"/>
              <a:gd name="T27" fmla="*/ 144 h 188"/>
              <a:gd name="T28" fmla="*/ 15 w 166"/>
              <a:gd name="T29" fmla="*/ 138 h 188"/>
              <a:gd name="T30" fmla="*/ 23 w 166"/>
              <a:gd name="T31" fmla="*/ 144 h 188"/>
              <a:gd name="T32" fmla="*/ 27 w 166"/>
              <a:gd name="T33" fmla="*/ 134 h 188"/>
              <a:gd name="T34" fmla="*/ 40 w 166"/>
              <a:gd name="T35" fmla="*/ 130 h 188"/>
              <a:gd name="T36" fmla="*/ 56 w 166"/>
              <a:gd name="T37" fmla="*/ 131 h 188"/>
              <a:gd name="T38" fmla="*/ 54 w 166"/>
              <a:gd name="T39" fmla="*/ 129 h 188"/>
              <a:gd name="T40" fmla="*/ 38 w 166"/>
              <a:gd name="T41" fmla="*/ 127 h 188"/>
              <a:gd name="T42" fmla="*/ 36 w 166"/>
              <a:gd name="T43" fmla="*/ 123 h 188"/>
              <a:gd name="T44" fmla="*/ 49 w 166"/>
              <a:gd name="T45" fmla="*/ 112 h 188"/>
              <a:gd name="T46" fmla="*/ 62 w 166"/>
              <a:gd name="T47" fmla="*/ 104 h 188"/>
              <a:gd name="T48" fmla="*/ 64 w 166"/>
              <a:gd name="T49" fmla="*/ 97 h 188"/>
              <a:gd name="T50" fmla="*/ 44 w 166"/>
              <a:gd name="T51" fmla="*/ 94 h 188"/>
              <a:gd name="T52" fmla="*/ 45 w 166"/>
              <a:gd name="T53" fmla="*/ 89 h 188"/>
              <a:gd name="T54" fmla="*/ 38 w 166"/>
              <a:gd name="T55" fmla="*/ 84 h 188"/>
              <a:gd name="T56" fmla="*/ 36 w 166"/>
              <a:gd name="T57" fmla="*/ 78 h 188"/>
              <a:gd name="T58" fmla="*/ 39 w 166"/>
              <a:gd name="T59" fmla="*/ 71 h 188"/>
              <a:gd name="T60" fmla="*/ 48 w 166"/>
              <a:gd name="T61" fmla="*/ 64 h 188"/>
              <a:gd name="T62" fmla="*/ 48 w 166"/>
              <a:gd name="T63" fmla="*/ 59 h 188"/>
              <a:gd name="T64" fmla="*/ 39 w 166"/>
              <a:gd name="T65" fmla="*/ 49 h 188"/>
              <a:gd name="T66" fmla="*/ 49 w 166"/>
              <a:gd name="T67" fmla="*/ 45 h 188"/>
              <a:gd name="T68" fmla="*/ 45 w 166"/>
              <a:gd name="T69" fmla="*/ 45 h 188"/>
              <a:gd name="T70" fmla="*/ 56 w 166"/>
              <a:gd name="T71" fmla="*/ 38 h 188"/>
              <a:gd name="T72" fmla="*/ 70 w 166"/>
              <a:gd name="T73" fmla="*/ 40 h 188"/>
              <a:gd name="T74" fmla="*/ 81 w 166"/>
              <a:gd name="T75" fmla="*/ 45 h 188"/>
              <a:gd name="T76" fmla="*/ 92 w 166"/>
              <a:gd name="T77" fmla="*/ 48 h 188"/>
              <a:gd name="T78" fmla="*/ 107 w 166"/>
              <a:gd name="T79" fmla="*/ 39 h 188"/>
              <a:gd name="T80" fmla="*/ 98 w 166"/>
              <a:gd name="T81" fmla="*/ 31 h 188"/>
              <a:gd name="T82" fmla="*/ 102 w 166"/>
              <a:gd name="T83" fmla="*/ 20 h 188"/>
              <a:gd name="T84" fmla="*/ 107 w 166"/>
              <a:gd name="T85" fmla="*/ 12 h 188"/>
              <a:gd name="T86" fmla="*/ 121 w 166"/>
              <a:gd name="T87" fmla="*/ 6 h 188"/>
              <a:gd name="T88" fmla="*/ 135 w 166"/>
              <a:gd name="T89" fmla="*/ 4 h 188"/>
              <a:gd name="T90" fmla="*/ 134 w 166"/>
              <a:gd name="T91" fmla="*/ 16 h 188"/>
              <a:gd name="T92" fmla="*/ 137 w 166"/>
              <a:gd name="T93" fmla="*/ 7 h 188"/>
              <a:gd name="T94" fmla="*/ 144 w 166"/>
              <a:gd name="T95" fmla="*/ 3 h 188"/>
              <a:gd name="T96" fmla="*/ 156 w 166"/>
              <a:gd name="T97" fmla="*/ 11 h 188"/>
              <a:gd name="T98" fmla="*/ 137 w 166"/>
              <a:gd name="T99" fmla="*/ 27 h 188"/>
              <a:gd name="T100" fmla="*/ 115 w 166"/>
              <a:gd name="T101" fmla="*/ 42 h 188"/>
              <a:gd name="T102" fmla="*/ 135 w 166"/>
              <a:gd name="T103" fmla="*/ 64 h 188"/>
              <a:gd name="T104" fmla="*/ 161 w 166"/>
              <a:gd name="T105" fmla="*/ 76 h 188"/>
              <a:gd name="T106" fmla="*/ 157 w 166"/>
              <a:gd name="T107" fmla="*/ 86 h 188"/>
              <a:gd name="T108" fmla="*/ 158 w 166"/>
              <a:gd name="T109" fmla="*/ 112 h 188"/>
              <a:gd name="T110" fmla="*/ 157 w 166"/>
              <a:gd name="T111" fmla="*/ 129 h 188"/>
              <a:gd name="T112" fmla="*/ 146 w 166"/>
              <a:gd name="T113" fmla="*/ 151 h 188"/>
              <a:gd name="T114" fmla="*/ 134 w 166"/>
              <a:gd name="T115" fmla="*/ 165 h 188"/>
              <a:gd name="T116" fmla="*/ 132 w 166"/>
              <a:gd name="T117" fmla="*/ 1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6" h="188">
                <a:moveTo>
                  <a:pt x="132" y="174"/>
                </a:moveTo>
                <a:cubicBezTo>
                  <a:pt x="128" y="174"/>
                  <a:pt x="128" y="174"/>
                  <a:pt x="128" y="174"/>
                </a:cubicBezTo>
                <a:cubicBezTo>
                  <a:pt x="128" y="174"/>
                  <a:pt x="126" y="171"/>
                  <a:pt x="125" y="171"/>
                </a:cubicBezTo>
                <a:cubicBezTo>
                  <a:pt x="124" y="171"/>
                  <a:pt x="122" y="170"/>
                  <a:pt x="122" y="170"/>
                </a:cubicBezTo>
                <a:cubicBezTo>
                  <a:pt x="121" y="172"/>
                  <a:pt x="121" y="172"/>
                  <a:pt x="121" y="172"/>
                </a:cubicBezTo>
                <a:cubicBezTo>
                  <a:pt x="121" y="172"/>
                  <a:pt x="120" y="173"/>
                  <a:pt x="119" y="173"/>
                </a:cubicBezTo>
                <a:cubicBezTo>
                  <a:pt x="119" y="173"/>
                  <a:pt x="118" y="172"/>
                  <a:pt x="118" y="172"/>
                </a:cubicBezTo>
                <a:cubicBezTo>
                  <a:pt x="118" y="170"/>
                  <a:pt x="118" y="170"/>
                  <a:pt x="118" y="170"/>
                </a:cubicBezTo>
                <a:cubicBezTo>
                  <a:pt x="115" y="170"/>
                  <a:pt x="115" y="170"/>
                  <a:pt x="115" y="170"/>
                </a:cubicBezTo>
                <a:cubicBezTo>
                  <a:pt x="115" y="170"/>
                  <a:pt x="115" y="173"/>
                  <a:pt x="114" y="173"/>
                </a:cubicBezTo>
                <a:cubicBezTo>
                  <a:pt x="113" y="172"/>
                  <a:pt x="112" y="172"/>
                  <a:pt x="110" y="172"/>
                </a:cubicBezTo>
                <a:cubicBezTo>
                  <a:pt x="108" y="171"/>
                  <a:pt x="104" y="172"/>
                  <a:pt x="104" y="172"/>
                </a:cubicBezTo>
                <a:cubicBezTo>
                  <a:pt x="102" y="171"/>
                  <a:pt x="102" y="171"/>
                  <a:pt x="102" y="171"/>
                </a:cubicBezTo>
                <a:cubicBezTo>
                  <a:pt x="99" y="171"/>
                  <a:pt x="99" y="171"/>
                  <a:pt x="99" y="171"/>
                </a:cubicBezTo>
                <a:cubicBezTo>
                  <a:pt x="95" y="171"/>
                  <a:pt x="95" y="171"/>
                  <a:pt x="95" y="171"/>
                </a:cubicBezTo>
                <a:cubicBezTo>
                  <a:pt x="94" y="173"/>
                  <a:pt x="94" y="173"/>
                  <a:pt x="94" y="173"/>
                </a:cubicBezTo>
                <a:cubicBezTo>
                  <a:pt x="95" y="174"/>
                  <a:pt x="95" y="174"/>
                  <a:pt x="95" y="174"/>
                </a:cubicBezTo>
                <a:cubicBezTo>
                  <a:pt x="92" y="176"/>
                  <a:pt x="92" y="176"/>
                  <a:pt x="92" y="176"/>
                </a:cubicBezTo>
                <a:cubicBezTo>
                  <a:pt x="88" y="175"/>
                  <a:pt x="88" y="175"/>
                  <a:pt x="88" y="175"/>
                </a:cubicBezTo>
                <a:cubicBezTo>
                  <a:pt x="86" y="177"/>
                  <a:pt x="86" y="177"/>
                  <a:pt x="86" y="177"/>
                </a:cubicBezTo>
                <a:cubicBezTo>
                  <a:pt x="85" y="175"/>
                  <a:pt x="85" y="175"/>
                  <a:pt x="85" y="175"/>
                </a:cubicBezTo>
                <a:cubicBezTo>
                  <a:pt x="79" y="179"/>
                  <a:pt x="79" y="179"/>
                  <a:pt x="79" y="179"/>
                </a:cubicBezTo>
                <a:cubicBezTo>
                  <a:pt x="80" y="181"/>
                  <a:pt x="80" y="181"/>
                  <a:pt x="80" y="181"/>
                </a:cubicBezTo>
                <a:cubicBezTo>
                  <a:pt x="75" y="182"/>
                  <a:pt x="75" y="182"/>
                  <a:pt x="75" y="182"/>
                </a:cubicBezTo>
                <a:cubicBezTo>
                  <a:pt x="72" y="181"/>
                  <a:pt x="72" y="181"/>
                  <a:pt x="72" y="181"/>
                </a:cubicBezTo>
                <a:cubicBezTo>
                  <a:pt x="72" y="181"/>
                  <a:pt x="70" y="180"/>
                  <a:pt x="70" y="179"/>
                </a:cubicBezTo>
                <a:cubicBezTo>
                  <a:pt x="71" y="178"/>
                  <a:pt x="71" y="177"/>
                  <a:pt x="71" y="177"/>
                </a:cubicBezTo>
                <a:cubicBezTo>
                  <a:pt x="71" y="177"/>
                  <a:pt x="69" y="176"/>
                  <a:pt x="69" y="177"/>
                </a:cubicBezTo>
                <a:cubicBezTo>
                  <a:pt x="69" y="179"/>
                  <a:pt x="68" y="181"/>
                  <a:pt x="68" y="181"/>
                </a:cubicBezTo>
                <a:cubicBezTo>
                  <a:pt x="65" y="183"/>
                  <a:pt x="65" y="183"/>
                  <a:pt x="65" y="183"/>
                </a:cubicBezTo>
                <a:cubicBezTo>
                  <a:pt x="61" y="184"/>
                  <a:pt x="61" y="184"/>
                  <a:pt x="61" y="184"/>
                </a:cubicBezTo>
                <a:cubicBezTo>
                  <a:pt x="60" y="183"/>
                  <a:pt x="60" y="183"/>
                  <a:pt x="60" y="183"/>
                </a:cubicBezTo>
                <a:cubicBezTo>
                  <a:pt x="60" y="186"/>
                  <a:pt x="60" y="186"/>
                  <a:pt x="60" y="186"/>
                </a:cubicBezTo>
                <a:cubicBezTo>
                  <a:pt x="55" y="186"/>
                  <a:pt x="55" y="186"/>
                  <a:pt x="55" y="186"/>
                </a:cubicBezTo>
                <a:cubicBezTo>
                  <a:pt x="52" y="186"/>
                  <a:pt x="52" y="186"/>
                  <a:pt x="52" y="186"/>
                </a:cubicBezTo>
                <a:cubicBezTo>
                  <a:pt x="50" y="188"/>
                  <a:pt x="50" y="188"/>
                  <a:pt x="50" y="188"/>
                </a:cubicBezTo>
                <a:cubicBezTo>
                  <a:pt x="47" y="187"/>
                  <a:pt x="47" y="187"/>
                  <a:pt x="47" y="187"/>
                </a:cubicBezTo>
                <a:cubicBezTo>
                  <a:pt x="42" y="188"/>
                  <a:pt x="42" y="188"/>
                  <a:pt x="42" y="188"/>
                </a:cubicBezTo>
                <a:cubicBezTo>
                  <a:pt x="41" y="186"/>
                  <a:pt x="41" y="186"/>
                  <a:pt x="41" y="186"/>
                </a:cubicBezTo>
                <a:cubicBezTo>
                  <a:pt x="34" y="186"/>
                  <a:pt x="34" y="186"/>
                  <a:pt x="34" y="186"/>
                </a:cubicBezTo>
                <a:cubicBezTo>
                  <a:pt x="31" y="187"/>
                  <a:pt x="31" y="187"/>
                  <a:pt x="31" y="187"/>
                </a:cubicBezTo>
                <a:cubicBezTo>
                  <a:pt x="30" y="185"/>
                  <a:pt x="30" y="185"/>
                  <a:pt x="30" y="185"/>
                </a:cubicBezTo>
                <a:cubicBezTo>
                  <a:pt x="29" y="185"/>
                  <a:pt x="29" y="185"/>
                  <a:pt x="29" y="185"/>
                </a:cubicBezTo>
                <a:cubicBezTo>
                  <a:pt x="29" y="185"/>
                  <a:pt x="27" y="185"/>
                  <a:pt x="26" y="185"/>
                </a:cubicBezTo>
                <a:cubicBezTo>
                  <a:pt x="25" y="185"/>
                  <a:pt x="19" y="183"/>
                  <a:pt x="19" y="183"/>
                </a:cubicBezTo>
                <a:cubicBezTo>
                  <a:pt x="17" y="185"/>
                  <a:pt x="17" y="185"/>
                  <a:pt x="17" y="185"/>
                </a:cubicBezTo>
                <a:cubicBezTo>
                  <a:pt x="17" y="185"/>
                  <a:pt x="14" y="185"/>
                  <a:pt x="14" y="184"/>
                </a:cubicBezTo>
                <a:cubicBezTo>
                  <a:pt x="14" y="184"/>
                  <a:pt x="14" y="183"/>
                  <a:pt x="15" y="182"/>
                </a:cubicBezTo>
                <a:cubicBezTo>
                  <a:pt x="16" y="182"/>
                  <a:pt x="17" y="182"/>
                  <a:pt x="19" y="181"/>
                </a:cubicBezTo>
                <a:cubicBezTo>
                  <a:pt x="21" y="181"/>
                  <a:pt x="22" y="181"/>
                  <a:pt x="22" y="181"/>
                </a:cubicBezTo>
                <a:cubicBezTo>
                  <a:pt x="23" y="180"/>
                  <a:pt x="23" y="180"/>
                  <a:pt x="23" y="180"/>
                </a:cubicBezTo>
                <a:cubicBezTo>
                  <a:pt x="23" y="179"/>
                  <a:pt x="24" y="178"/>
                  <a:pt x="22" y="179"/>
                </a:cubicBezTo>
                <a:cubicBezTo>
                  <a:pt x="21" y="179"/>
                  <a:pt x="21" y="179"/>
                  <a:pt x="21" y="179"/>
                </a:cubicBezTo>
                <a:cubicBezTo>
                  <a:pt x="20" y="180"/>
                  <a:pt x="19" y="180"/>
                  <a:pt x="18" y="180"/>
                </a:cubicBezTo>
                <a:cubicBezTo>
                  <a:pt x="18" y="180"/>
                  <a:pt x="16" y="180"/>
                  <a:pt x="16" y="180"/>
                </a:cubicBezTo>
                <a:cubicBezTo>
                  <a:pt x="16" y="180"/>
                  <a:pt x="15" y="179"/>
                  <a:pt x="16" y="179"/>
                </a:cubicBezTo>
                <a:cubicBezTo>
                  <a:pt x="17" y="178"/>
                  <a:pt x="17" y="178"/>
                  <a:pt x="18" y="178"/>
                </a:cubicBezTo>
                <a:cubicBezTo>
                  <a:pt x="20" y="178"/>
                  <a:pt x="21" y="177"/>
                  <a:pt x="23" y="177"/>
                </a:cubicBezTo>
                <a:cubicBezTo>
                  <a:pt x="25" y="177"/>
                  <a:pt x="26" y="177"/>
                  <a:pt x="26" y="177"/>
                </a:cubicBezTo>
                <a:cubicBezTo>
                  <a:pt x="27" y="176"/>
                  <a:pt x="28" y="176"/>
                  <a:pt x="28" y="175"/>
                </a:cubicBezTo>
                <a:cubicBezTo>
                  <a:pt x="28" y="174"/>
                  <a:pt x="27" y="173"/>
                  <a:pt x="27" y="173"/>
                </a:cubicBezTo>
                <a:cubicBezTo>
                  <a:pt x="27" y="173"/>
                  <a:pt x="26" y="173"/>
                  <a:pt x="25" y="174"/>
                </a:cubicBezTo>
                <a:cubicBezTo>
                  <a:pt x="24" y="174"/>
                  <a:pt x="23" y="175"/>
                  <a:pt x="22" y="175"/>
                </a:cubicBezTo>
                <a:cubicBezTo>
                  <a:pt x="22" y="175"/>
                  <a:pt x="22" y="175"/>
                  <a:pt x="21" y="175"/>
                </a:cubicBezTo>
                <a:cubicBezTo>
                  <a:pt x="20" y="175"/>
                  <a:pt x="18" y="174"/>
                  <a:pt x="18" y="174"/>
                </a:cubicBezTo>
                <a:cubicBezTo>
                  <a:pt x="17" y="174"/>
                  <a:pt x="16" y="174"/>
                  <a:pt x="15" y="174"/>
                </a:cubicBezTo>
                <a:cubicBezTo>
                  <a:pt x="14" y="174"/>
                  <a:pt x="15" y="174"/>
                  <a:pt x="13" y="174"/>
                </a:cubicBezTo>
                <a:cubicBezTo>
                  <a:pt x="11" y="175"/>
                  <a:pt x="12" y="175"/>
                  <a:pt x="9" y="175"/>
                </a:cubicBezTo>
                <a:cubicBezTo>
                  <a:pt x="7" y="175"/>
                  <a:pt x="4" y="174"/>
                  <a:pt x="4" y="174"/>
                </a:cubicBezTo>
                <a:cubicBezTo>
                  <a:pt x="4" y="174"/>
                  <a:pt x="2" y="175"/>
                  <a:pt x="3" y="174"/>
                </a:cubicBezTo>
                <a:cubicBezTo>
                  <a:pt x="5" y="173"/>
                  <a:pt x="7" y="173"/>
                  <a:pt x="8" y="172"/>
                </a:cubicBezTo>
                <a:cubicBezTo>
                  <a:pt x="9" y="172"/>
                  <a:pt x="10" y="172"/>
                  <a:pt x="9" y="171"/>
                </a:cubicBezTo>
                <a:cubicBezTo>
                  <a:pt x="9" y="171"/>
                  <a:pt x="9" y="171"/>
                  <a:pt x="9" y="171"/>
                </a:cubicBezTo>
                <a:cubicBezTo>
                  <a:pt x="10" y="171"/>
                  <a:pt x="12" y="170"/>
                  <a:pt x="12" y="170"/>
                </a:cubicBezTo>
                <a:cubicBezTo>
                  <a:pt x="14" y="169"/>
                  <a:pt x="14" y="169"/>
                  <a:pt x="14" y="169"/>
                </a:cubicBezTo>
                <a:cubicBezTo>
                  <a:pt x="14" y="169"/>
                  <a:pt x="14" y="168"/>
                  <a:pt x="16" y="168"/>
                </a:cubicBezTo>
                <a:cubicBezTo>
                  <a:pt x="18" y="168"/>
                  <a:pt x="18" y="168"/>
                  <a:pt x="18" y="167"/>
                </a:cubicBezTo>
                <a:cubicBezTo>
                  <a:pt x="19" y="167"/>
                  <a:pt x="18" y="167"/>
                  <a:pt x="19" y="167"/>
                </a:cubicBezTo>
                <a:cubicBezTo>
                  <a:pt x="21" y="167"/>
                  <a:pt x="21" y="166"/>
                  <a:pt x="22" y="166"/>
                </a:cubicBezTo>
                <a:cubicBezTo>
                  <a:pt x="24" y="166"/>
                  <a:pt x="25" y="165"/>
                  <a:pt x="24" y="165"/>
                </a:cubicBezTo>
                <a:cubicBezTo>
                  <a:pt x="23" y="165"/>
                  <a:pt x="23" y="165"/>
                  <a:pt x="21" y="165"/>
                </a:cubicBezTo>
                <a:cubicBezTo>
                  <a:pt x="20" y="166"/>
                  <a:pt x="19" y="165"/>
                  <a:pt x="19" y="166"/>
                </a:cubicBezTo>
                <a:cubicBezTo>
                  <a:pt x="18" y="166"/>
                  <a:pt x="16" y="166"/>
                  <a:pt x="16" y="166"/>
                </a:cubicBezTo>
                <a:cubicBezTo>
                  <a:pt x="15" y="165"/>
                  <a:pt x="15" y="165"/>
                  <a:pt x="14" y="166"/>
                </a:cubicBezTo>
                <a:cubicBezTo>
                  <a:pt x="13" y="166"/>
                  <a:pt x="14" y="167"/>
                  <a:pt x="12" y="167"/>
                </a:cubicBezTo>
                <a:cubicBezTo>
                  <a:pt x="11" y="167"/>
                  <a:pt x="10" y="166"/>
                  <a:pt x="10" y="166"/>
                </a:cubicBezTo>
                <a:cubicBezTo>
                  <a:pt x="10" y="166"/>
                  <a:pt x="7" y="166"/>
                  <a:pt x="7" y="165"/>
                </a:cubicBezTo>
                <a:cubicBezTo>
                  <a:pt x="7" y="165"/>
                  <a:pt x="7" y="163"/>
                  <a:pt x="7" y="163"/>
                </a:cubicBezTo>
                <a:cubicBezTo>
                  <a:pt x="7" y="162"/>
                  <a:pt x="8" y="162"/>
                  <a:pt x="8" y="162"/>
                </a:cubicBezTo>
                <a:cubicBezTo>
                  <a:pt x="7" y="161"/>
                  <a:pt x="7" y="161"/>
                  <a:pt x="7" y="161"/>
                </a:cubicBezTo>
                <a:cubicBezTo>
                  <a:pt x="7" y="161"/>
                  <a:pt x="7" y="161"/>
                  <a:pt x="6" y="161"/>
                </a:cubicBezTo>
                <a:cubicBezTo>
                  <a:pt x="6" y="161"/>
                  <a:pt x="4" y="162"/>
                  <a:pt x="4" y="162"/>
                </a:cubicBezTo>
                <a:cubicBezTo>
                  <a:pt x="4" y="162"/>
                  <a:pt x="4" y="162"/>
                  <a:pt x="3" y="162"/>
                </a:cubicBezTo>
                <a:cubicBezTo>
                  <a:pt x="3" y="162"/>
                  <a:pt x="2" y="162"/>
                  <a:pt x="2" y="162"/>
                </a:cubicBezTo>
                <a:cubicBezTo>
                  <a:pt x="2" y="162"/>
                  <a:pt x="2" y="161"/>
                  <a:pt x="2" y="160"/>
                </a:cubicBezTo>
                <a:cubicBezTo>
                  <a:pt x="2" y="160"/>
                  <a:pt x="2" y="159"/>
                  <a:pt x="2" y="159"/>
                </a:cubicBezTo>
                <a:cubicBezTo>
                  <a:pt x="2" y="159"/>
                  <a:pt x="2" y="159"/>
                  <a:pt x="2" y="159"/>
                </a:cubicBezTo>
                <a:cubicBezTo>
                  <a:pt x="2" y="158"/>
                  <a:pt x="0" y="158"/>
                  <a:pt x="2" y="157"/>
                </a:cubicBezTo>
                <a:cubicBezTo>
                  <a:pt x="4" y="157"/>
                  <a:pt x="4" y="157"/>
                  <a:pt x="5" y="157"/>
                </a:cubicBezTo>
                <a:cubicBezTo>
                  <a:pt x="5" y="157"/>
                  <a:pt x="6" y="157"/>
                  <a:pt x="6" y="157"/>
                </a:cubicBezTo>
                <a:cubicBezTo>
                  <a:pt x="6" y="157"/>
                  <a:pt x="7" y="156"/>
                  <a:pt x="7" y="156"/>
                </a:cubicBezTo>
                <a:cubicBezTo>
                  <a:pt x="6" y="155"/>
                  <a:pt x="6" y="155"/>
                  <a:pt x="6" y="155"/>
                </a:cubicBezTo>
                <a:cubicBezTo>
                  <a:pt x="6" y="154"/>
                  <a:pt x="6" y="154"/>
                  <a:pt x="7" y="154"/>
                </a:cubicBezTo>
                <a:cubicBezTo>
                  <a:pt x="8" y="154"/>
                  <a:pt x="8" y="153"/>
                  <a:pt x="9" y="153"/>
                </a:cubicBezTo>
                <a:cubicBezTo>
                  <a:pt x="9" y="153"/>
                  <a:pt x="10" y="153"/>
                  <a:pt x="11" y="153"/>
                </a:cubicBezTo>
                <a:cubicBezTo>
                  <a:pt x="11" y="153"/>
                  <a:pt x="11" y="152"/>
                  <a:pt x="13" y="152"/>
                </a:cubicBezTo>
                <a:cubicBezTo>
                  <a:pt x="14" y="152"/>
                  <a:pt x="15" y="152"/>
                  <a:pt x="16" y="152"/>
                </a:cubicBezTo>
                <a:cubicBezTo>
                  <a:pt x="16" y="152"/>
                  <a:pt x="18" y="152"/>
                  <a:pt x="18" y="152"/>
                </a:cubicBezTo>
                <a:cubicBezTo>
                  <a:pt x="18" y="152"/>
                  <a:pt x="20" y="151"/>
                  <a:pt x="20" y="151"/>
                </a:cubicBezTo>
                <a:cubicBezTo>
                  <a:pt x="21" y="150"/>
                  <a:pt x="21" y="150"/>
                  <a:pt x="21" y="150"/>
                </a:cubicBezTo>
                <a:cubicBezTo>
                  <a:pt x="21" y="150"/>
                  <a:pt x="21" y="150"/>
                  <a:pt x="22" y="150"/>
                </a:cubicBezTo>
                <a:cubicBezTo>
                  <a:pt x="23" y="150"/>
                  <a:pt x="23" y="150"/>
                  <a:pt x="24" y="150"/>
                </a:cubicBezTo>
                <a:cubicBezTo>
                  <a:pt x="24" y="150"/>
                  <a:pt x="25" y="150"/>
                  <a:pt x="25" y="150"/>
                </a:cubicBezTo>
                <a:cubicBezTo>
                  <a:pt x="25" y="149"/>
                  <a:pt x="25" y="149"/>
                  <a:pt x="25" y="148"/>
                </a:cubicBezTo>
                <a:cubicBezTo>
                  <a:pt x="24" y="148"/>
                  <a:pt x="24" y="148"/>
                  <a:pt x="23" y="148"/>
                </a:cubicBezTo>
                <a:cubicBezTo>
                  <a:pt x="22" y="149"/>
                  <a:pt x="21" y="149"/>
                  <a:pt x="21" y="148"/>
                </a:cubicBezTo>
                <a:cubicBezTo>
                  <a:pt x="21" y="148"/>
                  <a:pt x="21" y="148"/>
                  <a:pt x="20" y="148"/>
                </a:cubicBezTo>
                <a:cubicBezTo>
                  <a:pt x="19" y="148"/>
                  <a:pt x="18" y="148"/>
                  <a:pt x="18" y="148"/>
                </a:cubicBezTo>
                <a:cubicBezTo>
                  <a:pt x="18" y="148"/>
                  <a:pt x="17" y="148"/>
                  <a:pt x="16" y="148"/>
                </a:cubicBezTo>
                <a:cubicBezTo>
                  <a:pt x="14" y="147"/>
                  <a:pt x="14" y="147"/>
                  <a:pt x="13" y="147"/>
                </a:cubicBezTo>
                <a:cubicBezTo>
                  <a:pt x="12" y="147"/>
                  <a:pt x="11" y="147"/>
                  <a:pt x="11" y="147"/>
                </a:cubicBezTo>
                <a:cubicBezTo>
                  <a:pt x="11" y="147"/>
                  <a:pt x="13" y="147"/>
                  <a:pt x="10" y="146"/>
                </a:cubicBezTo>
                <a:cubicBezTo>
                  <a:pt x="7" y="145"/>
                  <a:pt x="7" y="145"/>
                  <a:pt x="7" y="145"/>
                </a:cubicBezTo>
                <a:cubicBezTo>
                  <a:pt x="6" y="145"/>
                  <a:pt x="6" y="145"/>
                  <a:pt x="6" y="145"/>
                </a:cubicBezTo>
                <a:cubicBezTo>
                  <a:pt x="5" y="145"/>
                  <a:pt x="5" y="146"/>
                  <a:pt x="4" y="145"/>
                </a:cubicBezTo>
                <a:cubicBezTo>
                  <a:pt x="4" y="145"/>
                  <a:pt x="3" y="144"/>
                  <a:pt x="3" y="144"/>
                </a:cubicBezTo>
                <a:cubicBezTo>
                  <a:pt x="3" y="143"/>
                  <a:pt x="3" y="143"/>
                  <a:pt x="4" y="142"/>
                </a:cubicBezTo>
                <a:cubicBezTo>
                  <a:pt x="4" y="142"/>
                  <a:pt x="6" y="141"/>
                  <a:pt x="6" y="141"/>
                </a:cubicBezTo>
                <a:cubicBezTo>
                  <a:pt x="6" y="142"/>
                  <a:pt x="6" y="142"/>
                  <a:pt x="6" y="142"/>
                </a:cubicBezTo>
                <a:cubicBezTo>
                  <a:pt x="6" y="142"/>
                  <a:pt x="6" y="143"/>
                  <a:pt x="7" y="142"/>
                </a:cubicBezTo>
                <a:cubicBezTo>
                  <a:pt x="7" y="142"/>
                  <a:pt x="8" y="140"/>
                  <a:pt x="8" y="140"/>
                </a:cubicBezTo>
                <a:cubicBezTo>
                  <a:pt x="8" y="140"/>
                  <a:pt x="7" y="140"/>
                  <a:pt x="8" y="139"/>
                </a:cubicBezTo>
                <a:cubicBezTo>
                  <a:pt x="9" y="139"/>
                  <a:pt x="9" y="139"/>
                  <a:pt x="10" y="139"/>
                </a:cubicBezTo>
                <a:cubicBezTo>
                  <a:pt x="10" y="139"/>
                  <a:pt x="12" y="139"/>
                  <a:pt x="13" y="139"/>
                </a:cubicBezTo>
                <a:cubicBezTo>
                  <a:pt x="13" y="138"/>
                  <a:pt x="15" y="138"/>
                  <a:pt x="15" y="138"/>
                </a:cubicBezTo>
                <a:cubicBezTo>
                  <a:pt x="15" y="138"/>
                  <a:pt x="16" y="139"/>
                  <a:pt x="15" y="140"/>
                </a:cubicBezTo>
                <a:cubicBezTo>
                  <a:pt x="15" y="140"/>
                  <a:pt x="14" y="140"/>
                  <a:pt x="15" y="141"/>
                </a:cubicBezTo>
                <a:cubicBezTo>
                  <a:pt x="16" y="141"/>
                  <a:pt x="17" y="141"/>
                  <a:pt x="17" y="141"/>
                </a:cubicBezTo>
                <a:cubicBezTo>
                  <a:pt x="17" y="141"/>
                  <a:pt x="18" y="140"/>
                  <a:pt x="18" y="140"/>
                </a:cubicBezTo>
                <a:cubicBezTo>
                  <a:pt x="19" y="140"/>
                  <a:pt x="18" y="139"/>
                  <a:pt x="19" y="139"/>
                </a:cubicBezTo>
                <a:cubicBezTo>
                  <a:pt x="20" y="140"/>
                  <a:pt x="20" y="141"/>
                  <a:pt x="20" y="141"/>
                </a:cubicBezTo>
                <a:cubicBezTo>
                  <a:pt x="20" y="141"/>
                  <a:pt x="20" y="141"/>
                  <a:pt x="20" y="142"/>
                </a:cubicBezTo>
                <a:cubicBezTo>
                  <a:pt x="21" y="142"/>
                  <a:pt x="22" y="142"/>
                  <a:pt x="22" y="143"/>
                </a:cubicBezTo>
                <a:cubicBezTo>
                  <a:pt x="22" y="143"/>
                  <a:pt x="21" y="143"/>
                  <a:pt x="23" y="144"/>
                </a:cubicBezTo>
                <a:cubicBezTo>
                  <a:pt x="24" y="144"/>
                  <a:pt x="25" y="144"/>
                  <a:pt x="25" y="144"/>
                </a:cubicBezTo>
                <a:cubicBezTo>
                  <a:pt x="25" y="144"/>
                  <a:pt x="26" y="144"/>
                  <a:pt x="26" y="143"/>
                </a:cubicBezTo>
                <a:cubicBezTo>
                  <a:pt x="25" y="142"/>
                  <a:pt x="25" y="141"/>
                  <a:pt x="25" y="141"/>
                </a:cubicBezTo>
                <a:cubicBezTo>
                  <a:pt x="25" y="141"/>
                  <a:pt x="26" y="140"/>
                  <a:pt x="26" y="140"/>
                </a:cubicBezTo>
                <a:cubicBezTo>
                  <a:pt x="26" y="139"/>
                  <a:pt x="26" y="137"/>
                  <a:pt x="26" y="137"/>
                </a:cubicBezTo>
                <a:cubicBezTo>
                  <a:pt x="26" y="137"/>
                  <a:pt x="27" y="136"/>
                  <a:pt x="26" y="136"/>
                </a:cubicBezTo>
                <a:cubicBezTo>
                  <a:pt x="25" y="136"/>
                  <a:pt x="25" y="135"/>
                  <a:pt x="25" y="135"/>
                </a:cubicBezTo>
                <a:cubicBezTo>
                  <a:pt x="24" y="135"/>
                  <a:pt x="24" y="134"/>
                  <a:pt x="24" y="134"/>
                </a:cubicBezTo>
                <a:cubicBezTo>
                  <a:pt x="27" y="134"/>
                  <a:pt x="27" y="134"/>
                  <a:pt x="27" y="134"/>
                </a:cubicBezTo>
                <a:cubicBezTo>
                  <a:pt x="29" y="134"/>
                  <a:pt x="29" y="134"/>
                  <a:pt x="29" y="134"/>
                </a:cubicBezTo>
                <a:cubicBezTo>
                  <a:pt x="31" y="133"/>
                  <a:pt x="31" y="133"/>
                  <a:pt x="31" y="133"/>
                </a:cubicBezTo>
                <a:cubicBezTo>
                  <a:pt x="31" y="133"/>
                  <a:pt x="32" y="134"/>
                  <a:pt x="32" y="133"/>
                </a:cubicBezTo>
                <a:cubicBezTo>
                  <a:pt x="32" y="133"/>
                  <a:pt x="33" y="132"/>
                  <a:pt x="33" y="132"/>
                </a:cubicBezTo>
                <a:cubicBezTo>
                  <a:pt x="35" y="132"/>
                  <a:pt x="35" y="132"/>
                  <a:pt x="35" y="132"/>
                </a:cubicBezTo>
                <a:cubicBezTo>
                  <a:pt x="35" y="132"/>
                  <a:pt x="34" y="131"/>
                  <a:pt x="34" y="131"/>
                </a:cubicBezTo>
                <a:cubicBezTo>
                  <a:pt x="35" y="131"/>
                  <a:pt x="35" y="129"/>
                  <a:pt x="35" y="129"/>
                </a:cubicBezTo>
                <a:cubicBezTo>
                  <a:pt x="35" y="129"/>
                  <a:pt x="36" y="128"/>
                  <a:pt x="37" y="129"/>
                </a:cubicBezTo>
                <a:cubicBezTo>
                  <a:pt x="37" y="129"/>
                  <a:pt x="39" y="129"/>
                  <a:pt x="40" y="130"/>
                </a:cubicBezTo>
                <a:cubicBezTo>
                  <a:pt x="40" y="130"/>
                  <a:pt x="41" y="130"/>
                  <a:pt x="41" y="130"/>
                </a:cubicBezTo>
                <a:cubicBezTo>
                  <a:pt x="43" y="130"/>
                  <a:pt x="43" y="130"/>
                  <a:pt x="43" y="130"/>
                </a:cubicBezTo>
                <a:cubicBezTo>
                  <a:pt x="43" y="130"/>
                  <a:pt x="45" y="131"/>
                  <a:pt x="45" y="131"/>
                </a:cubicBezTo>
                <a:cubicBezTo>
                  <a:pt x="45" y="131"/>
                  <a:pt x="47" y="132"/>
                  <a:pt x="48" y="132"/>
                </a:cubicBezTo>
                <a:cubicBezTo>
                  <a:pt x="48" y="132"/>
                  <a:pt x="49" y="131"/>
                  <a:pt x="49" y="131"/>
                </a:cubicBezTo>
                <a:cubicBezTo>
                  <a:pt x="49" y="131"/>
                  <a:pt x="49" y="130"/>
                  <a:pt x="50" y="131"/>
                </a:cubicBezTo>
                <a:cubicBezTo>
                  <a:pt x="51" y="131"/>
                  <a:pt x="52" y="131"/>
                  <a:pt x="53" y="131"/>
                </a:cubicBezTo>
                <a:cubicBezTo>
                  <a:pt x="53" y="130"/>
                  <a:pt x="53" y="130"/>
                  <a:pt x="54" y="130"/>
                </a:cubicBezTo>
                <a:cubicBezTo>
                  <a:pt x="55" y="131"/>
                  <a:pt x="56" y="131"/>
                  <a:pt x="56" y="131"/>
                </a:cubicBezTo>
                <a:cubicBezTo>
                  <a:pt x="57" y="131"/>
                  <a:pt x="59" y="130"/>
                  <a:pt x="59" y="130"/>
                </a:cubicBezTo>
                <a:cubicBezTo>
                  <a:pt x="59" y="130"/>
                  <a:pt x="58" y="129"/>
                  <a:pt x="59" y="130"/>
                </a:cubicBezTo>
                <a:cubicBezTo>
                  <a:pt x="60" y="130"/>
                  <a:pt x="61" y="129"/>
                  <a:pt x="61" y="129"/>
                </a:cubicBezTo>
                <a:cubicBezTo>
                  <a:pt x="59" y="128"/>
                  <a:pt x="59" y="128"/>
                  <a:pt x="59" y="128"/>
                </a:cubicBezTo>
                <a:cubicBezTo>
                  <a:pt x="59" y="128"/>
                  <a:pt x="60" y="126"/>
                  <a:pt x="60" y="126"/>
                </a:cubicBezTo>
                <a:cubicBezTo>
                  <a:pt x="60" y="126"/>
                  <a:pt x="59" y="125"/>
                  <a:pt x="59" y="125"/>
                </a:cubicBezTo>
                <a:cubicBezTo>
                  <a:pt x="59" y="125"/>
                  <a:pt x="58" y="125"/>
                  <a:pt x="58" y="126"/>
                </a:cubicBezTo>
                <a:cubicBezTo>
                  <a:pt x="58" y="127"/>
                  <a:pt x="57" y="128"/>
                  <a:pt x="56" y="128"/>
                </a:cubicBezTo>
                <a:cubicBezTo>
                  <a:pt x="56" y="128"/>
                  <a:pt x="55" y="129"/>
                  <a:pt x="54" y="129"/>
                </a:cubicBezTo>
                <a:cubicBezTo>
                  <a:pt x="54" y="129"/>
                  <a:pt x="53" y="130"/>
                  <a:pt x="53" y="130"/>
                </a:cubicBezTo>
                <a:cubicBezTo>
                  <a:pt x="53" y="130"/>
                  <a:pt x="53" y="131"/>
                  <a:pt x="51" y="130"/>
                </a:cubicBezTo>
                <a:cubicBezTo>
                  <a:pt x="50" y="129"/>
                  <a:pt x="49" y="129"/>
                  <a:pt x="49" y="129"/>
                </a:cubicBezTo>
                <a:cubicBezTo>
                  <a:pt x="49" y="129"/>
                  <a:pt x="49" y="128"/>
                  <a:pt x="48" y="129"/>
                </a:cubicBezTo>
                <a:cubicBezTo>
                  <a:pt x="46" y="129"/>
                  <a:pt x="47" y="130"/>
                  <a:pt x="46" y="129"/>
                </a:cubicBezTo>
                <a:cubicBezTo>
                  <a:pt x="45" y="129"/>
                  <a:pt x="42" y="129"/>
                  <a:pt x="42" y="128"/>
                </a:cubicBezTo>
                <a:cubicBezTo>
                  <a:pt x="42" y="128"/>
                  <a:pt x="41" y="127"/>
                  <a:pt x="41" y="127"/>
                </a:cubicBezTo>
                <a:cubicBezTo>
                  <a:pt x="41" y="127"/>
                  <a:pt x="41" y="125"/>
                  <a:pt x="41" y="125"/>
                </a:cubicBezTo>
                <a:cubicBezTo>
                  <a:pt x="40" y="126"/>
                  <a:pt x="39" y="127"/>
                  <a:pt x="38" y="127"/>
                </a:cubicBezTo>
                <a:cubicBezTo>
                  <a:pt x="38" y="127"/>
                  <a:pt x="36" y="127"/>
                  <a:pt x="35" y="127"/>
                </a:cubicBezTo>
                <a:cubicBezTo>
                  <a:pt x="35" y="127"/>
                  <a:pt x="35" y="127"/>
                  <a:pt x="34" y="127"/>
                </a:cubicBezTo>
                <a:cubicBezTo>
                  <a:pt x="33" y="127"/>
                  <a:pt x="32" y="128"/>
                  <a:pt x="31" y="128"/>
                </a:cubicBezTo>
                <a:cubicBezTo>
                  <a:pt x="30" y="128"/>
                  <a:pt x="30" y="127"/>
                  <a:pt x="29" y="127"/>
                </a:cubicBezTo>
                <a:cubicBezTo>
                  <a:pt x="28" y="127"/>
                  <a:pt x="28" y="127"/>
                  <a:pt x="28" y="127"/>
                </a:cubicBezTo>
                <a:cubicBezTo>
                  <a:pt x="28" y="127"/>
                  <a:pt x="28" y="127"/>
                  <a:pt x="28" y="127"/>
                </a:cubicBezTo>
                <a:cubicBezTo>
                  <a:pt x="28" y="127"/>
                  <a:pt x="28" y="125"/>
                  <a:pt x="30" y="125"/>
                </a:cubicBezTo>
                <a:cubicBezTo>
                  <a:pt x="31" y="124"/>
                  <a:pt x="30" y="124"/>
                  <a:pt x="32" y="124"/>
                </a:cubicBezTo>
                <a:cubicBezTo>
                  <a:pt x="34" y="124"/>
                  <a:pt x="35" y="124"/>
                  <a:pt x="36" y="123"/>
                </a:cubicBezTo>
                <a:cubicBezTo>
                  <a:pt x="37" y="122"/>
                  <a:pt x="37" y="121"/>
                  <a:pt x="38" y="121"/>
                </a:cubicBezTo>
                <a:cubicBezTo>
                  <a:pt x="39" y="120"/>
                  <a:pt x="39" y="119"/>
                  <a:pt x="40" y="120"/>
                </a:cubicBezTo>
                <a:cubicBezTo>
                  <a:pt x="42" y="120"/>
                  <a:pt x="44" y="120"/>
                  <a:pt x="44" y="120"/>
                </a:cubicBezTo>
                <a:cubicBezTo>
                  <a:pt x="44" y="120"/>
                  <a:pt x="44" y="119"/>
                  <a:pt x="44" y="118"/>
                </a:cubicBezTo>
                <a:cubicBezTo>
                  <a:pt x="44" y="118"/>
                  <a:pt x="44" y="118"/>
                  <a:pt x="44" y="117"/>
                </a:cubicBezTo>
                <a:cubicBezTo>
                  <a:pt x="45" y="117"/>
                  <a:pt x="45" y="116"/>
                  <a:pt x="45" y="116"/>
                </a:cubicBezTo>
                <a:cubicBezTo>
                  <a:pt x="46" y="116"/>
                  <a:pt x="46" y="115"/>
                  <a:pt x="47" y="115"/>
                </a:cubicBezTo>
                <a:cubicBezTo>
                  <a:pt x="47" y="114"/>
                  <a:pt x="48" y="114"/>
                  <a:pt x="48" y="113"/>
                </a:cubicBezTo>
                <a:cubicBezTo>
                  <a:pt x="49" y="113"/>
                  <a:pt x="49" y="112"/>
                  <a:pt x="49" y="112"/>
                </a:cubicBezTo>
                <a:cubicBezTo>
                  <a:pt x="49" y="112"/>
                  <a:pt x="46" y="111"/>
                  <a:pt x="46" y="111"/>
                </a:cubicBezTo>
                <a:cubicBezTo>
                  <a:pt x="47" y="110"/>
                  <a:pt x="47" y="110"/>
                  <a:pt x="47" y="110"/>
                </a:cubicBezTo>
                <a:cubicBezTo>
                  <a:pt x="51" y="107"/>
                  <a:pt x="51" y="107"/>
                  <a:pt x="51" y="107"/>
                </a:cubicBezTo>
                <a:cubicBezTo>
                  <a:pt x="51" y="107"/>
                  <a:pt x="52" y="105"/>
                  <a:pt x="52" y="105"/>
                </a:cubicBezTo>
                <a:cubicBezTo>
                  <a:pt x="53" y="105"/>
                  <a:pt x="54" y="104"/>
                  <a:pt x="54" y="104"/>
                </a:cubicBezTo>
                <a:cubicBezTo>
                  <a:pt x="55" y="102"/>
                  <a:pt x="55" y="102"/>
                  <a:pt x="55" y="102"/>
                </a:cubicBezTo>
                <a:cubicBezTo>
                  <a:pt x="55" y="102"/>
                  <a:pt x="55" y="101"/>
                  <a:pt x="56" y="102"/>
                </a:cubicBezTo>
                <a:cubicBezTo>
                  <a:pt x="57" y="102"/>
                  <a:pt x="57" y="103"/>
                  <a:pt x="58" y="103"/>
                </a:cubicBezTo>
                <a:cubicBezTo>
                  <a:pt x="59" y="104"/>
                  <a:pt x="62" y="104"/>
                  <a:pt x="62" y="104"/>
                </a:cubicBezTo>
                <a:cubicBezTo>
                  <a:pt x="61" y="102"/>
                  <a:pt x="61" y="102"/>
                  <a:pt x="61" y="102"/>
                </a:cubicBezTo>
                <a:cubicBezTo>
                  <a:pt x="65" y="102"/>
                  <a:pt x="65" y="102"/>
                  <a:pt x="65" y="102"/>
                </a:cubicBezTo>
                <a:cubicBezTo>
                  <a:pt x="65" y="104"/>
                  <a:pt x="65" y="104"/>
                  <a:pt x="65" y="104"/>
                </a:cubicBezTo>
                <a:cubicBezTo>
                  <a:pt x="67" y="103"/>
                  <a:pt x="67" y="103"/>
                  <a:pt x="67" y="103"/>
                </a:cubicBezTo>
                <a:cubicBezTo>
                  <a:pt x="66" y="101"/>
                  <a:pt x="66" y="101"/>
                  <a:pt x="66" y="101"/>
                </a:cubicBezTo>
                <a:cubicBezTo>
                  <a:pt x="66" y="101"/>
                  <a:pt x="68" y="101"/>
                  <a:pt x="68" y="101"/>
                </a:cubicBezTo>
                <a:cubicBezTo>
                  <a:pt x="67" y="101"/>
                  <a:pt x="65" y="99"/>
                  <a:pt x="65" y="99"/>
                </a:cubicBezTo>
                <a:cubicBezTo>
                  <a:pt x="66" y="97"/>
                  <a:pt x="66" y="97"/>
                  <a:pt x="66" y="97"/>
                </a:cubicBezTo>
                <a:cubicBezTo>
                  <a:pt x="64" y="97"/>
                  <a:pt x="64" y="97"/>
                  <a:pt x="64" y="97"/>
                </a:cubicBezTo>
                <a:cubicBezTo>
                  <a:pt x="64" y="97"/>
                  <a:pt x="60" y="97"/>
                  <a:pt x="59" y="97"/>
                </a:cubicBezTo>
                <a:cubicBezTo>
                  <a:pt x="58" y="96"/>
                  <a:pt x="58" y="96"/>
                  <a:pt x="57" y="96"/>
                </a:cubicBezTo>
                <a:cubicBezTo>
                  <a:pt x="56" y="96"/>
                  <a:pt x="55" y="96"/>
                  <a:pt x="54" y="96"/>
                </a:cubicBezTo>
                <a:cubicBezTo>
                  <a:pt x="53" y="96"/>
                  <a:pt x="52" y="96"/>
                  <a:pt x="51" y="96"/>
                </a:cubicBezTo>
                <a:cubicBezTo>
                  <a:pt x="51" y="96"/>
                  <a:pt x="50" y="96"/>
                  <a:pt x="49" y="96"/>
                </a:cubicBezTo>
                <a:cubicBezTo>
                  <a:pt x="49" y="95"/>
                  <a:pt x="50" y="94"/>
                  <a:pt x="49" y="94"/>
                </a:cubicBezTo>
                <a:cubicBezTo>
                  <a:pt x="48" y="94"/>
                  <a:pt x="47" y="92"/>
                  <a:pt x="46" y="93"/>
                </a:cubicBezTo>
                <a:cubicBezTo>
                  <a:pt x="46" y="93"/>
                  <a:pt x="46" y="93"/>
                  <a:pt x="45" y="93"/>
                </a:cubicBezTo>
                <a:cubicBezTo>
                  <a:pt x="45" y="94"/>
                  <a:pt x="44" y="94"/>
                  <a:pt x="44" y="94"/>
                </a:cubicBezTo>
                <a:cubicBezTo>
                  <a:pt x="43" y="93"/>
                  <a:pt x="43" y="94"/>
                  <a:pt x="44" y="93"/>
                </a:cubicBezTo>
                <a:cubicBezTo>
                  <a:pt x="44" y="92"/>
                  <a:pt x="43" y="90"/>
                  <a:pt x="44" y="90"/>
                </a:cubicBezTo>
                <a:cubicBezTo>
                  <a:pt x="45" y="91"/>
                  <a:pt x="45" y="91"/>
                  <a:pt x="46" y="91"/>
                </a:cubicBezTo>
                <a:cubicBezTo>
                  <a:pt x="46" y="91"/>
                  <a:pt x="47" y="91"/>
                  <a:pt x="47" y="91"/>
                </a:cubicBezTo>
                <a:cubicBezTo>
                  <a:pt x="47" y="90"/>
                  <a:pt x="48" y="88"/>
                  <a:pt x="48" y="88"/>
                </a:cubicBezTo>
                <a:cubicBezTo>
                  <a:pt x="48" y="88"/>
                  <a:pt x="51" y="89"/>
                  <a:pt x="50" y="88"/>
                </a:cubicBezTo>
                <a:cubicBezTo>
                  <a:pt x="49" y="87"/>
                  <a:pt x="47" y="86"/>
                  <a:pt x="47" y="86"/>
                </a:cubicBezTo>
                <a:cubicBezTo>
                  <a:pt x="47" y="86"/>
                  <a:pt x="46" y="86"/>
                  <a:pt x="46" y="87"/>
                </a:cubicBezTo>
                <a:cubicBezTo>
                  <a:pt x="45" y="88"/>
                  <a:pt x="46" y="88"/>
                  <a:pt x="45" y="89"/>
                </a:cubicBezTo>
                <a:cubicBezTo>
                  <a:pt x="44" y="89"/>
                  <a:pt x="44" y="89"/>
                  <a:pt x="43" y="89"/>
                </a:cubicBezTo>
                <a:cubicBezTo>
                  <a:pt x="43" y="89"/>
                  <a:pt x="43" y="89"/>
                  <a:pt x="42" y="89"/>
                </a:cubicBezTo>
                <a:cubicBezTo>
                  <a:pt x="42" y="89"/>
                  <a:pt x="40" y="89"/>
                  <a:pt x="40" y="88"/>
                </a:cubicBezTo>
                <a:cubicBezTo>
                  <a:pt x="40" y="88"/>
                  <a:pt x="40" y="88"/>
                  <a:pt x="40" y="87"/>
                </a:cubicBezTo>
                <a:cubicBezTo>
                  <a:pt x="40" y="86"/>
                  <a:pt x="40" y="85"/>
                  <a:pt x="42" y="85"/>
                </a:cubicBezTo>
                <a:cubicBezTo>
                  <a:pt x="43" y="85"/>
                  <a:pt x="43" y="86"/>
                  <a:pt x="43" y="85"/>
                </a:cubicBezTo>
                <a:cubicBezTo>
                  <a:pt x="43" y="85"/>
                  <a:pt x="43" y="84"/>
                  <a:pt x="42" y="84"/>
                </a:cubicBezTo>
                <a:cubicBezTo>
                  <a:pt x="42" y="83"/>
                  <a:pt x="42" y="83"/>
                  <a:pt x="41" y="83"/>
                </a:cubicBezTo>
                <a:cubicBezTo>
                  <a:pt x="40" y="83"/>
                  <a:pt x="38" y="84"/>
                  <a:pt x="38" y="84"/>
                </a:cubicBezTo>
                <a:cubicBezTo>
                  <a:pt x="38" y="84"/>
                  <a:pt x="39" y="84"/>
                  <a:pt x="37" y="84"/>
                </a:cubicBezTo>
                <a:cubicBezTo>
                  <a:pt x="36" y="83"/>
                  <a:pt x="37" y="83"/>
                  <a:pt x="36" y="82"/>
                </a:cubicBezTo>
                <a:cubicBezTo>
                  <a:pt x="36" y="81"/>
                  <a:pt x="36" y="81"/>
                  <a:pt x="35" y="81"/>
                </a:cubicBezTo>
                <a:cubicBezTo>
                  <a:pt x="35" y="81"/>
                  <a:pt x="35" y="81"/>
                  <a:pt x="34" y="81"/>
                </a:cubicBezTo>
                <a:cubicBezTo>
                  <a:pt x="33" y="80"/>
                  <a:pt x="32" y="80"/>
                  <a:pt x="32" y="79"/>
                </a:cubicBezTo>
                <a:cubicBezTo>
                  <a:pt x="32" y="78"/>
                  <a:pt x="32" y="77"/>
                  <a:pt x="33" y="78"/>
                </a:cubicBezTo>
                <a:cubicBezTo>
                  <a:pt x="34" y="78"/>
                  <a:pt x="33" y="77"/>
                  <a:pt x="34" y="78"/>
                </a:cubicBezTo>
                <a:cubicBezTo>
                  <a:pt x="36" y="79"/>
                  <a:pt x="36" y="79"/>
                  <a:pt x="36" y="79"/>
                </a:cubicBezTo>
                <a:cubicBezTo>
                  <a:pt x="36" y="79"/>
                  <a:pt x="37" y="79"/>
                  <a:pt x="36" y="78"/>
                </a:cubicBezTo>
                <a:cubicBezTo>
                  <a:pt x="36" y="77"/>
                  <a:pt x="35" y="76"/>
                  <a:pt x="35" y="76"/>
                </a:cubicBezTo>
                <a:cubicBezTo>
                  <a:pt x="35" y="76"/>
                  <a:pt x="34" y="76"/>
                  <a:pt x="34" y="75"/>
                </a:cubicBezTo>
                <a:cubicBezTo>
                  <a:pt x="34" y="74"/>
                  <a:pt x="34" y="74"/>
                  <a:pt x="33" y="73"/>
                </a:cubicBezTo>
                <a:cubicBezTo>
                  <a:pt x="33" y="73"/>
                  <a:pt x="34" y="73"/>
                  <a:pt x="34" y="73"/>
                </a:cubicBezTo>
                <a:cubicBezTo>
                  <a:pt x="35" y="73"/>
                  <a:pt x="34" y="73"/>
                  <a:pt x="35" y="73"/>
                </a:cubicBezTo>
                <a:cubicBezTo>
                  <a:pt x="37" y="73"/>
                  <a:pt x="36" y="73"/>
                  <a:pt x="37" y="73"/>
                </a:cubicBezTo>
                <a:cubicBezTo>
                  <a:pt x="37" y="73"/>
                  <a:pt x="38" y="73"/>
                  <a:pt x="38" y="73"/>
                </a:cubicBezTo>
                <a:cubicBezTo>
                  <a:pt x="38" y="74"/>
                  <a:pt x="39" y="72"/>
                  <a:pt x="39" y="72"/>
                </a:cubicBezTo>
                <a:cubicBezTo>
                  <a:pt x="39" y="72"/>
                  <a:pt x="38" y="71"/>
                  <a:pt x="39" y="71"/>
                </a:cubicBezTo>
                <a:cubicBezTo>
                  <a:pt x="40" y="71"/>
                  <a:pt x="40" y="72"/>
                  <a:pt x="41" y="72"/>
                </a:cubicBezTo>
                <a:cubicBezTo>
                  <a:pt x="43" y="72"/>
                  <a:pt x="43" y="73"/>
                  <a:pt x="44" y="73"/>
                </a:cubicBezTo>
                <a:cubicBezTo>
                  <a:pt x="44" y="72"/>
                  <a:pt x="45" y="73"/>
                  <a:pt x="45" y="72"/>
                </a:cubicBezTo>
                <a:cubicBezTo>
                  <a:pt x="44" y="71"/>
                  <a:pt x="44" y="72"/>
                  <a:pt x="44" y="71"/>
                </a:cubicBezTo>
                <a:cubicBezTo>
                  <a:pt x="43" y="70"/>
                  <a:pt x="43" y="71"/>
                  <a:pt x="43" y="69"/>
                </a:cubicBezTo>
                <a:cubicBezTo>
                  <a:pt x="44" y="68"/>
                  <a:pt x="44" y="67"/>
                  <a:pt x="44" y="67"/>
                </a:cubicBezTo>
                <a:cubicBezTo>
                  <a:pt x="44" y="66"/>
                  <a:pt x="44" y="66"/>
                  <a:pt x="44" y="66"/>
                </a:cubicBezTo>
                <a:cubicBezTo>
                  <a:pt x="46" y="64"/>
                  <a:pt x="46" y="64"/>
                  <a:pt x="46" y="64"/>
                </a:cubicBezTo>
                <a:cubicBezTo>
                  <a:pt x="46" y="64"/>
                  <a:pt x="47" y="64"/>
                  <a:pt x="48" y="64"/>
                </a:cubicBezTo>
                <a:cubicBezTo>
                  <a:pt x="50" y="64"/>
                  <a:pt x="51" y="65"/>
                  <a:pt x="52" y="65"/>
                </a:cubicBezTo>
                <a:cubicBezTo>
                  <a:pt x="54" y="65"/>
                  <a:pt x="55" y="65"/>
                  <a:pt x="55" y="65"/>
                </a:cubicBezTo>
                <a:cubicBezTo>
                  <a:pt x="54" y="64"/>
                  <a:pt x="54" y="64"/>
                  <a:pt x="54" y="64"/>
                </a:cubicBezTo>
                <a:cubicBezTo>
                  <a:pt x="54" y="64"/>
                  <a:pt x="54" y="64"/>
                  <a:pt x="54" y="63"/>
                </a:cubicBezTo>
                <a:cubicBezTo>
                  <a:pt x="55" y="63"/>
                  <a:pt x="55" y="63"/>
                  <a:pt x="56" y="63"/>
                </a:cubicBezTo>
                <a:cubicBezTo>
                  <a:pt x="56" y="63"/>
                  <a:pt x="57" y="61"/>
                  <a:pt x="57" y="61"/>
                </a:cubicBezTo>
                <a:cubicBezTo>
                  <a:pt x="56" y="60"/>
                  <a:pt x="56" y="60"/>
                  <a:pt x="55" y="59"/>
                </a:cubicBezTo>
                <a:cubicBezTo>
                  <a:pt x="53" y="59"/>
                  <a:pt x="50" y="59"/>
                  <a:pt x="50" y="59"/>
                </a:cubicBezTo>
                <a:cubicBezTo>
                  <a:pt x="50" y="59"/>
                  <a:pt x="49" y="59"/>
                  <a:pt x="48" y="59"/>
                </a:cubicBezTo>
                <a:cubicBezTo>
                  <a:pt x="47" y="59"/>
                  <a:pt x="45" y="59"/>
                  <a:pt x="45" y="58"/>
                </a:cubicBezTo>
                <a:cubicBezTo>
                  <a:pt x="44" y="58"/>
                  <a:pt x="44" y="58"/>
                  <a:pt x="44" y="56"/>
                </a:cubicBezTo>
                <a:cubicBezTo>
                  <a:pt x="44" y="55"/>
                  <a:pt x="43" y="55"/>
                  <a:pt x="43" y="55"/>
                </a:cubicBezTo>
                <a:cubicBezTo>
                  <a:pt x="44" y="53"/>
                  <a:pt x="44" y="53"/>
                  <a:pt x="44" y="53"/>
                </a:cubicBezTo>
                <a:cubicBezTo>
                  <a:pt x="44" y="53"/>
                  <a:pt x="43" y="52"/>
                  <a:pt x="43" y="52"/>
                </a:cubicBezTo>
                <a:cubicBezTo>
                  <a:pt x="42" y="52"/>
                  <a:pt x="42" y="52"/>
                  <a:pt x="42" y="52"/>
                </a:cubicBezTo>
                <a:cubicBezTo>
                  <a:pt x="41" y="52"/>
                  <a:pt x="42" y="52"/>
                  <a:pt x="40" y="51"/>
                </a:cubicBezTo>
                <a:cubicBezTo>
                  <a:pt x="38" y="51"/>
                  <a:pt x="37" y="50"/>
                  <a:pt x="37" y="50"/>
                </a:cubicBezTo>
                <a:cubicBezTo>
                  <a:pt x="37" y="49"/>
                  <a:pt x="37" y="49"/>
                  <a:pt x="39" y="49"/>
                </a:cubicBezTo>
                <a:cubicBezTo>
                  <a:pt x="40" y="49"/>
                  <a:pt x="41" y="49"/>
                  <a:pt x="42" y="49"/>
                </a:cubicBezTo>
                <a:cubicBezTo>
                  <a:pt x="43" y="50"/>
                  <a:pt x="45" y="49"/>
                  <a:pt x="45" y="49"/>
                </a:cubicBezTo>
                <a:cubicBezTo>
                  <a:pt x="45" y="49"/>
                  <a:pt x="44" y="49"/>
                  <a:pt x="46" y="50"/>
                </a:cubicBezTo>
                <a:cubicBezTo>
                  <a:pt x="48" y="51"/>
                  <a:pt x="47" y="51"/>
                  <a:pt x="48" y="51"/>
                </a:cubicBezTo>
                <a:cubicBezTo>
                  <a:pt x="49" y="51"/>
                  <a:pt x="50" y="50"/>
                  <a:pt x="49" y="50"/>
                </a:cubicBezTo>
                <a:cubicBezTo>
                  <a:pt x="49" y="49"/>
                  <a:pt x="50" y="49"/>
                  <a:pt x="49" y="49"/>
                </a:cubicBezTo>
                <a:cubicBezTo>
                  <a:pt x="48" y="48"/>
                  <a:pt x="48" y="48"/>
                  <a:pt x="48" y="48"/>
                </a:cubicBezTo>
                <a:cubicBezTo>
                  <a:pt x="48" y="48"/>
                  <a:pt x="48" y="48"/>
                  <a:pt x="48" y="47"/>
                </a:cubicBezTo>
                <a:cubicBezTo>
                  <a:pt x="48" y="46"/>
                  <a:pt x="49" y="45"/>
                  <a:pt x="49" y="45"/>
                </a:cubicBezTo>
                <a:cubicBezTo>
                  <a:pt x="50" y="45"/>
                  <a:pt x="50" y="45"/>
                  <a:pt x="50" y="44"/>
                </a:cubicBezTo>
                <a:cubicBezTo>
                  <a:pt x="50" y="44"/>
                  <a:pt x="50" y="43"/>
                  <a:pt x="50" y="43"/>
                </a:cubicBezTo>
                <a:cubicBezTo>
                  <a:pt x="50" y="42"/>
                  <a:pt x="51" y="41"/>
                  <a:pt x="51" y="41"/>
                </a:cubicBezTo>
                <a:cubicBezTo>
                  <a:pt x="51" y="41"/>
                  <a:pt x="50" y="40"/>
                  <a:pt x="50" y="40"/>
                </a:cubicBezTo>
                <a:cubicBezTo>
                  <a:pt x="50" y="40"/>
                  <a:pt x="48" y="40"/>
                  <a:pt x="48" y="41"/>
                </a:cubicBezTo>
                <a:cubicBezTo>
                  <a:pt x="48" y="41"/>
                  <a:pt x="48" y="41"/>
                  <a:pt x="48" y="42"/>
                </a:cubicBezTo>
                <a:cubicBezTo>
                  <a:pt x="47" y="42"/>
                  <a:pt x="47" y="42"/>
                  <a:pt x="46" y="42"/>
                </a:cubicBezTo>
                <a:cubicBezTo>
                  <a:pt x="46" y="43"/>
                  <a:pt x="46" y="43"/>
                  <a:pt x="46" y="43"/>
                </a:cubicBezTo>
                <a:cubicBezTo>
                  <a:pt x="46" y="44"/>
                  <a:pt x="45" y="45"/>
                  <a:pt x="45" y="45"/>
                </a:cubicBezTo>
                <a:cubicBezTo>
                  <a:pt x="45" y="45"/>
                  <a:pt x="44" y="43"/>
                  <a:pt x="44" y="42"/>
                </a:cubicBezTo>
                <a:cubicBezTo>
                  <a:pt x="44" y="42"/>
                  <a:pt x="45" y="41"/>
                  <a:pt x="46" y="41"/>
                </a:cubicBezTo>
                <a:cubicBezTo>
                  <a:pt x="47" y="41"/>
                  <a:pt x="47" y="41"/>
                  <a:pt x="47" y="40"/>
                </a:cubicBezTo>
                <a:cubicBezTo>
                  <a:pt x="47" y="40"/>
                  <a:pt x="47" y="40"/>
                  <a:pt x="47" y="39"/>
                </a:cubicBezTo>
                <a:cubicBezTo>
                  <a:pt x="47" y="38"/>
                  <a:pt x="47" y="38"/>
                  <a:pt x="47" y="38"/>
                </a:cubicBezTo>
                <a:cubicBezTo>
                  <a:pt x="48" y="37"/>
                  <a:pt x="49" y="36"/>
                  <a:pt x="50" y="36"/>
                </a:cubicBezTo>
                <a:cubicBezTo>
                  <a:pt x="50" y="36"/>
                  <a:pt x="49" y="34"/>
                  <a:pt x="51" y="36"/>
                </a:cubicBezTo>
                <a:cubicBezTo>
                  <a:pt x="52" y="37"/>
                  <a:pt x="52" y="37"/>
                  <a:pt x="53" y="38"/>
                </a:cubicBezTo>
                <a:cubicBezTo>
                  <a:pt x="54" y="38"/>
                  <a:pt x="56" y="39"/>
                  <a:pt x="56" y="38"/>
                </a:cubicBezTo>
                <a:cubicBezTo>
                  <a:pt x="56" y="38"/>
                  <a:pt x="56" y="37"/>
                  <a:pt x="56" y="36"/>
                </a:cubicBezTo>
                <a:cubicBezTo>
                  <a:pt x="56" y="36"/>
                  <a:pt x="55" y="36"/>
                  <a:pt x="56" y="35"/>
                </a:cubicBezTo>
                <a:cubicBezTo>
                  <a:pt x="56" y="35"/>
                  <a:pt x="56" y="35"/>
                  <a:pt x="57" y="35"/>
                </a:cubicBezTo>
                <a:cubicBezTo>
                  <a:pt x="59" y="36"/>
                  <a:pt x="58" y="36"/>
                  <a:pt x="59" y="37"/>
                </a:cubicBezTo>
                <a:cubicBezTo>
                  <a:pt x="61" y="38"/>
                  <a:pt x="61" y="38"/>
                  <a:pt x="61" y="38"/>
                </a:cubicBezTo>
                <a:cubicBezTo>
                  <a:pt x="62" y="38"/>
                  <a:pt x="62" y="38"/>
                  <a:pt x="63" y="38"/>
                </a:cubicBezTo>
                <a:cubicBezTo>
                  <a:pt x="64" y="38"/>
                  <a:pt x="63" y="37"/>
                  <a:pt x="65" y="39"/>
                </a:cubicBezTo>
                <a:cubicBezTo>
                  <a:pt x="66" y="40"/>
                  <a:pt x="66" y="40"/>
                  <a:pt x="67" y="40"/>
                </a:cubicBezTo>
                <a:cubicBezTo>
                  <a:pt x="68" y="41"/>
                  <a:pt x="70" y="40"/>
                  <a:pt x="70" y="40"/>
                </a:cubicBezTo>
                <a:cubicBezTo>
                  <a:pt x="70" y="40"/>
                  <a:pt x="70" y="39"/>
                  <a:pt x="71" y="41"/>
                </a:cubicBezTo>
                <a:cubicBezTo>
                  <a:pt x="72" y="43"/>
                  <a:pt x="73" y="43"/>
                  <a:pt x="73" y="43"/>
                </a:cubicBezTo>
                <a:cubicBezTo>
                  <a:pt x="73" y="44"/>
                  <a:pt x="74" y="45"/>
                  <a:pt x="74" y="45"/>
                </a:cubicBezTo>
                <a:cubicBezTo>
                  <a:pt x="74" y="45"/>
                  <a:pt x="74" y="45"/>
                  <a:pt x="74" y="46"/>
                </a:cubicBezTo>
                <a:cubicBezTo>
                  <a:pt x="74" y="46"/>
                  <a:pt x="74" y="47"/>
                  <a:pt x="75" y="47"/>
                </a:cubicBezTo>
                <a:cubicBezTo>
                  <a:pt x="75" y="47"/>
                  <a:pt x="76" y="47"/>
                  <a:pt x="76" y="47"/>
                </a:cubicBezTo>
                <a:cubicBezTo>
                  <a:pt x="76" y="47"/>
                  <a:pt x="77" y="46"/>
                  <a:pt x="77" y="46"/>
                </a:cubicBezTo>
                <a:cubicBezTo>
                  <a:pt x="77" y="46"/>
                  <a:pt x="79" y="45"/>
                  <a:pt x="79" y="45"/>
                </a:cubicBezTo>
                <a:cubicBezTo>
                  <a:pt x="79" y="45"/>
                  <a:pt x="79" y="44"/>
                  <a:pt x="81" y="45"/>
                </a:cubicBezTo>
                <a:cubicBezTo>
                  <a:pt x="82" y="45"/>
                  <a:pt x="84" y="46"/>
                  <a:pt x="84" y="46"/>
                </a:cubicBezTo>
                <a:cubicBezTo>
                  <a:pt x="84" y="46"/>
                  <a:pt x="84" y="47"/>
                  <a:pt x="84" y="47"/>
                </a:cubicBezTo>
                <a:cubicBezTo>
                  <a:pt x="85" y="47"/>
                  <a:pt x="88" y="47"/>
                  <a:pt x="88" y="47"/>
                </a:cubicBezTo>
                <a:cubicBezTo>
                  <a:pt x="89" y="48"/>
                  <a:pt x="89" y="48"/>
                  <a:pt x="89" y="48"/>
                </a:cubicBezTo>
                <a:cubicBezTo>
                  <a:pt x="89" y="48"/>
                  <a:pt x="90" y="49"/>
                  <a:pt x="90" y="49"/>
                </a:cubicBezTo>
                <a:cubicBezTo>
                  <a:pt x="90" y="50"/>
                  <a:pt x="91" y="52"/>
                  <a:pt x="91" y="52"/>
                </a:cubicBezTo>
                <a:cubicBezTo>
                  <a:pt x="94" y="53"/>
                  <a:pt x="94" y="53"/>
                  <a:pt x="94" y="53"/>
                </a:cubicBezTo>
                <a:cubicBezTo>
                  <a:pt x="92" y="50"/>
                  <a:pt x="92" y="50"/>
                  <a:pt x="92" y="50"/>
                </a:cubicBezTo>
                <a:cubicBezTo>
                  <a:pt x="92" y="50"/>
                  <a:pt x="90" y="48"/>
                  <a:pt x="92" y="48"/>
                </a:cubicBezTo>
                <a:cubicBezTo>
                  <a:pt x="94" y="48"/>
                  <a:pt x="95" y="47"/>
                  <a:pt x="95" y="47"/>
                </a:cubicBezTo>
                <a:cubicBezTo>
                  <a:pt x="95" y="46"/>
                  <a:pt x="95" y="46"/>
                  <a:pt x="95" y="46"/>
                </a:cubicBezTo>
                <a:cubicBezTo>
                  <a:pt x="92" y="46"/>
                  <a:pt x="92" y="46"/>
                  <a:pt x="92" y="46"/>
                </a:cubicBezTo>
                <a:cubicBezTo>
                  <a:pt x="92" y="46"/>
                  <a:pt x="92" y="44"/>
                  <a:pt x="92" y="44"/>
                </a:cubicBezTo>
                <a:cubicBezTo>
                  <a:pt x="93" y="44"/>
                  <a:pt x="94" y="42"/>
                  <a:pt x="96" y="42"/>
                </a:cubicBezTo>
                <a:cubicBezTo>
                  <a:pt x="98" y="42"/>
                  <a:pt x="100" y="41"/>
                  <a:pt x="100" y="41"/>
                </a:cubicBezTo>
                <a:cubicBezTo>
                  <a:pt x="100" y="41"/>
                  <a:pt x="100" y="40"/>
                  <a:pt x="102" y="40"/>
                </a:cubicBezTo>
                <a:cubicBezTo>
                  <a:pt x="104" y="40"/>
                  <a:pt x="105" y="40"/>
                  <a:pt x="106" y="40"/>
                </a:cubicBezTo>
                <a:cubicBezTo>
                  <a:pt x="107" y="40"/>
                  <a:pt x="107" y="40"/>
                  <a:pt x="107" y="39"/>
                </a:cubicBezTo>
                <a:cubicBezTo>
                  <a:pt x="107" y="38"/>
                  <a:pt x="106" y="38"/>
                  <a:pt x="108" y="37"/>
                </a:cubicBezTo>
                <a:cubicBezTo>
                  <a:pt x="109" y="37"/>
                  <a:pt x="110" y="36"/>
                  <a:pt x="110" y="36"/>
                </a:cubicBezTo>
                <a:cubicBezTo>
                  <a:pt x="111" y="32"/>
                  <a:pt x="111" y="32"/>
                  <a:pt x="111" y="32"/>
                </a:cubicBezTo>
                <a:cubicBezTo>
                  <a:pt x="107" y="34"/>
                  <a:pt x="107" y="34"/>
                  <a:pt x="107" y="34"/>
                </a:cubicBezTo>
                <a:cubicBezTo>
                  <a:pt x="107" y="34"/>
                  <a:pt x="107" y="32"/>
                  <a:pt x="106" y="32"/>
                </a:cubicBezTo>
                <a:cubicBezTo>
                  <a:pt x="105" y="32"/>
                  <a:pt x="102" y="34"/>
                  <a:pt x="102" y="34"/>
                </a:cubicBezTo>
                <a:cubicBezTo>
                  <a:pt x="102" y="34"/>
                  <a:pt x="102" y="33"/>
                  <a:pt x="101" y="33"/>
                </a:cubicBezTo>
                <a:cubicBezTo>
                  <a:pt x="101" y="32"/>
                  <a:pt x="101" y="32"/>
                  <a:pt x="100" y="32"/>
                </a:cubicBezTo>
                <a:cubicBezTo>
                  <a:pt x="99" y="32"/>
                  <a:pt x="100" y="32"/>
                  <a:pt x="98" y="31"/>
                </a:cubicBezTo>
                <a:cubicBezTo>
                  <a:pt x="96" y="30"/>
                  <a:pt x="95" y="28"/>
                  <a:pt x="95" y="28"/>
                </a:cubicBezTo>
                <a:cubicBezTo>
                  <a:pt x="95" y="28"/>
                  <a:pt x="96" y="28"/>
                  <a:pt x="94" y="28"/>
                </a:cubicBezTo>
                <a:cubicBezTo>
                  <a:pt x="93" y="27"/>
                  <a:pt x="93" y="27"/>
                  <a:pt x="93" y="27"/>
                </a:cubicBezTo>
                <a:cubicBezTo>
                  <a:pt x="92" y="26"/>
                  <a:pt x="92" y="26"/>
                  <a:pt x="94" y="25"/>
                </a:cubicBezTo>
                <a:cubicBezTo>
                  <a:pt x="95" y="24"/>
                  <a:pt x="94" y="24"/>
                  <a:pt x="96" y="23"/>
                </a:cubicBezTo>
                <a:cubicBezTo>
                  <a:pt x="97" y="22"/>
                  <a:pt x="96" y="21"/>
                  <a:pt x="98" y="22"/>
                </a:cubicBezTo>
                <a:cubicBezTo>
                  <a:pt x="101" y="23"/>
                  <a:pt x="101" y="23"/>
                  <a:pt x="102" y="24"/>
                </a:cubicBezTo>
                <a:cubicBezTo>
                  <a:pt x="103" y="24"/>
                  <a:pt x="107" y="24"/>
                  <a:pt x="105" y="23"/>
                </a:cubicBezTo>
                <a:cubicBezTo>
                  <a:pt x="104" y="22"/>
                  <a:pt x="102" y="21"/>
                  <a:pt x="102" y="20"/>
                </a:cubicBezTo>
                <a:cubicBezTo>
                  <a:pt x="102" y="20"/>
                  <a:pt x="100" y="20"/>
                  <a:pt x="102" y="20"/>
                </a:cubicBezTo>
                <a:cubicBezTo>
                  <a:pt x="103" y="20"/>
                  <a:pt x="104" y="19"/>
                  <a:pt x="105" y="20"/>
                </a:cubicBezTo>
                <a:cubicBezTo>
                  <a:pt x="105" y="20"/>
                  <a:pt x="103" y="20"/>
                  <a:pt x="106" y="20"/>
                </a:cubicBezTo>
                <a:cubicBezTo>
                  <a:pt x="109" y="20"/>
                  <a:pt x="110" y="20"/>
                  <a:pt x="108" y="19"/>
                </a:cubicBezTo>
                <a:cubicBezTo>
                  <a:pt x="107" y="18"/>
                  <a:pt x="107" y="18"/>
                  <a:pt x="106" y="17"/>
                </a:cubicBezTo>
                <a:cubicBezTo>
                  <a:pt x="106" y="16"/>
                  <a:pt x="105" y="16"/>
                  <a:pt x="106" y="16"/>
                </a:cubicBezTo>
                <a:cubicBezTo>
                  <a:pt x="106" y="15"/>
                  <a:pt x="106" y="16"/>
                  <a:pt x="107" y="15"/>
                </a:cubicBezTo>
                <a:cubicBezTo>
                  <a:pt x="107" y="14"/>
                  <a:pt x="107" y="13"/>
                  <a:pt x="107" y="13"/>
                </a:cubicBezTo>
                <a:cubicBezTo>
                  <a:pt x="107" y="13"/>
                  <a:pt x="106" y="13"/>
                  <a:pt x="107" y="12"/>
                </a:cubicBezTo>
                <a:cubicBezTo>
                  <a:pt x="109" y="10"/>
                  <a:pt x="109" y="10"/>
                  <a:pt x="110" y="10"/>
                </a:cubicBezTo>
                <a:cubicBezTo>
                  <a:pt x="110" y="10"/>
                  <a:pt x="111" y="9"/>
                  <a:pt x="112" y="9"/>
                </a:cubicBezTo>
                <a:cubicBezTo>
                  <a:pt x="112" y="8"/>
                  <a:pt x="113" y="6"/>
                  <a:pt x="113" y="6"/>
                </a:cubicBezTo>
                <a:cubicBezTo>
                  <a:pt x="116" y="6"/>
                  <a:pt x="116" y="6"/>
                  <a:pt x="116" y="6"/>
                </a:cubicBezTo>
                <a:cubicBezTo>
                  <a:pt x="116" y="6"/>
                  <a:pt x="117" y="6"/>
                  <a:pt x="117" y="6"/>
                </a:cubicBezTo>
                <a:cubicBezTo>
                  <a:pt x="117" y="7"/>
                  <a:pt x="117" y="5"/>
                  <a:pt x="117" y="5"/>
                </a:cubicBezTo>
                <a:cubicBezTo>
                  <a:pt x="117" y="5"/>
                  <a:pt x="118" y="5"/>
                  <a:pt x="118" y="5"/>
                </a:cubicBezTo>
                <a:cubicBezTo>
                  <a:pt x="119" y="6"/>
                  <a:pt x="119" y="6"/>
                  <a:pt x="119" y="6"/>
                </a:cubicBezTo>
                <a:cubicBezTo>
                  <a:pt x="120" y="7"/>
                  <a:pt x="121" y="6"/>
                  <a:pt x="121" y="6"/>
                </a:cubicBezTo>
                <a:cubicBezTo>
                  <a:pt x="121" y="6"/>
                  <a:pt x="122" y="5"/>
                  <a:pt x="123" y="5"/>
                </a:cubicBezTo>
                <a:cubicBezTo>
                  <a:pt x="124" y="5"/>
                  <a:pt x="125" y="5"/>
                  <a:pt x="125" y="5"/>
                </a:cubicBezTo>
                <a:cubicBezTo>
                  <a:pt x="125" y="6"/>
                  <a:pt x="125" y="6"/>
                  <a:pt x="125" y="7"/>
                </a:cubicBezTo>
                <a:cubicBezTo>
                  <a:pt x="126" y="7"/>
                  <a:pt x="127" y="8"/>
                  <a:pt x="127" y="8"/>
                </a:cubicBezTo>
                <a:cubicBezTo>
                  <a:pt x="127" y="8"/>
                  <a:pt x="129" y="8"/>
                  <a:pt x="129" y="7"/>
                </a:cubicBezTo>
                <a:cubicBezTo>
                  <a:pt x="129" y="7"/>
                  <a:pt x="128" y="7"/>
                  <a:pt x="130" y="6"/>
                </a:cubicBezTo>
                <a:cubicBezTo>
                  <a:pt x="132" y="4"/>
                  <a:pt x="133" y="4"/>
                  <a:pt x="133" y="4"/>
                </a:cubicBezTo>
                <a:cubicBezTo>
                  <a:pt x="133" y="4"/>
                  <a:pt x="133" y="3"/>
                  <a:pt x="134" y="3"/>
                </a:cubicBezTo>
                <a:cubicBezTo>
                  <a:pt x="135" y="4"/>
                  <a:pt x="135" y="3"/>
                  <a:pt x="135" y="4"/>
                </a:cubicBezTo>
                <a:cubicBezTo>
                  <a:pt x="135" y="4"/>
                  <a:pt x="136" y="5"/>
                  <a:pt x="136" y="5"/>
                </a:cubicBezTo>
                <a:cubicBezTo>
                  <a:pt x="136" y="5"/>
                  <a:pt x="136" y="8"/>
                  <a:pt x="136" y="8"/>
                </a:cubicBezTo>
                <a:cubicBezTo>
                  <a:pt x="136" y="9"/>
                  <a:pt x="136" y="9"/>
                  <a:pt x="136" y="9"/>
                </a:cubicBezTo>
                <a:cubicBezTo>
                  <a:pt x="136" y="9"/>
                  <a:pt x="136" y="10"/>
                  <a:pt x="136" y="10"/>
                </a:cubicBezTo>
                <a:cubicBezTo>
                  <a:pt x="136" y="11"/>
                  <a:pt x="137" y="13"/>
                  <a:pt x="137" y="13"/>
                </a:cubicBezTo>
                <a:cubicBezTo>
                  <a:pt x="137" y="13"/>
                  <a:pt x="137" y="13"/>
                  <a:pt x="137" y="13"/>
                </a:cubicBezTo>
                <a:cubicBezTo>
                  <a:pt x="136" y="14"/>
                  <a:pt x="136" y="13"/>
                  <a:pt x="136" y="14"/>
                </a:cubicBezTo>
                <a:cubicBezTo>
                  <a:pt x="135" y="15"/>
                  <a:pt x="136" y="15"/>
                  <a:pt x="135" y="16"/>
                </a:cubicBezTo>
                <a:cubicBezTo>
                  <a:pt x="135" y="16"/>
                  <a:pt x="134" y="16"/>
                  <a:pt x="134" y="16"/>
                </a:cubicBezTo>
                <a:cubicBezTo>
                  <a:pt x="134" y="16"/>
                  <a:pt x="135" y="17"/>
                  <a:pt x="135" y="17"/>
                </a:cubicBezTo>
                <a:cubicBezTo>
                  <a:pt x="135" y="17"/>
                  <a:pt x="135" y="17"/>
                  <a:pt x="136" y="17"/>
                </a:cubicBezTo>
                <a:cubicBezTo>
                  <a:pt x="136" y="17"/>
                  <a:pt x="136" y="16"/>
                  <a:pt x="137" y="16"/>
                </a:cubicBezTo>
                <a:cubicBezTo>
                  <a:pt x="137" y="17"/>
                  <a:pt x="137" y="15"/>
                  <a:pt x="137" y="15"/>
                </a:cubicBezTo>
                <a:cubicBezTo>
                  <a:pt x="137" y="15"/>
                  <a:pt x="137" y="15"/>
                  <a:pt x="138" y="14"/>
                </a:cubicBezTo>
                <a:cubicBezTo>
                  <a:pt x="138" y="14"/>
                  <a:pt x="139" y="13"/>
                  <a:pt x="139" y="12"/>
                </a:cubicBezTo>
                <a:cubicBezTo>
                  <a:pt x="139" y="12"/>
                  <a:pt x="138" y="11"/>
                  <a:pt x="138" y="11"/>
                </a:cubicBezTo>
                <a:cubicBezTo>
                  <a:pt x="138" y="11"/>
                  <a:pt x="137" y="9"/>
                  <a:pt x="137" y="8"/>
                </a:cubicBezTo>
                <a:cubicBezTo>
                  <a:pt x="137" y="8"/>
                  <a:pt x="137" y="8"/>
                  <a:pt x="137" y="7"/>
                </a:cubicBezTo>
                <a:cubicBezTo>
                  <a:pt x="138" y="7"/>
                  <a:pt x="138" y="6"/>
                  <a:pt x="138" y="6"/>
                </a:cubicBezTo>
                <a:cubicBezTo>
                  <a:pt x="139" y="5"/>
                  <a:pt x="140" y="4"/>
                  <a:pt x="140" y="4"/>
                </a:cubicBezTo>
                <a:cubicBezTo>
                  <a:pt x="140" y="4"/>
                  <a:pt x="142" y="4"/>
                  <a:pt x="143" y="4"/>
                </a:cubicBezTo>
                <a:cubicBezTo>
                  <a:pt x="143" y="4"/>
                  <a:pt x="142" y="3"/>
                  <a:pt x="144" y="4"/>
                </a:cubicBezTo>
                <a:cubicBezTo>
                  <a:pt x="145" y="5"/>
                  <a:pt x="145" y="5"/>
                  <a:pt x="145" y="5"/>
                </a:cubicBezTo>
                <a:cubicBezTo>
                  <a:pt x="145" y="6"/>
                  <a:pt x="144" y="6"/>
                  <a:pt x="146" y="6"/>
                </a:cubicBezTo>
                <a:cubicBezTo>
                  <a:pt x="147" y="6"/>
                  <a:pt x="148" y="6"/>
                  <a:pt x="147" y="6"/>
                </a:cubicBezTo>
                <a:cubicBezTo>
                  <a:pt x="146" y="5"/>
                  <a:pt x="146" y="4"/>
                  <a:pt x="145" y="4"/>
                </a:cubicBezTo>
                <a:cubicBezTo>
                  <a:pt x="145" y="4"/>
                  <a:pt x="144" y="3"/>
                  <a:pt x="144" y="3"/>
                </a:cubicBezTo>
                <a:cubicBezTo>
                  <a:pt x="144" y="2"/>
                  <a:pt x="144" y="0"/>
                  <a:pt x="145" y="1"/>
                </a:cubicBezTo>
                <a:cubicBezTo>
                  <a:pt x="146" y="1"/>
                  <a:pt x="145" y="0"/>
                  <a:pt x="146" y="1"/>
                </a:cubicBezTo>
                <a:cubicBezTo>
                  <a:pt x="148" y="3"/>
                  <a:pt x="149" y="4"/>
                  <a:pt x="149" y="4"/>
                </a:cubicBezTo>
                <a:cubicBezTo>
                  <a:pt x="149" y="5"/>
                  <a:pt x="150" y="5"/>
                  <a:pt x="150" y="5"/>
                </a:cubicBezTo>
                <a:cubicBezTo>
                  <a:pt x="150" y="6"/>
                  <a:pt x="150" y="6"/>
                  <a:pt x="150" y="6"/>
                </a:cubicBezTo>
                <a:cubicBezTo>
                  <a:pt x="151" y="7"/>
                  <a:pt x="152" y="8"/>
                  <a:pt x="152" y="8"/>
                </a:cubicBezTo>
                <a:cubicBezTo>
                  <a:pt x="152" y="8"/>
                  <a:pt x="152" y="8"/>
                  <a:pt x="153" y="8"/>
                </a:cubicBezTo>
                <a:cubicBezTo>
                  <a:pt x="153" y="9"/>
                  <a:pt x="155" y="10"/>
                  <a:pt x="155" y="10"/>
                </a:cubicBezTo>
                <a:cubicBezTo>
                  <a:pt x="155" y="10"/>
                  <a:pt x="156" y="11"/>
                  <a:pt x="156" y="11"/>
                </a:cubicBezTo>
                <a:cubicBezTo>
                  <a:pt x="155" y="12"/>
                  <a:pt x="155" y="13"/>
                  <a:pt x="155" y="13"/>
                </a:cubicBezTo>
                <a:cubicBezTo>
                  <a:pt x="153" y="16"/>
                  <a:pt x="153" y="16"/>
                  <a:pt x="153" y="16"/>
                </a:cubicBezTo>
                <a:cubicBezTo>
                  <a:pt x="152" y="18"/>
                  <a:pt x="152" y="18"/>
                  <a:pt x="152" y="18"/>
                </a:cubicBezTo>
                <a:cubicBezTo>
                  <a:pt x="152" y="19"/>
                  <a:pt x="152" y="19"/>
                  <a:pt x="152" y="19"/>
                </a:cubicBezTo>
                <a:cubicBezTo>
                  <a:pt x="151" y="20"/>
                  <a:pt x="151" y="21"/>
                  <a:pt x="151" y="21"/>
                </a:cubicBezTo>
                <a:cubicBezTo>
                  <a:pt x="151" y="21"/>
                  <a:pt x="150" y="22"/>
                  <a:pt x="148" y="22"/>
                </a:cubicBezTo>
                <a:cubicBezTo>
                  <a:pt x="146" y="21"/>
                  <a:pt x="144" y="23"/>
                  <a:pt x="144" y="23"/>
                </a:cubicBezTo>
                <a:cubicBezTo>
                  <a:pt x="144" y="23"/>
                  <a:pt x="139" y="22"/>
                  <a:pt x="138" y="22"/>
                </a:cubicBezTo>
                <a:cubicBezTo>
                  <a:pt x="137" y="22"/>
                  <a:pt x="137" y="26"/>
                  <a:pt x="137" y="27"/>
                </a:cubicBezTo>
                <a:cubicBezTo>
                  <a:pt x="137" y="28"/>
                  <a:pt x="135" y="29"/>
                  <a:pt x="132" y="29"/>
                </a:cubicBezTo>
                <a:cubicBezTo>
                  <a:pt x="129" y="30"/>
                  <a:pt x="131" y="30"/>
                  <a:pt x="130" y="33"/>
                </a:cubicBezTo>
                <a:cubicBezTo>
                  <a:pt x="129" y="37"/>
                  <a:pt x="128" y="34"/>
                  <a:pt x="126" y="33"/>
                </a:cubicBezTo>
                <a:cubicBezTo>
                  <a:pt x="124" y="33"/>
                  <a:pt x="124" y="33"/>
                  <a:pt x="121" y="33"/>
                </a:cubicBezTo>
                <a:cubicBezTo>
                  <a:pt x="118" y="34"/>
                  <a:pt x="120" y="36"/>
                  <a:pt x="120" y="36"/>
                </a:cubicBezTo>
                <a:cubicBezTo>
                  <a:pt x="120" y="36"/>
                  <a:pt x="122" y="38"/>
                  <a:pt x="123" y="38"/>
                </a:cubicBezTo>
                <a:cubicBezTo>
                  <a:pt x="125" y="39"/>
                  <a:pt x="123" y="41"/>
                  <a:pt x="123" y="41"/>
                </a:cubicBezTo>
                <a:cubicBezTo>
                  <a:pt x="123" y="41"/>
                  <a:pt x="122" y="43"/>
                  <a:pt x="121" y="43"/>
                </a:cubicBezTo>
                <a:cubicBezTo>
                  <a:pt x="120" y="42"/>
                  <a:pt x="115" y="42"/>
                  <a:pt x="115" y="42"/>
                </a:cubicBezTo>
                <a:cubicBezTo>
                  <a:pt x="110" y="45"/>
                  <a:pt x="110" y="45"/>
                  <a:pt x="110" y="45"/>
                </a:cubicBezTo>
                <a:cubicBezTo>
                  <a:pt x="110" y="45"/>
                  <a:pt x="111" y="49"/>
                  <a:pt x="114" y="53"/>
                </a:cubicBezTo>
                <a:cubicBezTo>
                  <a:pt x="117" y="57"/>
                  <a:pt x="114" y="54"/>
                  <a:pt x="114" y="54"/>
                </a:cubicBezTo>
                <a:cubicBezTo>
                  <a:pt x="114" y="54"/>
                  <a:pt x="115" y="57"/>
                  <a:pt x="115" y="59"/>
                </a:cubicBezTo>
                <a:cubicBezTo>
                  <a:pt x="115" y="61"/>
                  <a:pt x="115" y="60"/>
                  <a:pt x="116" y="60"/>
                </a:cubicBezTo>
                <a:cubicBezTo>
                  <a:pt x="117" y="60"/>
                  <a:pt x="119" y="60"/>
                  <a:pt x="119" y="60"/>
                </a:cubicBezTo>
                <a:cubicBezTo>
                  <a:pt x="119" y="60"/>
                  <a:pt x="123" y="66"/>
                  <a:pt x="123" y="66"/>
                </a:cubicBezTo>
                <a:cubicBezTo>
                  <a:pt x="124" y="66"/>
                  <a:pt x="129" y="65"/>
                  <a:pt x="129" y="65"/>
                </a:cubicBezTo>
                <a:cubicBezTo>
                  <a:pt x="129" y="65"/>
                  <a:pt x="133" y="64"/>
                  <a:pt x="135" y="64"/>
                </a:cubicBezTo>
                <a:cubicBezTo>
                  <a:pt x="137" y="63"/>
                  <a:pt x="135" y="61"/>
                  <a:pt x="135" y="61"/>
                </a:cubicBezTo>
                <a:cubicBezTo>
                  <a:pt x="137" y="56"/>
                  <a:pt x="137" y="56"/>
                  <a:pt x="137" y="56"/>
                </a:cubicBezTo>
                <a:cubicBezTo>
                  <a:pt x="143" y="55"/>
                  <a:pt x="143" y="55"/>
                  <a:pt x="143" y="55"/>
                </a:cubicBezTo>
                <a:cubicBezTo>
                  <a:pt x="146" y="61"/>
                  <a:pt x="146" y="61"/>
                  <a:pt x="146" y="61"/>
                </a:cubicBezTo>
                <a:cubicBezTo>
                  <a:pt x="145" y="65"/>
                  <a:pt x="145" y="65"/>
                  <a:pt x="145" y="65"/>
                </a:cubicBezTo>
                <a:cubicBezTo>
                  <a:pt x="150" y="70"/>
                  <a:pt x="150" y="70"/>
                  <a:pt x="150" y="70"/>
                </a:cubicBezTo>
                <a:cubicBezTo>
                  <a:pt x="151" y="75"/>
                  <a:pt x="151" y="75"/>
                  <a:pt x="151" y="75"/>
                </a:cubicBezTo>
                <a:cubicBezTo>
                  <a:pt x="151" y="75"/>
                  <a:pt x="156" y="76"/>
                  <a:pt x="157" y="77"/>
                </a:cubicBezTo>
                <a:cubicBezTo>
                  <a:pt x="158" y="77"/>
                  <a:pt x="161" y="76"/>
                  <a:pt x="161" y="76"/>
                </a:cubicBezTo>
                <a:cubicBezTo>
                  <a:pt x="165" y="81"/>
                  <a:pt x="165" y="81"/>
                  <a:pt x="165" y="81"/>
                </a:cubicBezTo>
                <a:cubicBezTo>
                  <a:pt x="166" y="80"/>
                  <a:pt x="166" y="80"/>
                  <a:pt x="166" y="80"/>
                </a:cubicBezTo>
                <a:cubicBezTo>
                  <a:pt x="166" y="81"/>
                  <a:pt x="166" y="81"/>
                  <a:pt x="166" y="81"/>
                </a:cubicBezTo>
                <a:cubicBezTo>
                  <a:pt x="166" y="81"/>
                  <a:pt x="166" y="83"/>
                  <a:pt x="165" y="83"/>
                </a:cubicBezTo>
                <a:cubicBezTo>
                  <a:pt x="163" y="82"/>
                  <a:pt x="162" y="82"/>
                  <a:pt x="162" y="82"/>
                </a:cubicBezTo>
                <a:cubicBezTo>
                  <a:pt x="159" y="80"/>
                  <a:pt x="159" y="80"/>
                  <a:pt x="159" y="80"/>
                </a:cubicBezTo>
                <a:cubicBezTo>
                  <a:pt x="158" y="81"/>
                  <a:pt x="158" y="81"/>
                  <a:pt x="158" y="81"/>
                </a:cubicBezTo>
                <a:cubicBezTo>
                  <a:pt x="155" y="85"/>
                  <a:pt x="155" y="85"/>
                  <a:pt x="155" y="85"/>
                </a:cubicBezTo>
                <a:cubicBezTo>
                  <a:pt x="157" y="86"/>
                  <a:pt x="157" y="86"/>
                  <a:pt x="157" y="86"/>
                </a:cubicBezTo>
                <a:cubicBezTo>
                  <a:pt x="159" y="88"/>
                  <a:pt x="159" y="88"/>
                  <a:pt x="159" y="88"/>
                </a:cubicBezTo>
                <a:cubicBezTo>
                  <a:pt x="159" y="91"/>
                  <a:pt x="159" y="91"/>
                  <a:pt x="159" y="91"/>
                </a:cubicBezTo>
                <a:cubicBezTo>
                  <a:pt x="159" y="95"/>
                  <a:pt x="159" y="95"/>
                  <a:pt x="159" y="95"/>
                </a:cubicBezTo>
                <a:cubicBezTo>
                  <a:pt x="157" y="98"/>
                  <a:pt x="157" y="98"/>
                  <a:pt x="157" y="98"/>
                </a:cubicBezTo>
                <a:cubicBezTo>
                  <a:pt x="157" y="98"/>
                  <a:pt x="158" y="100"/>
                  <a:pt x="158" y="101"/>
                </a:cubicBezTo>
                <a:cubicBezTo>
                  <a:pt x="158" y="101"/>
                  <a:pt x="160" y="103"/>
                  <a:pt x="160" y="103"/>
                </a:cubicBezTo>
                <a:cubicBezTo>
                  <a:pt x="162" y="105"/>
                  <a:pt x="162" y="105"/>
                  <a:pt x="162" y="105"/>
                </a:cubicBezTo>
                <a:cubicBezTo>
                  <a:pt x="160" y="110"/>
                  <a:pt x="160" y="110"/>
                  <a:pt x="160" y="110"/>
                </a:cubicBezTo>
                <a:cubicBezTo>
                  <a:pt x="158" y="112"/>
                  <a:pt x="158" y="112"/>
                  <a:pt x="158" y="112"/>
                </a:cubicBezTo>
                <a:cubicBezTo>
                  <a:pt x="158" y="114"/>
                  <a:pt x="158" y="114"/>
                  <a:pt x="158" y="114"/>
                </a:cubicBezTo>
                <a:cubicBezTo>
                  <a:pt x="158" y="114"/>
                  <a:pt x="160" y="115"/>
                  <a:pt x="159" y="115"/>
                </a:cubicBezTo>
                <a:cubicBezTo>
                  <a:pt x="158" y="115"/>
                  <a:pt x="156" y="115"/>
                  <a:pt x="156" y="115"/>
                </a:cubicBezTo>
                <a:cubicBezTo>
                  <a:pt x="156" y="115"/>
                  <a:pt x="156" y="116"/>
                  <a:pt x="156" y="117"/>
                </a:cubicBezTo>
                <a:cubicBezTo>
                  <a:pt x="156" y="117"/>
                  <a:pt x="157" y="119"/>
                  <a:pt x="157" y="119"/>
                </a:cubicBezTo>
                <a:cubicBezTo>
                  <a:pt x="157" y="119"/>
                  <a:pt x="158" y="119"/>
                  <a:pt x="158" y="120"/>
                </a:cubicBezTo>
                <a:cubicBezTo>
                  <a:pt x="158" y="121"/>
                  <a:pt x="157" y="123"/>
                  <a:pt x="157" y="123"/>
                </a:cubicBezTo>
                <a:cubicBezTo>
                  <a:pt x="157" y="123"/>
                  <a:pt x="156" y="127"/>
                  <a:pt x="156" y="127"/>
                </a:cubicBezTo>
                <a:cubicBezTo>
                  <a:pt x="157" y="127"/>
                  <a:pt x="157" y="129"/>
                  <a:pt x="157" y="129"/>
                </a:cubicBezTo>
                <a:cubicBezTo>
                  <a:pt x="157" y="133"/>
                  <a:pt x="157" y="133"/>
                  <a:pt x="157" y="133"/>
                </a:cubicBezTo>
                <a:cubicBezTo>
                  <a:pt x="156" y="136"/>
                  <a:pt x="156" y="136"/>
                  <a:pt x="156" y="136"/>
                </a:cubicBezTo>
                <a:cubicBezTo>
                  <a:pt x="157" y="138"/>
                  <a:pt x="157" y="138"/>
                  <a:pt x="157" y="138"/>
                </a:cubicBezTo>
                <a:cubicBezTo>
                  <a:pt x="154" y="140"/>
                  <a:pt x="154" y="140"/>
                  <a:pt x="154" y="140"/>
                </a:cubicBezTo>
                <a:cubicBezTo>
                  <a:pt x="153" y="142"/>
                  <a:pt x="153" y="142"/>
                  <a:pt x="153" y="142"/>
                </a:cubicBezTo>
                <a:cubicBezTo>
                  <a:pt x="153" y="142"/>
                  <a:pt x="151" y="143"/>
                  <a:pt x="151" y="144"/>
                </a:cubicBezTo>
                <a:cubicBezTo>
                  <a:pt x="151" y="144"/>
                  <a:pt x="150" y="145"/>
                  <a:pt x="150" y="146"/>
                </a:cubicBezTo>
                <a:cubicBezTo>
                  <a:pt x="150" y="147"/>
                  <a:pt x="149" y="148"/>
                  <a:pt x="149" y="148"/>
                </a:cubicBezTo>
                <a:cubicBezTo>
                  <a:pt x="148" y="149"/>
                  <a:pt x="146" y="151"/>
                  <a:pt x="146" y="151"/>
                </a:cubicBezTo>
                <a:cubicBezTo>
                  <a:pt x="145" y="153"/>
                  <a:pt x="145" y="153"/>
                  <a:pt x="145" y="153"/>
                </a:cubicBezTo>
                <a:cubicBezTo>
                  <a:pt x="145" y="153"/>
                  <a:pt x="146" y="155"/>
                  <a:pt x="146" y="155"/>
                </a:cubicBezTo>
                <a:cubicBezTo>
                  <a:pt x="146" y="156"/>
                  <a:pt x="146" y="156"/>
                  <a:pt x="146" y="156"/>
                </a:cubicBezTo>
                <a:cubicBezTo>
                  <a:pt x="144" y="158"/>
                  <a:pt x="144" y="158"/>
                  <a:pt x="144" y="158"/>
                </a:cubicBezTo>
                <a:cubicBezTo>
                  <a:pt x="139" y="162"/>
                  <a:pt x="139" y="162"/>
                  <a:pt x="139" y="162"/>
                </a:cubicBezTo>
                <a:cubicBezTo>
                  <a:pt x="139" y="162"/>
                  <a:pt x="139" y="163"/>
                  <a:pt x="138" y="164"/>
                </a:cubicBezTo>
                <a:cubicBezTo>
                  <a:pt x="138" y="166"/>
                  <a:pt x="137" y="166"/>
                  <a:pt x="137" y="166"/>
                </a:cubicBezTo>
                <a:cubicBezTo>
                  <a:pt x="137" y="166"/>
                  <a:pt x="136" y="166"/>
                  <a:pt x="135" y="166"/>
                </a:cubicBezTo>
                <a:cubicBezTo>
                  <a:pt x="135" y="166"/>
                  <a:pt x="134" y="165"/>
                  <a:pt x="134" y="165"/>
                </a:cubicBezTo>
                <a:cubicBezTo>
                  <a:pt x="134" y="167"/>
                  <a:pt x="134" y="167"/>
                  <a:pt x="134" y="167"/>
                </a:cubicBezTo>
                <a:cubicBezTo>
                  <a:pt x="134" y="167"/>
                  <a:pt x="134" y="168"/>
                  <a:pt x="135" y="168"/>
                </a:cubicBezTo>
                <a:cubicBezTo>
                  <a:pt x="136" y="169"/>
                  <a:pt x="136" y="170"/>
                  <a:pt x="137" y="170"/>
                </a:cubicBezTo>
                <a:cubicBezTo>
                  <a:pt x="137" y="171"/>
                  <a:pt x="138" y="172"/>
                  <a:pt x="138" y="172"/>
                </a:cubicBezTo>
                <a:cubicBezTo>
                  <a:pt x="136" y="174"/>
                  <a:pt x="136" y="174"/>
                  <a:pt x="136" y="174"/>
                </a:cubicBezTo>
                <a:cubicBezTo>
                  <a:pt x="136" y="175"/>
                  <a:pt x="136" y="175"/>
                  <a:pt x="136" y="175"/>
                </a:cubicBezTo>
                <a:cubicBezTo>
                  <a:pt x="134" y="175"/>
                  <a:pt x="134" y="175"/>
                  <a:pt x="134" y="175"/>
                </a:cubicBezTo>
                <a:cubicBezTo>
                  <a:pt x="133" y="174"/>
                  <a:pt x="133" y="174"/>
                  <a:pt x="133" y="174"/>
                </a:cubicBezTo>
                <a:cubicBezTo>
                  <a:pt x="133" y="174"/>
                  <a:pt x="132" y="174"/>
                  <a:pt x="132" y="174"/>
                </a:cubicBez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35" name="Freeform 45">
            <a:extLst>
              <a:ext uri="{FF2B5EF4-FFF2-40B4-BE49-F238E27FC236}">
                <a16:creationId xmlns:a16="http://schemas.microsoft.com/office/drawing/2014/main" id="{F3309B35-FBED-2844-8A0C-A99F4DCB6CE4}"/>
              </a:ext>
            </a:extLst>
          </p:cNvPr>
          <p:cNvSpPr>
            <a:spLocks/>
          </p:cNvSpPr>
          <p:nvPr/>
        </p:nvSpPr>
        <p:spPr bwMode="auto">
          <a:xfrm>
            <a:off x="4102623" y="3569443"/>
            <a:ext cx="507745" cy="762616"/>
          </a:xfrm>
          <a:custGeom>
            <a:avLst/>
            <a:gdLst>
              <a:gd name="T0" fmla="*/ 84 w 178"/>
              <a:gd name="T1" fmla="*/ 3 h 278"/>
              <a:gd name="T2" fmla="*/ 97 w 178"/>
              <a:gd name="T3" fmla="*/ 2 h 278"/>
              <a:gd name="T4" fmla="*/ 107 w 178"/>
              <a:gd name="T5" fmla="*/ 5 h 278"/>
              <a:gd name="T6" fmla="*/ 102 w 178"/>
              <a:gd name="T7" fmla="*/ 16 h 278"/>
              <a:gd name="T8" fmla="*/ 113 w 178"/>
              <a:gd name="T9" fmla="*/ 16 h 278"/>
              <a:gd name="T10" fmla="*/ 119 w 178"/>
              <a:gd name="T11" fmla="*/ 18 h 278"/>
              <a:gd name="T12" fmla="*/ 126 w 178"/>
              <a:gd name="T13" fmla="*/ 24 h 278"/>
              <a:gd name="T14" fmla="*/ 134 w 178"/>
              <a:gd name="T15" fmla="*/ 25 h 278"/>
              <a:gd name="T16" fmla="*/ 145 w 178"/>
              <a:gd name="T17" fmla="*/ 19 h 278"/>
              <a:gd name="T18" fmla="*/ 154 w 178"/>
              <a:gd name="T19" fmla="*/ 24 h 278"/>
              <a:gd name="T20" fmla="*/ 164 w 178"/>
              <a:gd name="T21" fmla="*/ 27 h 278"/>
              <a:gd name="T22" fmla="*/ 167 w 178"/>
              <a:gd name="T23" fmla="*/ 34 h 278"/>
              <a:gd name="T24" fmla="*/ 165 w 178"/>
              <a:gd name="T25" fmla="*/ 42 h 278"/>
              <a:gd name="T26" fmla="*/ 178 w 178"/>
              <a:gd name="T27" fmla="*/ 50 h 278"/>
              <a:gd name="T28" fmla="*/ 168 w 178"/>
              <a:gd name="T29" fmla="*/ 59 h 278"/>
              <a:gd name="T30" fmla="*/ 156 w 178"/>
              <a:gd name="T31" fmla="*/ 65 h 278"/>
              <a:gd name="T32" fmla="*/ 144 w 178"/>
              <a:gd name="T33" fmla="*/ 74 h 278"/>
              <a:gd name="T34" fmla="*/ 142 w 178"/>
              <a:gd name="T35" fmla="*/ 81 h 278"/>
              <a:gd name="T36" fmla="*/ 141 w 178"/>
              <a:gd name="T37" fmla="*/ 92 h 278"/>
              <a:gd name="T38" fmla="*/ 137 w 178"/>
              <a:gd name="T39" fmla="*/ 103 h 278"/>
              <a:gd name="T40" fmla="*/ 135 w 178"/>
              <a:gd name="T41" fmla="*/ 112 h 278"/>
              <a:gd name="T42" fmla="*/ 126 w 178"/>
              <a:gd name="T43" fmla="*/ 117 h 278"/>
              <a:gd name="T44" fmla="*/ 130 w 178"/>
              <a:gd name="T45" fmla="*/ 128 h 278"/>
              <a:gd name="T46" fmla="*/ 123 w 178"/>
              <a:gd name="T47" fmla="*/ 137 h 278"/>
              <a:gd name="T48" fmla="*/ 120 w 178"/>
              <a:gd name="T49" fmla="*/ 144 h 278"/>
              <a:gd name="T50" fmla="*/ 111 w 178"/>
              <a:gd name="T51" fmla="*/ 143 h 278"/>
              <a:gd name="T52" fmla="*/ 102 w 178"/>
              <a:gd name="T53" fmla="*/ 141 h 278"/>
              <a:gd name="T54" fmla="*/ 102 w 178"/>
              <a:gd name="T55" fmla="*/ 149 h 278"/>
              <a:gd name="T56" fmla="*/ 103 w 178"/>
              <a:gd name="T57" fmla="*/ 157 h 278"/>
              <a:gd name="T58" fmla="*/ 104 w 178"/>
              <a:gd name="T59" fmla="*/ 166 h 278"/>
              <a:gd name="T60" fmla="*/ 107 w 178"/>
              <a:gd name="T61" fmla="*/ 174 h 278"/>
              <a:gd name="T62" fmla="*/ 114 w 178"/>
              <a:gd name="T63" fmla="*/ 180 h 278"/>
              <a:gd name="T64" fmla="*/ 106 w 178"/>
              <a:gd name="T65" fmla="*/ 189 h 278"/>
              <a:gd name="T66" fmla="*/ 96 w 178"/>
              <a:gd name="T67" fmla="*/ 196 h 278"/>
              <a:gd name="T68" fmla="*/ 93 w 178"/>
              <a:gd name="T69" fmla="*/ 205 h 278"/>
              <a:gd name="T70" fmla="*/ 94 w 178"/>
              <a:gd name="T71" fmla="*/ 214 h 278"/>
              <a:gd name="T72" fmla="*/ 100 w 178"/>
              <a:gd name="T73" fmla="*/ 224 h 278"/>
              <a:gd name="T74" fmla="*/ 100 w 178"/>
              <a:gd name="T75" fmla="*/ 233 h 278"/>
              <a:gd name="T76" fmla="*/ 91 w 178"/>
              <a:gd name="T77" fmla="*/ 233 h 278"/>
              <a:gd name="T78" fmla="*/ 80 w 178"/>
              <a:gd name="T79" fmla="*/ 243 h 278"/>
              <a:gd name="T80" fmla="*/ 71 w 178"/>
              <a:gd name="T81" fmla="*/ 254 h 278"/>
              <a:gd name="T82" fmla="*/ 71 w 178"/>
              <a:gd name="T83" fmla="*/ 268 h 278"/>
              <a:gd name="T84" fmla="*/ 62 w 178"/>
              <a:gd name="T85" fmla="*/ 275 h 278"/>
              <a:gd name="T86" fmla="*/ 40 w 178"/>
              <a:gd name="T87" fmla="*/ 274 h 278"/>
              <a:gd name="T88" fmla="*/ 26 w 178"/>
              <a:gd name="T89" fmla="*/ 268 h 278"/>
              <a:gd name="T90" fmla="*/ 11 w 178"/>
              <a:gd name="T91" fmla="*/ 265 h 278"/>
              <a:gd name="T92" fmla="*/ 4 w 178"/>
              <a:gd name="T93" fmla="*/ 261 h 278"/>
              <a:gd name="T94" fmla="*/ 14 w 178"/>
              <a:gd name="T95" fmla="*/ 247 h 278"/>
              <a:gd name="T96" fmla="*/ 21 w 178"/>
              <a:gd name="T97" fmla="*/ 225 h 278"/>
              <a:gd name="T98" fmla="*/ 28 w 178"/>
              <a:gd name="T99" fmla="*/ 199 h 278"/>
              <a:gd name="T100" fmla="*/ 25 w 178"/>
              <a:gd name="T101" fmla="*/ 188 h 278"/>
              <a:gd name="T102" fmla="*/ 11 w 178"/>
              <a:gd name="T103" fmla="*/ 188 h 278"/>
              <a:gd name="T104" fmla="*/ 14 w 178"/>
              <a:gd name="T105" fmla="*/ 174 h 278"/>
              <a:gd name="T106" fmla="*/ 4 w 178"/>
              <a:gd name="T107" fmla="*/ 171 h 278"/>
              <a:gd name="T108" fmla="*/ 11 w 178"/>
              <a:gd name="T109" fmla="*/ 157 h 278"/>
              <a:gd name="T110" fmla="*/ 18 w 178"/>
              <a:gd name="T111" fmla="*/ 143 h 278"/>
              <a:gd name="T112" fmla="*/ 22 w 178"/>
              <a:gd name="T113" fmla="*/ 135 h 278"/>
              <a:gd name="T114" fmla="*/ 32 w 178"/>
              <a:gd name="T115" fmla="*/ 129 h 278"/>
              <a:gd name="T116" fmla="*/ 49 w 178"/>
              <a:gd name="T117" fmla="*/ 98 h 278"/>
              <a:gd name="T118" fmla="*/ 71 w 178"/>
              <a:gd name="T119" fmla="*/ 55 h 278"/>
              <a:gd name="T120" fmla="*/ 70 w 178"/>
              <a:gd name="T121" fmla="*/ 32 h 278"/>
              <a:gd name="T122" fmla="*/ 72 w 178"/>
              <a:gd name="T123"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78">
                <a:moveTo>
                  <a:pt x="74" y="9"/>
                </a:moveTo>
                <a:cubicBezTo>
                  <a:pt x="74" y="9"/>
                  <a:pt x="78" y="6"/>
                  <a:pt x="78" y="6"/>
                </a:cubicBezTo>
                <a:cubicBezTo>
                  <a:pt x="78" y="6"/>
                  <a:pt x="79" y="5"/>
                  <a:pt x="79" y="5"/>
                </a:cubicBezTo>
                <a:cubicBezTo>
                  <a:pt x="80" y="5"/>
                  <a:pt x="81" y="5"/>
                  <a:pt x="82" y="5"/>
                </a:cubicBezTo>
                <a:cubicBezTo>
                  <a:pt x="82" y="5"/>
                  <a:pt x="83" y="4"/>
                  <a:pt x="83" y="4"/>
                </a:cubicBezTo>
                <a:cubicBezTo>
                  <a:pt x="84" y="3"/>
                  <a:pt x="84" y="3"/>
                  <a:pt x="84" y="3"/>
                </a:cubicBezTo>
                <a:cubicBezTo>
                  <a:pt x="86" y="2"/>
                  <a:pt x="86" y="2"/>
                  <a:pt x="86" y="2"/>
                </a:cubicBezTo>
                <a:cubicBezTo>
                  <a:pt x="88" y="2"/>
                  <a:pt x="88" y="2"/>
                  <a:pt x="88" y="2"/>
                </a:cubicBezTo>
                <a:cubicBezTo>
                  <a:pt x="88" y="2"/>
                  <a:pt x="89" y="2"/>
                  <a:pt x="89" y="2"/>
                </a:cubicBezTo>
                <a:cubicBezTo>
                  <a:pt x="89" y="2"/>
                  <a:pt x="93" y="1"/>
                  <a:pt x="93" y="1"/>
                </a:cubicBezTo>
                <a:cubicBezTo>
                  <a:pt x="93" y="1"/>
                  <a:pt x="94" y="2"/>
                  <a:pt x="95" y="2"/>
                </a:cubicBezTo>
                <a:cubicBezTo>
                  <a:pt x="95" y="2"/>
                  <a:pt x="97" y="2"/>
                  <a:pt x="97" y="2"/>
                </a:cubicBezTo>
                <a:cubicBezTo>
                  <a:pt x="98" y="2"/>
                  <a:pt x="100" y="1"/>
                  <a:pt x="100" y="1"/>
                </a:cubicBezTo>
                <a:cubicBezTo>
                  <a:pt x="104" y="0"/>
                  <a:pt x="104" y="0"/>
                  <a:pt x="104" y="0"/>
                </a:cubicBezTo>
                <a:cubicBezTo>
                  <a:pt x="105" y="2"/>
                  <a:pt x="105" y="2"/>
                  <a:pt x="105" y="2"/>
                </a:cubicBezTo>
                <a:cubicBezTo>
                  <a:pt x="105" y="2"/>
                  <a:pt x="105" y="4"/>
                  <a:pt x="105" y="4"/>
                </a:cubicBezTo>
                <a:cubicBezTo>
                  <a:pt x="105" y="4"/>
                  <a:pt x="105" y="5"/>
                  <a:pt x="106" y="5"/>
                </a:cubicBezTo>
                <a:cubicBezTo>
                  <a:pt x="107" y="5"/>
                  <a:pt x="107" y="5"/>
                  <a:pt x="107" y="5"/>
                </a:cubicBezTo>
                <a:cubicBezTo>
                  <a:pt x="107" y="6"/>
                  <a:pt x="107" y="9"/>
                  <a:pt x="107" y="9"/>
                </a:cubicBezTo>
                <a:cubicBezTo>
                  <a:pt x="104" y="10"/>
                  <a:pt x="104" y="10"/>
                  <a:pt x="104" y="10"/>
                </a:cubicBezTo>
                <a:cubicBezTo>
                  <a:pt x="104" y="10"/>
                  <a:pt x="103" y="10"/>
                  <a:pt x="103" y="11"/>
                </a:cubicBezTo>
                <a:cubicBezTo>
                  <a:pt x="103" y="11"/>
                  <a:pt x="101" y="12"/>
                  <a:pt x="101" y="12"/>
                </a:cubicBezTo>
                <a:cubicBezTo>
                  <a:pt x="101" y="13"/>
                  <a:pt x="100" y="13"/>
                  <a:pt x="101" y="14"/>
                </a:cubicBezTo>
                <a:cubicBezTo>
                  <a:pt x="101" y="15"/>
                  <a:pt x="102" y="16"/>
                  <a:pt x="102" y="16"/>
                </a:cubicBezTo>
                <a:cubicBezTo>
                  <a:pt x="102" y="18"/>
                  <a:pt x="102" y="18"/>
                  <a:pt x="102" y="18"/>
                </a:cubicBezTo>
                <a:cubicBezTo>
                  <a:pt x="102" y="18"/>
                  <a:pt x="102" y="19"/>
                  <a:pt x="103" y="19"/>
                </a:cubicBezTo>
                <a:cubicBezTo>
                  <a:pt x="103" y="20"/>
                  <a:pt x="104" y="19"/>
                  <a:pt x="105" y="19"/>
                </a:cubicBezTo>
                <a:cubicBezTo>
                  <a:pt x="107" y="19"/>
                  <a:pt x="108" y="18"/>
                  <a:pt x="109" y="18"/>
                </a:cubicBezTo>
                <a:cubicBezTo>
                  <a:pt x="109" y="18"/>
                  <a:pt x="110" y="18"/>
                  <a:pt x="110" y="18"/>
                </a:cubicBezTo>
                <a:cubicBezTo>
                  <a:pt x="111" y="17"/>
                  <a:pt x="113" y="16"/>
                  <a:pt x="113" y="16"/>
                </a:cubicBezTo>
                <a:cubicBezTo>
                  <a:pt x="113" y="16"/>
                  <a:pt x="113" y="14"/>
                  <a:pt x="114" y="15"/>
                </a:cubicBezTo>
                <a:cubicBezTo>
                  <a:pt x="114" y="15"/>
                  <a:pt x="114" y="17"/>
                  <a:pt x="114" y="17"/>
                </a:cubicBezTo>
                <a:cubicBezTo>
                  <a:pt x="114" y="17"/>
                  <a:pt x="113" y="19"/>
                  <a:pt x="113" y="19"/>
                </a:cubicBezTo>
                <a:cubicBezTo>
                  <a:pt x="114" y="20"/>
                  <a:pt x="115" y="19"/>
                  <a:pt x="115" y="19"/>
                </a:cubicBezTo>
                <a:cubicBezTo>
                  <a:pt x="116" y="18"/>
                  <a:pt x="117" y="18"/>
                  <a:pt x="117" y="18"/>
                </a:cubicBezTo>
                <a:cubicBezTo>
                  <a:pt x="119" y="18"/>
                  <a:pt x="119" y="18"/>
                  <a:pt x="119" y="18"/>
                </a:cubicBezTo>
                <a:cubicBezTo>
                  <a:pt x="119" y="18"/>
                  <a:pt x="121" y="18"/>
                  <a:pt x="121" y="18"/>
                </a:cubicBezTo>
                <a:cubicBezTo>
                  <a:pt x="121" y="18"/>
                  <a:pt x="122" y="19"/>
                  <a:pt x="123" y="19"/>
                </a:cubicBezTo>
                <a:cubicBezTo>
                  <a:pt x="123" y="20"/>
                  <a:pt x="126" y="21"/>
                  <a:pt x="126" y="21"/>
                </a:cubicBezTo>
                <a:cubicBezTo>
                  <a:pt x="125" y="23"/>
                  <a:pt x="125" y="23"/>
                  <a:pt x="125" y="23"/>
                </a:cubicBezTo>
                <a:cubicBezTo>
                  <a:pt x="125" y="23"/>
                  <a:pt x="124" y="25"/>
                  <a:pt x="125" y="25"/>
                </a:cubicBezTo>
                <a:cubicBezTo>
                  <a:pt x="125" y="25"/>
                  <a:pt x="126" y="24"/>
                  <a:pt x="126" y="24"/>
                </a:cubicBezTo>
                <a:cubicBezTo>
                  <a:pt x="127" y="24"/>
                  <a:pt x="128" y="23"/>
                  <a:pt x="128" y="23"/>
                </a:cubicBezTo>
                <a:cubicBezTo>
                  <a:pt x="128" y="23"/>
                  <a:pt x="128" y="22"/>
                  <a:pt x="128" y="22"/>
                </a:cubicBezTo>
                <a:cubicBezTo>
                  <a:pt x="128" y="23"/>
                  <a:pt x="130" y="24"/>
                  <a:pt x="130" y="24"/>
                </a:cubicBezTo>
                <a:cubicBezTo>
                  <a:pt x="130" y="24"/>
                  <a:pt x="131" y="26"/>
                  <a:pt x="131" y="26"/>
                </a:cubicBezTo>
                <a:cubicBezTo>
                  <a:pt x="131" y="26"/>
                  <a:pt x="133" y="25"/>
                  <a:pt x="133" y="25"/>
                </a:cubicBezTo>
                <a:cubicBezTo>
                  <a:pt x="133" y="25"/>
                  <a:pt x="133" y="25"/>
                  <a:pt x="134" y="25"/>
                </a:cubicBezTo>
                <a:cubicBezTo>
                  <a:pt x="135" y="25"/>
                  <a:pt x="135" y="25"/>
                  <a:pt x="135" y="25"/>
                </a:cubicBezTo>
                <a:cubicBezTo>
                  <a:pt x="136" y="26"/>
                  <a:pt x="139" y="26"/>
                  <a:pt x="139" y="26"/>
                </a:cubicBezTo>
                <a:cubicBezTo>
                  <a:pt x="142" y="24"/>
                  <a:pt x="142" y="24"/>
                  <a:pt x="142" y="24"/>
                </a:cubicBezTo>
                <a:cubicBezTo>
                  <a:pt x="143" y="21"/>
                  <a:pt x="143" y="21"/>
                  <a:pt x="143" y="21"/>
                </a:cubicBezTo>
                <a:cubicBezTo>
                  <a:pt x="143" y="20"/>
                  <a:pt x="143" y="20"/>
                  <a:pt x="143" y="20"/>
                </a:cubicBezTo>
                <a:cubicBezTo>
                  <a:pt x="143" y="20"/>
                  <a:pt x="145" y="19"/>
                  <a:pt x="145" y="19"/>
                </a:cubicBezTo>
                <a:cubicBezTo>
                  <a:pt x="145" y="19"/>
                  <a:pt x="146" y="19"/>
                  <a:pt x="146" y="20"/>
                </a:cubicBezTo>
                <a:cubicBezTo>
                  <a:pt x="146" y="20"/>
                  <a:pt x="148" y="22"/>
                  <a:pt x="148" y="22"/>
                </a:cubicBezTo>
                <a:cubicBezTo>
                  <a:pt x="148" y="22"/>
                  <a:pt x="150" y="22"/>
                  <a:pt x="150" y="22"/>
                </a:cubicBezTo>
                <a:cubicBezTo>
                  <a:pt x="151" y="22"/>
                  <a:pt x="151" y="21"/>
                  <a:pt x="152" y="22"/>
                </a:cubicBezTo>
                <a:cubicBezTo>
                  <a:pt x="152" y="23"/>
                  <a:pt x="152" y="24"/>
                  <a:pt x="153" y="24"/>
                </a:cubicBezTo>
                <a:cubicBezTo>
                  <a:pt x="153" y="24"/>
                  <a:pt x="154" y="24"/>
                  <a:pt x="154" y="24"/>
                </a:cubicBezTo>
                <a:cubicBezTo>
                  <a:pt x="155" y="25"/>
                  <a:pt x="157" y="25"/>
                  <a:pt x="157" y="25"/>
                </a:cubicBezTo>
                <a:cubicBezTo>
                  <a:pt x="158" y="23"/>
                  <a:pt x="158" y="23"/>
                  <a:pt x="158" y="23"/>
                </a:cubicBezTo>
                <a:cubicBezTo>
                  <a:pt x="158" y="23"/>
                  <a:pt x="158" y="22"/>
                  <a:pt x="159" y="23"/>
                </a:cubicBezTo>
                <a:cubicBezTo>
                  <a:pt x="160" y="23"/>
                  <a:pt x="160" y="25"/>
                  <a:pt x="160" y="25"/>
                </a:cubicBezTo>
                <a:cubicBezTo>
                  <a:pt x="160" y="25"/>
                  <a:pt x="161" y="26"/>
                  <a:pt x="161" y="26"/>
                </a:cubicBezTo>
                <a:cubicBezTo>
                  <a:pt x="161" y="26"/>
                  <a:pt x="164" y="27"/>
                  <a:pt x="164" y="27"/>
                </a:cubicBezTo>
                <a:cubicBezTo>
                  <a:pt x="164" y="27"/>
                  <a:pt x="166" y="26"/>
                  <a:pt x="166" y="26"/>
                </a:cubicBezTo>
                <a:cubicBezTo>
                  <a:pt x="167" y="26"/>
                  <a:pt x="167" y="28"/>
                  <a:pt x="167" y="28"/>
                </a:cubicBezTo>
                <a:cubicBezTo>
                  <a:pt x="167" y="28"/>
                  <a:pt x="167" y="29"/>
                  <a:pt x="167" y="29"/>
                </a:cubicBezTo>
                <a:cubicBezTo>
                  <a:pt x="166" y="30"/>
                  <a:pt x="166" y="30"/>
                  <a:pt x="167" y="30"/>
                </a:cubicBezTo>
                <a:cubicBezTo>
                  <a:pt x="167" y="31"/>
                  <a:pt x="168" y="32"/>
                  <a:pt x="168" y="32"/>
                </a:cubicBezTo>
                <a:cubicBezTo>
                  <a:pt x="168" y="32"/>
                  <a:pt x="167" y="34"/>
                  <a:pt x="167" y="34"/>
                </a:cubicBezTo>
                <a:cubicBezTo>
                  <a:pt x="167" y="35"/>
                  <a:pt x="166" y="36"/>
                  <a:pt x="166" y="36"/>
                </a:cubicBezTo>
                <a:cubicBezTo>
                  <a:pt x="165" y="37"/>
                  <a:pt x="165" y="37"/>
                  <a:pt x="165" y="37"/>
                </a:cubicBezTo>
                <a:cubicBezTo>
                  <a:pt x="165" y="38"/>
                  <a:pt x="165" y="38"/>
                  <a:pt x="165" y="38"/>
                </a:cubicBezTo>
                <a:cubicBezTo>
                  <a:pt x="165" y="39"/>
                  <a:pt x="165" y="39"/>
                  <a:pt x="165" y="39"/>
                </a:cubicBezTo>
                <a:cubicBezTo>
                  <a:pt x="165" y="39"/>
                  <a:pt x="165" y="40"/>
                  <a:pt x="165" y="40"/>
                </a:cubicBezTo>
                <a:cubicBezTo>
                  <a:pt x="164" y="40"/>
                  <a:pt x="165" y="42"/>
                  <a:pt x="165" y="42"/>
                </a:cubicBezTo>
                <a:cubicBezTo>
                  <a:pt x="166" y="43"/>
                  <a:pt x="166" y="43"/>
                  <a:pt x="166" y="43"/>
                </a:cubicBezTo>
                <a:cubicBezTo>
                  <a:pt x="166" y="43"/>
                  <a:pt x="168" y="42"/>
                  <a:pt x="168" y="42"/>
                </a:cubicBezTo>
                <a:cubicBezTo>
                  <a:pt x="168" y="42"/>
                  <a:pt x="171" y="43"/>
                  <a:pt x="171" y="43"/>
                </a:cubicBezTo>
                <a:cubicBezTo>
                  <a:pt x="171" y="43"/>
                  <a:pt x="173" y="44"/>
                  <a:pt x="173" y="45"/>
                </a:cubicBezTo>
                <a:cubicBezTo>
                  <a:pt x="174" y="45"/>
                  <a:pt x="176" y="47"/>
                  <a:pt x="176" y="47"/>
                </a:cubicBezTo>
                <a:cubicBezTo>
                  <a:pt x="178" y="50"/>
                  <a:pt x="178" y="50"/>
                  <a:pt x="178" y="50"/>
                </a:cubicBezTo>
                <a:cubicBezTo>
                  <a:pt x="176" y="52"/>
                  <a:pt x="176" y="52"/>
                  <a:pt x="176" y="52"/>
                </a:cubicBezTo>
                <a:cubicBezTo>
                  <a:pt x="174" y="55"/>
                  <a:pt x="174" y="55"/>
                  <a:pt x="174" y="55"/>
                </a:cubicBezTo>
                <a:cubicBezTo>
                  <a:pt x="172" y="56"/>
                  <a:pt x="172" y="56"/>
                  <a:pt x="172" y="56"/>
                </a:cubicBezTo>
                <a:cubicBezTo>
                  <a:pt x="172" y="56"/>
                  <a:pt x="171" y="58"/>
                  <a:pt x="171" y="58"/>
                </a:cubicBezTo>
                <a:cubicBezTo>
                  <a:pt x="171" y="58"/>
                  <a:pt x="169" y="59"/>
                  <a:pt x="169" y="59"/>
                </a:cubicBezTo>
                <a:cubicBezTo>
                  <a:pt x="168" y="59"/>
                  <a:pt x="168" y="59"/>
                  <a:pt x="168" y="59"/>
                </a:cubicBezTo>
                <a:cubicBezTo>
                  <a:pt x="165" y="62"/>
                  <a:pt x="165" y="62"/>
                  <a:pt x="165" y="62"/>
                </a:cubicBezTo>
                <a:cubicBezTo>
                  <a:pt x="163" y="63"/>
                  <a:pt x="163" y="63"/>
                  <a:pt x="163" y="63"/>
                </a:cubicBezTo>
                <a:cubicBezTo>
                  <a:pt x="161" y="64"/>
                  <a:pt x="161" y="64"/>
                  <a:pt x="161" y="64"/>
                </a:cubicBezTo>
                <a:cubicBezTo>
                  <a:pt x="160" y="64"/>
                  <a:pt x="160" y="64"/>
                  <a:pt x="160" y="64"/>
                </a:cubicBezTo>
                <a:cubicBezTo>
                  <a:pt x="158" y="66"/>
                  <a:pt x="158" y="66"/>
                  <a:pt x="158" y="66"/>
                </a:cubicBezTo>
                <a:cubicBezTo>
                  <a:pt x="156" y="65"/>
                  <a:pt x="156" y="65"/>
                  <a:pt x="156" y="65"/>
                </a:cubicBezTo>
                <a:cubicBezTo>
                  <a:pt x="153" y="66"/>
                  <a:pt x="153" y="66"/>
                  <a:pt x="153" y="66"/>
                </a:cubicBezTo>
                <a:cubicBezTo>
                  <a:pt x="153" y="67"/>
                  <a:pt x="153" y="67"/>
                  <a:pt x="153" y="67"/>
                </a:cubicBezTo>
                <a:cubicBezTo>
                  <a:pt x="149" y="69"/>
                  <a:pt x="149" y="69"/>
                  <a:pt x="149" y="69"/>
                </a:cubicBezTo>
                <a:cubicBezTo>
                  <a:pt x="148" y="72"/>
                  <a:pt x="148" y="72"/>
                  <a:pt x="148" y="72"/>
                </a:cubicBezTo>
                <a:cubicBezTo>
                  <a:pt x="148" y="72"/>
                  <a:pt x="146" y="72"/>
                  <a:pt x="146" y="73"/>
                </a:cubicBezTo>
                <a:cubicBezTo>
                  <a:pt x="145" y="73"/>
                  <a:pt x="144" y="74"/>
                  <a:pt x="144" y="74"/>
                </a:cubicBezTo>
                <a:cubicBezTo>
                  <a:pt x="142" y="73"/>
                  <a:pt x="142" y="73"/>
                  <a:pt x="142" y="73"/>
                </a:cubicBezTo>
                <a:cubicBezTo>
                  <a:pt x="141" y="74"/>
                  <a:pt x="141" y="74"/>
                  <a:pt x="141" y="74"/>
                </a:cubicBezTo>
                <a:cubicBezTo>
                  <a:pt x="141" y="76"/>
                  <a:pt x="141" y="76"/>
                  <a:pt x="141" y="76"/>
                </a:cubicBezTo>
                <a:cubicBezTo>
                  <a:pt x="142" y="76"/>
                  <a:pt x="142" y="76"/>
                  <a:pt x="142" y="76"/>
                </a:cubicBezTo>
                <a:cubicBezTo>
                  <a:pt x="142" y="76"/>
                  <a:pt x="142" y="78"/>
                  <a:pt x="142" y="78"/>
                </a:cubicBezTo>
                <a:cubicBezTo>
                  <a:pt x="142" y="79"/>
                  <a:pt x="142" y="81"/>
                  <a:pt x="142" y="81"/>
                </a:cubicBezTo>
                <a:cubicBezTo>
                  <a:pt x="144" y="82"/>
                  <a:pt x="144" y="82"/>
                  <a:pt x="144" y="82"/>
                </a:cubicBezTo>
                <a:cubicBezTo>
                  <a:pt x="144" y="82"/>
                  <a:pt x="144" y="85"/>
                  <a:pt x="143" y="85"/>
                </a:cubicBezTo>
                <a:cubicBezTo>
                  <a:pt x="143" y="85"/>
                  <a:pt x="141" y="86"/>
                  <a:pt x="141" y="86"/>
                </a:cubicBezTo>
                <a:cubicBezTo>
                  <a:pt x="141" y="87"/>
                  <a:pt x="141" y="87"/>
                  <a:pt x="141" y="87"/>
                </a:cubicBezTo>
                <a:cubicBezTo>
                  <a:pt x="142" y="89"/>
                  <a:pt x="142" y="89"/>
                  <a:pt x="142" y="89"/>
                </a:cubicBezTo>
                <a:cubicBezTo>
                  <a:pt x="142" y="89"/>
                  <a:pt x="142" y="92"/>
                  <a:pt x="141" y="92"/>
                </a:cubicBezTo>
                <a:cubicBezTo>
                  <a:pt x="141" y="93"/>
                  <a:pt x="140" y="95"/>
                  <a:pt x="140" y="95"/>
                </a:cubicBezTo>
                <a:cubicBezTo>
                  <a:pt x="139" y="96"/>
                  <a:pt x="139" y="96"/>
                  <a:pt x="139" y="96"/>
                </a:cubicBezTo>
                <a:cubicBezTo>
                  <a:pt x="138" y="98"/>
                  <a:pt x="138" y="98"/>
                  <a:pt x="138" y="98"/>
                </a:cubicBezTo>
                <a:cubicBezTo>
                  <a:pt x="139" y="99"/>
                  <a:pt x="139" y="99"/>
                  <a:pt x="139" y="99"/>
                </a:cubicBezTo>
                <a:cubicBezTo>
                  <a:pt x="139" y="102"/>
                  <a:pt x="139" y="102"/>
                  <a:pt x="139" y="102"/>
                </a:cubicBezTo>
                <a:cubicBezTo>
                  <a:pt x="137" y="103"/>
                  <a:pt x="137" y="103"/>
                  <a:pt x="137" y="103"/>
                </a:cubicBezTo>
                <a:cubicBezTo>
                  <a:pt x="136" y="106"/>
                  <a:pt x="136" y="106"/>
                  <a:pt x="136" y="106"/>
                </a:cubicBezTo>
                <a:cubicBezTo>
                  <a:pt x="137" y="107"/>
                  <a:pt x="137" y="107"/>
                  <a:pt x="137" y="107"/>
                </a:cubicBezTo>
                <a:cubicBezTo>
                  <a:pt x="138" y="109"/>
                  <a:pt x="138" y="109"/>
                  <a:pt x="138" y="109"/>
                </a:cubicBezTo>
                <a:cubicBezTo>
                  <a:pt x="137" y="111"/>
                  <a:pt x="137" y="111"/>
                  <a:pt x="137" y="111"/>
                </a:cubicBezTo>
                <a:cubicBezTo>
                  <a:pt x="136" y="112"/>
                  <a:pt x="136" y="112"/>
                  <a:pt x="136" y="112"/>
                </a:cubicBezTo>
                <a:cubicBezTo>
                  <a:pt x="135" y="112"/>
                  <a:pt x="135" y="112"/>
                  <a:pt x="135" y="112"/>
                </a:cubicBezTo>
                <a:cubicBezTo>
                  <a:pt x="133" y="114"/>
                  <a:pt x="133" y="114"/>
                  <a:pt x="133" y="114"/>
                </a:cubicBezTo>
                <a:cubicBezTo>
                  <a:pt x="131" y="114"/>
                  <a:pt x="131" y="114"/>
                  <a:pt x="131" y="114"/>
                </a:cubicBezTo>
                <a:cubicBezTo>
                  <a:pt x="130" y="114"/>
                  <a:pt x="130" y="114"/>
                  <a:pt x="130" y="114"/>
                </a:cubicBezTo>
                <a:cubicBezTo>
                  <a:pt x="128" y="116"/>
                  <a:pt x="128" y="116"/>
                  <a:pt x="128" y="116"/>
                </a:cubicBezTo>
                <a:cubicBezTo>
                  <a:pt x="127" y="116"/>
                  <a:pt x="127" y="116"/>
                  <a:pt x="127" y="116"/>
                </a:cubicBezTo>
                <a:cubicBezTo>
                  <a:pt x="126" y="117"/>
                  <a:pt x="126" y="117"/>
                  <a:pt x="126" y="117"/>
                </a:cubicBezTo>
                <a:cubicBezTo>
                  <a:pt x="126" y="119"/>
                  <a:pt x="126" y="119"/>
                  <a:pt x="126" y="119"/>
                </a:cubicBezTo>
                <a:cubicBezTo>
                  <a:pt x="126" y="119"/>
                  <a:pt x="126" y="120"/>
                  <a:pt x="126" y="120"/>
                </a:cubicBezTo>
                <a:cubicBezTo>
                  <a:pt x="127" y="120"/>
                  <a:pt x="127" y="121"/>
                  <a:pt x="127" y="121"/>
                </a:cubicBezTo>
                <a:cubicBezTo>
                  <a:pt x="128" y="123"/>
                  <a:pt x="128" y="123"/>
                  <a:pt x="128" y="123"/>
                </a:cubicBezTo>
                <a:cubicBezTo>
                  <a:pt x="129" y="125"/>
                  <a:pt x="129" y="125"/>
                  <a:pt x="129" y="125"/>
                </a:cubicBezTo>
                <a:cubicBezTo>
                  <a:pt x="130" y="128"/>
                  <a:pt x="130" y="128"/>
                  <a:pt x="130" y="128"/>
                </a:cubicBezTo>
                <a:cubicBezTo>
                  <a:pt x="130" y="128"/>
                  <a:pt x="129" y="130"/>
                  <a:pt x="129" y="130"/>
                </a:cubicBezTo>
                <a:cubicBezTo>
                  <a:pt x="129" y="130"/>
                  <a:pt x="128" y="132"/>
                  <a:pt x="128" y="132"/>
                </a:cubicBezTo>
                <a:cubicBezTo>
                  <a:pt x="127" y="134"/>
                  <a:pt x="127" y="134"/>
                  <a:pt x="127" y="134"/>
                </a:cubicBezTo>
                <a:cubicBezTo>
                  <a:pt x="126" y="136"/>
                  <a:pt x="126" y="136"/>
                  <a:pt x="126" y="136"/>
                </a:cubicBezTo>
                <a:cubicBezTo>
                  <a:pt x="125" y="137"/>
                  <a:pt x="125" y="137"/>
                  <a:pt x="125" y="137"/>
                </a:cubicBezTo>
                <a:cubicBezTo>
                  <a:pt x="123" y="137"/>
                  <a:pt x="123" y="137"/>
                  <a:pt x="123" y="137"/>
                </a:cubicBezTo>
                <a:cubicBezTo>
                  <a:pt x="123" y="138"/>
                  <a:pt x="123" y="138"/>
                  <a:pt x="123" y="138"/>
                </a:cubicBezTo>
                <a:cubicBezTo>
                  <a:pt x="122" y="140"/>
                  <a:pt x="122" y="140"/>
                  <a:pt x="122" y="140"/>
                </a:cubicBezTo>
                <a:cubicBezTo>
                  <a:pt x="122" y="141"/>
                  <a:pt x="122" y="141"/>
                  <a:pt x="122" y="141"/>
                </a:cubicBezTo>
                <a:cubicBezTo>
                  <a:pt x="121" y="141"/>
                  <a:pt x="121" y="141"/>
                  <a:pt x="121" y="141"/>
                </a:cubicBezTo>
                <a:cubicBezTo>
                  <a:pt x="121" y="143"/>
                  <a:pt x="121" y="143"/>
                  <a:pt x="121" y="143"/>
                </a:cubicBezTo>
                <a:cubicBezTo>
                  <a:pt x="120" y="144"/>
                  <a:pt x="120" y="144"/>
                  <a:pt x="120" y="144"/>
                </a:cubicBezTo>
                <a:cubicBezTo>
                  <a:pt x="120" y="144"/>
                  <a:pt x="119" y="144"/>
                  <a:pt x="119" y="144"/>
                </a:cubicBezTo>
                <a:cubicBezTo>
                  <a:pt x="118" y="144"/>
                  <a:pt x="117" y="145"/>
                  <a:pt x="117" y="145"/>
                </a:cubicBezTo>
                <a:cubicBezTo>
                  <a:pt x="117" y="145"/>
                  <a:pt x="115" y="145"/>
                  <a:pt x="115" y="144"/>
                </a:cubicBezTo>
                <a:cubicBezTo>
                  <a:pt x="115" y="144"/>
                  <a:pt x="114" y="145"/>
                  <a:pt x="113" y="144"/>
                </a:cubicBezTo>
                <a:cubicBezTo>
                  <a:pt x="113" y="144"/>
                  <a:pt x="112" y="143"/>
                  <a:pt x="112" y="143"/>
                </a:cubicBezTo>
                <a:cubicBezTo>
                  <a:pt x="111" y="143"/>
                  <a:pt x="111" y="143"/>
                  <a:pt x="111" y="143"/>
                </a:cubicBezTo>
                <a:cubicBezTo>
                  <a:pt x="109" y="143"/>
                  <a:pt x="109" y="143"/>
                  <a:pt x="109" y="143"/>
                </a:cubicBezTo>
                <a:cubicBezTo>
                  <a:pt x="106" y="143"/>
                  <a:pt x="106" y="143"/>
                  <a:pt x="106" y="143"/>
                </a:cubicBezTo>
                <a:cubicBezTo>
                  <a:pt x="104" y="143"/>
                  <a:pt x="104" y="143"/>
                  <a:pt x="104" y="143"/>
                </a:cubicBezTo>
                <a:cubicBezTo>
                  <a:pt x="104" y="142"/>
                  <a:pt x="104" y="142"/>
                  <a:pt x="104" y="142"/>
                </a:cubicBezTo>
                <a:cubicBezTo>
                  <a:pt x="103" y="143"/>
                  <a:pt x="103" y="143"/>
                  <a:pt x="103" y="143"/>
                </a:cubicBezTo>
                <a:cubicBezTo>
                  <a:pt x="102" y="141"/>
                  <a:pt x="102" y="141"/>
                  <a:pt x="102" y="141"/>
                </a:cubicBezTo>
                <a:cubicBezTo>
                  <a:pt x="100" y="141"/>
                  <a:pt x="100" y="141"/>
                  <a:pt x="100" y="141"/>
                </a:cubicBezTo>
                <a:cubicBezTo>
                  <a:pt x="98" y="141"/>
                  <a:pt x="98" y="141"/>
                  <a:pt x="98" y="141"/>
                </a:cubicBezTo>
                <a:cubicBezTo>
                  <a:pt x="98" y="141"/>
                  <a:pt x="98" y="142"/>
                  <a:pt x="99" y="143"/>
                </a:cubicBezTo>
                <a:cubicBezTo>
                  <a:pt x="99" y="143"/>
                  <a:pt x="100" y="145"/>
                  <a:pt x="100" y="145"/>
                </a:cubicBezTo>
                <a:cubicBezTo>
                  <a:pt x="100" y="145"/>
                  <a:pt x="100" y="147"/>
                  <a:pt x="100" y="147"/>
                </a:cubicBezTo>
                <a:cubicBezTo>
                  <a:pt x="100" y="147"/>
                  <a:pt x="102" y="149"/>
                  <a:pt x="102" y="149"/>
                </a:cubicBezTo>
                <a:cubicBezTo>
                  <a:pt x="102" y="150"/>
                  <a:pt x="102" y="150"/>
                  <a:pt x="102" y="150"/>
                </a:cubicBezTo>
                <a:cubicBezTo>
                  <a:pt x="102" y="150"/>
                  <a:pt x="103" y="152"/>
                  <a:pt x="103" y="152"/>
                </a:cubicBezTo>
                <a:cubicBezTo>
                  <a:pt x="103" y="152"/>
                  <a:pt x="105" y="153"/>
                  <a:pt x="105" y="153"/>
                </a:cubicBezTo>
                <a:cubicBezTo>
                  <a:pt x="105" y="155"/>
                  <a:pt x="105" y="155"/>
                  <a:pt x="105" y="155"/>
                </a:cubicBezTo>
                <a:cubicBezTo>
                  <a:pt x="104" y="156"/>
                  <a:pt x="104" y="156"/>
                  <a:pt x="104" y="156"/>
                </a:cubicBezTo>
                <a:cubicBezTo>
                  <a:pt x="103" y="157"/>
                  <a:pt x="103" y="157"/>
                  <a:pt x="103" y="157"/>
                </a:cubicBezTo>
                <a:cubicBezTo>
                  <a:pt x="104" y="159"/>
                  <a:pt x="104" y="159"/>
                  <a:pt x="104" y="159"/>
                </a:cubicBezTo>
                <a:cubicBezTo>
                  <a:pt x="104" y="161"/>
                  <a:pt x="104" y="161"/>
                  <a:pt x="104" y="161"/>
                </a:cubicBezTo>
                <a:cubicBezTo>
                  <a:pt x="105" y="162"/>
                  <a:pt x="105" y="162"/>
                  <a:pt x="105" y="162"/>
                </a:cubicBezTo>
                <a:cubicBezTo>
                  <a:pt x="105" y="163"/>
                  <a:pt x="105" y="163"/>
                  <a:pt x="105" y="163"/>
                </a:cubicBezTo>
                <a:cubicBezTo>
                  <a:pt x="104" y="164"/>
                  <a:pt x="104" y="164"/>
                  <a:pt x="104" y="164"/>
                </a:cubicBezTo>
                <a:cubicBezTo>
                  <a:pt x="104" y="166"/>
                  <a:pt x="104" y="166"/>
                  <a:pt x="104" y="166"/>
                </a:cubicBezTo>
                <a:cubicBezTo>
                  <a:pt x="105" y="168"/>
                  <a:pt x="105" y="168"/>
                  <a:pt x="105" y="168"/>
                </a:cubicBezTo>
                <a:cubicBezTo>
                  <a:pt x="106" y="170"/>
                  <a:pt x="106" y="170"/>
                  <a:pt x="106" y="170"/>
                </a:cubicBezTo>
                <a:cubicBezTo>
                  <a:pt x="108" y="170"/>
                  <a:pt x="108" y="170"/>
                  <a:pt x="108" y="170"/>
                </a:cubicBezTo>
                <a:cubicBezTo>
                  <a:pt x="108" y="172"/>
                  <a:pt x="108" y="172"/>
                  <a:pt x="108" y="172"/>
                </a:cubicBezTo>
                <a:cubicBezTo>
                  <a:pt x="107" y="173"/>
                  <a:pt x="107" y="173"/>
                  <a:pt x="107" y="173"/>
                </a:cubicBezTo>
                <a:cubicBezTo>
                  <a:pt x="107" y="173"/>
                  <a:pt x="107" y="174"/>
                  <a:pt x="107" y="174"/>
                </a:cubicBezTo>
                <a:cubicBezTo>
                  <a:pt x="108" y="174"/>
                  <a:pt x="109" y="175"/>
                  <a:pt x="109" y="175"/>
                </a:cubicBezTo>
                <a:cubicBezTo>
                  <a:pt x="111" y="174"/>
                  <a:pt x="111" y="174"/>
                  <a:pt x="111" y="174"/>
                </a:cubicBezTo>
                <a:cubicBezTo>
                  <a:pt x="111" y="174"/>
                  <a:pt x="112" y="174"/>
                  <a:pt x="112" y="174"/>
                </a:cubicBezTo>
                <a:cubicBezTo>
                  <a:pt x="112" y="175"/>
                  <a:pt x="113" y="177"/>
                  <a:pt x="113" y="177"/>
                </a:cubicBezTo>
                <a:cubicBezTo>
                  <a:pt x="114" y="178"/>
                  <a:pt x="114" y="178"/>
                  <a:pt x="114" y="178"/>
                </a:cubicBezTo>
                <a:cubicBezTo>
                  <a:pt x="114" y="180"/>
                  <a:pt x="114" y="180"/>
                  <a:pt x="114" y="180"/>
                </a:cubicBezTo>
                <a:cubicBezTo>
                  <a:pt x="112" y="182"/>
                  <a:pt x="112" y="182"/>
                  <a:pt x="112" y="182"/>
                </a:cubicBezTo>
                <a:cubicBezTo>
                  <a:pt x="110" y="184"/>
                  <a:pt x="110" y="184"/>
                  <a:pt x="110" y="184"/>
                </a:cubicBezTo>
                <a:cubicBezTo>
                  <a:pt x="109" y="185"/>
                  <a:pt x="109" y="185"/>
                  <a:pt x="109" y="185"/>
                </a:cubicBezTo>
                <a:cubicBezTo>
                  <a:pt x="109" y="187"/>
                  <a:pt x="109" y="187"/>
                  <a:pt x="109" y="187"/>
                </a:cubicBezTo>
                <a:cubicBezTo>
                  <a:pt x="108" y="188"/>
                  <a:pt x="108" y="188"/>
                  <a:pt x="108" y="188"/>
                </a:cubicBezTo>
                <a:cubicBezTo>
                  <a:pt x="106" y="189"/>
                  <a:pt x="106" y="189"/>
                  <a:pt x="106" y="189"/>
                </a:cubicBezTo>
                <a:cubicBezTo>
                  <a:pt x="104" y="190"/>
                  <a:pt x="104" y="190"/>
                  <a:pt x="104" y="190"/>
                </a:cubicBezTo>
                <a:cubicBezTo>
                  <a:pt x="103" y="190"/>
                  <a:pt x="103" y="190"/>
                  <a:pt x="103" y="190"/>
                </a:cubicBezTo>
                <a:cubicBezTo>
                  <a:pt x="102" y="191"/>
                  <a:pt x="102" y="191"/>
                  <a:pt x="102" y="191"/>
                </a:cubicBezTo>
                <a:cubicBezTo>
                  <a:pt x="99" y="192"/>
                  <a:pt x="99" y="192"/>
                  <a:pt x="99" y="192"/>
                </a:cubicBezTo>
                <a:cubicBezTo>
                  <a:pt x="98" y="192"/>
                  <a:pt x="98" y="192"/>
                  <a:pt x="98" y="192"/>
                </a:cubicBezTo>
                <a:cubicBezTo>
                  <a:pt x="96" y="196"/>
                  <a:pt x="96" y="196"/>
                  <a:pt x="96" y="196"/>
                </a:cubicBezTo>
                <a:cubicBezTo>
                  <a:pt x="96" y="196"/>
                  <a:pt x="96" y="198"/>
                  <a:pt x="96" y="198"/>
                </a:cubicBezTo>
                <a:cubicBezTo>
                  <a:pt x="96" y="198"/>
                  <a:pt x="97" y="199"/>
                  <a:pt x="97" y="199"/>
                </a:cubicBezTo>
                <a:cubicBezTo>
                  <a:pt x="97" y="199"/>
                  <a:pt x="95" y="201"/>
                  <a:pt x="95" y="201"/>
                </a:cubicBezTo>
                <a:cubicBezTo>
                  <a:pt x="95" y="201"/>
                  <a:pt x="93" y="202"/>
                  <a:pt x="93" y="202"/>
                </a:cubicBezTo>
                <a:cubicBezTo>
                  <a:pt x="92" y="204"/>
                  <a:pt x="92" y="204"/>
                  <a:pt x="92" y="204"/>
                </a:cubicBezTo>
                <a:cubicBezTo>
                  <a:pt x="93" y="205"/>
                  <a:pt x="93" y="205"/>
                  <a:pt x="93" y="205"/>
                </a:cubicBezTo>
                <a:cubicBezTo>
                  <a:pt x="91" y="205"/>
                  <a:pt x="91" y="205"/>
                  <a:pt x="91" y="205"/>
                </a:cubicBezTo>
                <a:cubicBezTo>
                  <a:pt x="92" y="207"/>
                  <a:pt x="92" y="207"/>
                  <a:pt x="92" y="207"/>
                </a:cubicBezTo>
                <a:cubicBezTo>
                  <a:pt x="91" y="208"/>
                  <a:pt x="91" y="208"/>
                  <a:pt x="91" y="208"/>
                </a:cubicBezTo>
                <a:cubicBezTo>
                  <a:pt x="92" y="209"/>
                  <a:pt x="92" y="209"/>
                  <a:pt x="92" y="209"/>
                </a:cubicBezTo>
                <a:cubicBezTo>
                  <a:pt x="92" y="209"/>
                  <a:pt x="93" y="212"/>
                  <a:pt x="93" y="212"/>
                </a:cubicBezTo>
                <a:cubicBezTo>
                  <a:pt x="93" y="213"/>
                  <a:pt x="94" y="214"/>
                  <a:pt x="94" y="214"/>
                </a:cubicBezTo>
                <a:cubicBezTo>
                  <a:pt x="94" y="214"/>
                  <a:pt x="95" y="215"/>
                  <a:pt x="95" y="215"/>
                </a:cubicBezTo>
                <a:cubicBezTo>
                  <a:pt x="95" y="216"/>
                  <a:pt x="95" y="217"/>
                  <a:pt x="95" y="218"/>
                </a:cubicBezTo>
                <a:cubicBezTo>
                  <a:pt x="95" y="219"/>
                  <a:pt x="96" y="221"/>
                  <a:pt x="96" y="221"/>
                </a:cubicBezTo>
                <a:cubicBezTo>
                  <a:pt x="97" y="223"/>
                  <a:pt x="97" y="223"/>
                  <a:pt x="97" y="223"/>
                </a:cubicBezTo>
                <a:cubicBezTo>
                  <a:pt x="97" y="223"/>
                  <a:pt x="97" y="224"/>
                  <a:pt x="97" y="224"/>
                </a:cubicBezTo>
                <a:cubicBezTo>
                  <a:pt x="98" y="224"/>
                  <a:pt x="100" y="224"/>
                  <a:pt x="100" y="224"/>
                </a:cubicBezTo>
                <a:cubicBezTo>
                  <a:pt x="100" y="224"/>
                  <a:pt x="102" y="224"/>
                  <a:pt x="102" y="224"/>
                </a:cubicBezTo>
                <a:cubicBezTo>
                  <a:pt x="102" y="224"/>
                  <a:pt x="103" y="223"/>
                  <a:pt x="104" y="224"/>
                </a:cubicBezTo>
                <a:cubicBezTo>
                  <a:pt x="104" y="224"/>
                  <a:pt x="104" y="225"/>
                  <a:pt x="104" y="225"/>
                </a:cubicBezTo>
                <a:cubicBezTo>
                  <a:pt x="104" y="225"/>
                  <a:pt x="104" y="226"/>
                  <a:pt x="104" y="226"/>
                </a:cubicBezTo>
                <a:cubicBezTo>
                  <a:pt x="100" y="230"/>
                  <a:pt x="100" y="230"/>
                  <a:pt x="100" y="230"/>
                </a:cubicBezTo>
                <a:cubicBezTo>
                  <a:pt x="100" y="233"/>
                  <a:pt x="100" y="233"/>
                  <a:pt x="100" y="233"/>
                </a:cubicBezTo>
                <a:cubicBezTo>
                  <a:pt x="100" y="233"/>
                  <a:pt x="99" y="233"/>
                  <a:pt x="99" y="233"/>
                </a:cubicBezTo>
                <a:cubicBezTo>
                  <a:pt x="98" y="233"/>
                  <a:pt x="97" y="233"/>
                  <a:pt x="97" y="233"/>
                </a:cubicBezTo>
                <a:cubicBezTo>
                  <a:pt x="95" y="231"/>
                  <a:pt x="95" y="231"/>
                  <a:pt x="95" y="231"/>
                </a:cubicBezTo>
                <a:cubicBezTo>
                  <a:pt x="93" y="232"/>
                  <a:pt x="93" y="232"/>
                  <a:pt x="93" y="232"/>
                </a:cubicBezTo>
                <a:cubicBezTo>
                  <a:pt x="93" y="233"/>
                  <a:pt x="93" y="233"/>
                  <a:pt x="93" y="233"/>
                </a:cubicBezTo>
                <a:cubicBezTo>
                  <a:pt x="93" y="233"/>
                  <a:pt x="91" y="233"/>
                  <a:pt x="91" y="233"/>
                </a:cubicBezTo>
                <a:cubicBezTo>
                  <a:pt x="91" y="233"/>
                  <a:pt x="88" y="233"/>
                  <a:pt x="88" y="233"/>
                </a:cubicBezTo>
                <a:cubicBezTo>
                  <a:pt x="87" y="234"/>
                  <a:pt x="87" y="234"/>
                  <a:pt x="87" y="234"/>
                </a:cubicBezTo>
                <a:cubicBezTo>
                  <a:pt x="86" y="238"/>
                  <a:pt x="86" y="238"/>
                  <a:pt x="86" y="238"/>
                </a:cubicBezTo>
                <a:cubicBezTo>
                  <a:pt x="84" y="240"/>
                  <a:pt x="84" y="240"/>
                  <a:pt x="84" y="240"/>
                </a:cubicBezTo>
                <a:cubicBezTo>
                  <a:pt x="82" y="241"/>
                  <a:pt x="82" y="241"/>
                  <a:pt x="82" y="241"/>
                </a:cubicBezTo>
                <a:cubicBezTo>
                  <a:pt x="80" y="243"/>
                  <a:pt x="80" y="243"/>
                  <a:pt x="80" y="243"/>
                </a:cubicBezTo>
                <a:cubicBezTo>
                  <a:pt x="77" y="244"/>
                  <a:pt x="77" y="244"/>
                  <a:pt x="77" y="244"/>
                </a:cubicBezTo>
                <a:cubicBezTo>
                  <a:pt x="77" y="244"/>
                  <a:pt x="76" y="245"/>
                  <a:pt x="76" y="245"/>
                </a:cubicBezTo>
                <a:cubicBezTo>
                  <a:pt x="76" y="246"/>
                  <a:pt x="75" y="249"/>
                  <a:pt x="75" y="249"/>
                </a:cubicBezTo>
                <a:cubicBezTo>
                  <a:pt x="75" y="249"/>
                  <a:pt x="73" y="250"/>
                  <a:pt x="73" y="251"/>
                </a:cubicBezTo>
                <a:cubicBezTo>
                  <a:pt x="73" y="251"/>
                  <a:pt x="71" y="252"/>
                  <a:pt x="71" y="252"/>
                </a:cubicBezTo>
                <a:cubicBezTo>
                  <a:pt x="71" y="252"/>
                  <a:pt x="71" y="254"/>
                  <a:pt x="71" y="254"/>
                </a:cubicBezTo>
                <a:cubicBezTo>
                  <a:pt x="71" y="254"/>
                  <a:pt x="72" y="256"/>
                  <a:pt x="72" y="256"/>
                </a:cubicBezTo>
                <a:cubicBezTo>
                  <a:pt x="72" y="259"/>
                  <a:pt x="72" y="259"/>
                  <a:pt x="72" y="259"/>
                </a:cubicBezTo>
                <a:cubicBezTo>
                  <a:pt x="72" y="261"/>
                  <a:pt x="72" y="261"/>
                  <a:pt x="72" y="261"/>
                </a:cubicBezTo>
                <a:cubicBezTo>
                  <a:pt x="73" y="263"/>
                  <a:pt x="73" y="263"/>
                  <a:pt x="73" y="263"/>
                </a:cubicBezTo>
                <a:cubicBezTo>
                  <a:pt x="72" y="265"/>
                  <a:pt x="72" y="265"/>
                  <a:pt x="72" y="265"/>
                </a:cubicBezTo>
                <a:cubicBezTo>
                  <a:pt x="71" y="268"/>
                  <a:pt x="71" y="268"/>
                  <a:pt x="71" y="268"/>
                </a:cubicBezTo>
                <a:cubicBezTo>
                  <a:pt x="71" y="269"/>
                  <a:pt x="71" y="269"/>
                  <a:pt x="71" y="269"/>
                </a:cubicBezTo>
                <a:cubicBezTo>
                  <a:pt x="71" y="271"/>
                  <a:pt x="71" y="271"/>
                  <a:pt x="71" y="271"/>
                </a:cubicBezTo>
                <a:cubicBezTo>
                  <a:pt x="71" y="275"/>
                  <a:pt x="71" y="275"/>
                  <a:pt x="71" y="275"/>
                </a:cubicBezTo>
                <a:cubicBezTo>
                  <a:pt x="68" y="274"/>
                  <a:pt x="68" y="274"/>
                  <a:pt x="68" y="274"/>
                </a:cubicBezTo>
                <a:cubicBezTo>
                  <a:pt x="65" y="274"/>
                  <a:pt x="65" y="274"/>
                  <a:pt x="65" y="274"/>
                </a:cubicBezTo>
                <a:cubicBezTo>
                  <a:pt x="62" y="275"/>
                  <a:pt x="62" y="275"/>
                  <a:pt x="62" y="275"/>
                </a:cubicBezTo>
                <a:cubicBezTo>
                  <a:pt x="58" y="277"/>
                  <a:pt x="58" y="277"/>
                  <a:pt x="58" y="277"/>
                </a:cubicBezTo>
                <a:cubicBezTo>
                  <a:pt x="52" y="278"/>
                  <a:pt x="52" y="278"/>
                  <a:pt x="52" y="278"/>
                </a:cubicBezTo>
                <a:cubicBezTo>
                  <a:pt x="47" y="278"/>
                  <a:pt x="47" y="278"/>
                  <a:pt x="47" y="278"/>
                </a:cubicBezTo>
                <a:cubicBezTo>
                  <a:pt x="44" y="277"/>
                  <a:pt x="44" y="277"/>
                  <a:pt x="44" y="277"/>
                </a:cubicBezTo>
                <a:cubicBezTo>
                  <a:pt x="42" y="276"/>
                  <a:pt x="42" y="276"/>
                  <a:pt x="42" y="276"/>
                </a:cubicBezTo>
                <a:cubicBezTo>
                  <a:pt x="40" y="274"/>
                  <a:pt x="40" y="274"/>
                  <a:pt x="40" y="274"/>
                </a:cubicBezTo>
                <a:cubicBezTo>
                  <a:pt x="37" y="271"/>
                  <a:pt x="37" y="271"/>
                  <a:pt x="37" y="271"/>
                </a:cubicBezTo>
                <a:cubicBezTo>
                  <a:pt x="34" y="271"/>
                  <a:pt x="34" y="271"/>
                  <a:pt x="34" y="271"/>
                </a:cubicBezTo>
                <a:cubicBezTo>
                  <a:pt x="32" y="270"/>
                  <a:pt x="32" y="270"/>
                  <a:pt x="32" y="270"/>
                </a:cubicBezTo>
                <a:cubicBezTo>
                  <a:pt x="30" y="269"/>
                  <a:pt x="30" y="269"/>
                  <a:pt x="30" y="269"/>
                </a:cubicBezTo>
                <a:cubicBezTo>
                  <a:pt x="28" y="268"/>
                  <a:pt x="28" y="268"/>
                  <a:pt x="28" y="268"/>
                </a:cubicBezTo>
                <a:cubicBezTo>
                  <a:pt x="26" y="268"/>
                  <a:pt x="26" y="268"/>
                  <a:pt x="26" y="268"/>
                </a:cubicBezTo>
                <a:cubicBezTo>
                  <a:pt x="22" y="266"/>
                  <a:pt x="22" y="266"/>
                  <a:pt x="22" y="266"/>
                </a:cubicBezTo>
                <a:cubicBezTo>
                  <a:pt x="18" y="264"/>
                  <a:pt x="18" y="264"/>
                  <a:pt x="18" y="264"/>
                </a:cubicBezTo>
                <a:cubicBezTo>
                  <a:pt x="16" y="265"/>
                  <a:pt x="16" y="265"/>
                  <a:pt x="16" y="265"/>
                </a:cubicBezTo>
                <a:cubicBezTo>
                  <a:pt x="16" y="266"/>
                  <a:pt x="16" y="266"/>
                  <a:pt x="16" y="266"/>
                </a:cubicBezTo>
                <a:cubicBezTo>
                  <a:pt x="13" y="265"/>
                  <a:pt x="13" y="265"/>
                  <a:pt x="13" y="265"/>
                </a:cubicBezTo>
                <a:cubicBezTo>
                  <a:pt x="11" y="265"/>
                  <a:pt x="11" y="265"/>
                  <a:pt x="11" y="265"/>
                </a:cubicBezTo>
                <a:cubicBezTo>
                  <a:pt x="9" y="265"/>
                  <a:pt x="9" y="265"/>
                  <a:pt x="9" y="265"/>
                </a:cubicBezTo>
                <a:cubicBezTo>
                  <a:pt x="5" y="266"/>
                  <a:pt x="5" y="266"/>
                  <a:pt x="5" y="266"/>
                </a:cubicBezTo>
                <a:cubicBezTo>
                  <a:pt x="2" y="267"/>
                  <a:pt x="2" y="267"/>
                  <a:pt x="2" y="267"/>
                </a:cubicBezTo>
                <a:cubicBezTo>
                  <a:pt x="0" y="266"/>
                  <a:pt x="0" y="266"/>
                  <a:pt x="0" y="266"/>
                </a:cubicBezTo>
                <a:cubicBezTo>
                  <a:pt x="2" y="264"/>
                  <a:pt x="2" y="264"/>
                  <a:pt x="2" y="264"/>
                </a:cubicBezTo>
                <a:cubicBezTo>
                  <a:pt x="4" y="261"/>
                  <a:pt x="4" y="261"/>
                  <a:pt x="4" y="261"/>
                </a:cubicBezTo>
                <a:cubicBezTo>
                  <a:pt x="6" y="260"/>
                  <a:pt x="6" y="260"/>
                  <a:pt x="6" y="260"/>
                </a:cubicBezTo>
                <a:cubicBezTo>
                  <a:pt x="7" y="257"/>
                  <a:pt x="7" y="257"/>
                  <a:pt x="7" y="257"/>
                </a:cubicBezTo>
                <a:cubicBezTo>
                  <a:pt x="10" y="255"/>
                  <a:pt x="10" y="255"/>
                  <a:pt x="10" y="255"/>
                </a:cubicBezTo>
                <a:cubicBezTo>
                  <a:pt x="10" y="252"/>
                  <a:pt x="10" y="252"/>
                  <a:pt x="10" y="252"/>
                </a:cubicBezTo>
                <a:cubicBezTo>
                  <a:pt x="12" y="248"/>
                  <a:pt x="12" y="248"/>
                  <a:pt x="12" y="248"/>
                </a:cubicBezTo>
                <a:cubicBezTo>
                  <a:pt x="12" y="248"/>
                  <a:pt x="14" y="248"/>
                  <a:pt x="14" y="247"/>
                </a:cubicBezTo>
                <a:cubicBezTo>
                  <a:pt x="15" y="245"/>
                  <a:pt x="15" y="244"/>
                  <a:pt x="16" y="243"/>
                </a:cubicBezTo>
                <a:cubicBezTo>
                  <a:pt x="16" y="242"/>
                  <a:pt x="17" y="242"/>
                  <a:pt x="17" y="241"/>
                </a:cubicBezTo>
                <a:cubicBezTo>
                  <a:pt x="17" y="240"/>
                  <a:pt x="16" y="237"/>
                  <a:pt x="16" y="237"/>
                </a:cubicBezTo>
                <a:cubicBezTo>
                  <a:pt x="16" y="237"/>
                  <a:pt x="18" y="233"/>
                  <a:pt x="18" y="233"/>
                </a:cubicBezTo>
                <a:cubicBezTo>
                  <a:pt x="19" y="232"/>
                  <a:pt x="19" y="228"/>
                  <a:pt x="19" y="228"/>
                </a:cubicBezTo>
                <a:cubicBezTo>
                  <a:pt x="19" y="228"/>
                  <a:pt x="20" y="226"/>
                  <a:pt x="21" y="225"/>
                </a:cubicBezTo>
                <a:cubicBezTo>
                  <a:pt x="21" y="224"/>
                  <a:pt x="21" y="221"/>
                  <a:pt x="21" y="221"/>
                </a:cubicBezTo>
                <a:cubicBezTo>
                  <a:pt x="19" y="218"/>
                  <a:pt x="19" y="218"/>
                  <a:pt x="19" y="218"/>
                </a:cubicBezTo>
                <a:cubicBezTo>
                  <a:pt x="21" y="214"/>
                  <a:pt x="21" y="214"/>
                  <a:pt x="21" y="214"/>
                </a:cubicBezTo>
                <a:cubicBezTo>
                  <a:pt x="24" y="209"/>
                  <a:pt x="24" y="209"/>
                  <a:pt x="24" y="209"/>
                </a:cubicBezTo>
                <a:cubicBezTo>
                  <a:pt x="27" y="204"/>
                  <a:pt x="27" y="204"/>
                  <a:pt x="27" y="204"/>
                </a:cubicBezTo>
                <a:cubicBezTo>
                  <a:pt x="28" y="199"/>
                  <a:pt x="28" y="199"/>
                  <a:pt x="28" y="199"/>
                </a:cubicBezTo>
                <a:cubicBezTo>
                  <a:pt x="28" y="199"/>
                  <a:pt x="28" y="197"/>
                  <a:pt x="28" y="196"/>
                </a:cubicBezTo>
                <a:cubicBezTo>
                  <a:pt x="28" y="196"/>
                  <a:pt x="28" y="194"/>
                  <a:pt x="28" y="194"/>
                </a:cubicBezTo>
                <a:cubicBezTo>
                  <a:pt x="28" y="194"/>
                  <a:pt x="28" y="192"/>
                  <a:pt x="28" y="192"/>
                </a:cubicBezTo>
                <a:cubicBezTo>
                  <a:pt x="28" y="192"/>
                  <a:pt x="27" y="190"/>
                  <a:pt x="27" y="190"/>
                </a:cubicBezTo>
                <a:cubicBezTo>
                  <a:pt x="26" y="187"/>
                  <a:pt x="26" y="187"/>
                  <a:pt x="26" y="187"/>
                </a:cubicBezTo>
                <a:cubicBezTo>
                  <a:pt x="25" y="188"/>
                  <a:pt x="25" y="188"/>
                  <a:pt x="25" y="188"/>
                </a:cubicBezTo>
                <a:cubicBezTo>
                  <a:pt x="25" y="188"/>
                  <a:pt x="24" y="189"/>
                  <a:pt x="23" y="188"/>
                </a:cubicBezTo>
                <a:cubicBezTo>
                  <a:pt x="23" y="188"/>
                  <a:pt x="19" y="188"/>
                  <a:pt x="19" y="188"/>
                </a:cubicBezTo>
                <a:cubicBezTo>
                  <a:pt x="17" y="189"/>
                  <a:pt x="17" y="189"/>
                  <a:pt x="17" y="189"/>
                </a:cubicBezTo>
                <a:cubicBezTo>
                  <a:pt x="14" y="188"/>
                  <a:pt x="14" y="188"/>
                  <a:pt x="14" y="188"/>
                </a:cubicBezTo>
                <a:cubicBezTo>
                  <a:pt x="14" y="188"/>
                  <a:pt x="13" y="189"/>
                  <a:pt x="12" y="189"/>
                </a:cubicBezTo>
                <a:cubicBezTo>
                  <a:pt x="12" y="189"/>
                  <a:pt x="11" y="189"/>
                  <a:pt x="11" y="188"/>
                </a:cubicBezTo>
                <a:cubicBezTo>
                  <a:pt x="11" y="188"/>
                  <a:pt x="14" y="185"/>
                  <a:pt x="14" y="185"/>
                </a:cubicBezTo>
                <a:cubicBezTo>
                  <a:pt x="14" y="185"/>
                  <a:pt x="14" y="185"/>
                  <a:pt x="14" y="184"/>
                </a:cubicBezTo>
                <a:cubicBezTo>
                  <a:pt x="14" y="183"/>
                  <a:pt x="14" y="181"/>
                  <a:pt x="14" y="181"/>
                </a:cubicBezTo>
                <a:cubicBezTo>
                  <a:pt x="14" y="180"/>
                  <a:pt x="13" y="177"/>
                  <a:pt x="13" y="177"/>
                </a:cubicBezTo>
                <a:cubicBezTo>
                  <a:pt x="13" y="177"/>
                  <a:pt x="12" y="176"/>
                  <a:pt x="13" y="175"/>
                </a:cubicBezTo>
                <a:cubicBezTo>
                  <a:pt x="13" y="174"/>
                  <a:pt x="14" y="174"/>
                  <a:pt x="14" y="174"/>
                </a:cubicBezTo>
                <a:cubicBezTo>
                  <a:pt x="12" y="173"/>
                  <a:pt x="12" y="173"/>
                  <a:pt x="12" y="173"/>
                </a:cubicBezTo>
                <a:cubicBezTo>
                  <a:pt x="12" y="173"/>
                  <a:pt x="12" y="173"/>
                  <a:pt x="11" y="173"/>
                </a:cubicBezTo>
                <a:cubicBezTo>
                  <a:pt x="10" y="174"/>
                  <a:pt x="9" y="174"/>
                  <a:pt x="9" y="174"/>
                </a:cubicBezTo>
                <a:cubicBezTo>
                  <a:pt x="8" y="172"/>
                  <a:pt x="8" y="172"/>
                  <a:pt x="8" y="172"/>
                </a:cubicBezTo>
                <a:cubicBezTo>
                  <a:pt x="8" y="172"/>
                  <a:pt x="7" y="173"/>
                  <a:pt x="7" y="172"/>
                </a:cubicBezTo>
                <a:cubicBezTo>
                  <a:pt x="6" y="172"/>
                  <a:pt x="4" y="171"/>
                  <a:pt x="4" y="171"/>
                </a:cubicBezTo>
                <a:cubicBezTo>
                  <a:pt x="4" y="171"/>
                  <a:pt x="4" y="169"/>
                  <a:pt x="4" y="169"/>
                </a:cubicBezTo>
                <a:cubicBezTo>
                  <a:pt x="5" y="168"/>
                  <a:pt x="5" y="168"/>
                  <a:pt x="5" y="167"/>
                </a:cubicBezTo>
                <a:cubicBezTo>
                  <a:pt x="5" y="166"/>
                  <a:pt x="5" y="165"/>
                  <a:pt x="6" y="164"/>
                </a:cubicBezTo>
                <a:cubicBezTo>
                  <a:pt x="6" y="163"/>
                  <a:pt x="7" y="162"/>
                  <a:pt x="8" y="162"/>
                </a:cubicBezTo>
                <a:cubicBezTo>
                  <a:pt x="9" y="161"/>
                  <a:pt x="9" y="161"/>
                  <a:pt x="9" y="161"/>
                </a:cubicBezTo>
                <a:cubicBezTo>
                  <a:pt x="11" y="157"/>
                  <a:pt x="11" y="157"/>
                  <a:pt x="11" y="157"/>
                </a:cubicBezTo>
                <a:cubicBezTo>
                  <a:pt x="11" y="157"/>
                  <a:pt x="11" y="155"/>
                  <a:pt x="11" y="155"/>
                </a:cubicBezTo>
                <a:cubicBezTo>
                  <a:pt x="11" y="155"/>
                  <a:pt x="12" y="153"/>
                  <a:pt x="12" y="152"/>
                </a:cubicBezTo>
                <a:cubicBezTo>
                  <a:pt x="12" y="152"/>
                  <a:pt x="13" y="150"/>
                  <a:pt x="13" y="150"/>
                </a:cubicBezTo>
                <a:cubicBezTo>
                  <a:pt x="13" y="150"/>
                  <a:pt x="14" y="149"/>
                  <a:pt x="14" y="148"/>
                </a:cubicBezTo>
                <a:cubicBezTo>
                  <a:pt x="15" y="148"/>
                  <a:pt x="17" y="146"/>
                  <a:pt x="17" y="146"/>
                </a:cubicBezTo>
                <a:cubicBezTo>
                  <a:pt x="17" y="146"/>
                  <a:pt x="18" y="143"/>
                  <a:pt x="18" y="143"/>
                </a:cubicBezTo>
                <a:cubicBezTo>
                  <a:pt x="18" y="143"/>
                  <a:pt x="19" y="140"/>
                  <a:pt x="19" y="140"/>
                </a:cubicBezTo>
                <a:cubicBezTo>
                  <a:pt x="18" y="138"/>
                  <a:pt x="18" y="138"/>
                  <a:pt x="18" y="138"/>
                </a:cubicBezTo>
                <a:cubicBezTo>
                  <a:pt x="17" y="137"/>
                  <a:pt x="17" y="137"/>
                  <a:pt x="17" y="137"/>
                </a:cubicBezTo>
                <a:cubicBezTo>
                  <a:pt x="19" y="136"/>
                  <a:pt x="19" y="136"/>
                  <a:pt x="19" y="136"/>
                </a:cubicBezTo>
                <a:cubicBezTo>
                  <a:pt x="19" y="136"/>
                  <a:pt x="19" y="136"/>
                  <a:pt x="20" y="136"/>
                </a:cubicBezTo>
                <a:cubicBezTo>
                  <a:pt x="21" y="136"/>
                  <a:pt x="22" y="135"/>
                  <a:pt x="22" y="135"/>
                </a:cubicBezTo>
                <a:cubicBezTo>
                  <a:pt x="23" y="135"/>
                  <a:pt x="25" y="134"/>
                  <a:pt x="25" y="134"/>
                </a:cubicBezTo>
                <a:cubicBezTo>
                  <a:pt x="25" y="133"/>
                  <a:pt x="26" y="133"/>
                  <a:pt x="26" y="133"/>
                </a:cubicBezTo>
                <a:cubicBezTo>
                  <a:pt x="27" y="133"/>
                  <a:pt x="29" y="132"/>
                  <a:pt x="29" y="132"/>
                </a:cubicBezTo>
                <a:cubicBezTo>
                  <a:pt x="29" y="132"/>
                  <a:pt x="30" y="131"/>
                  <a:pt x="30" y="131"/>
                </a:cubicBezTo>
                <a:cubicBezTo>
                  <a:pt x="30" y="130"/>
                  <a:pt x="30" y="130"/>
                  <a:pt x="30" y="130"/>
                </a:cubicBezTo>
                <a:cubicBezTo>
                  <a:pt x="32" y="129"/>
                  <a:pt x="32" y="129"/>
                  <a:pt x="32" y="129"/>
                </a:cubicBezTo>
                <a:cubicBezTo>
                  <a:pt x="32" y="129"/>
                  <a:pt x="33" y="128"/>
                  <a:pt x="33" y="127"/>
                </a:cubicBezTo>
                <a:cubicBezTo>
                  <a:pt x="33" y="127"/>
                  <a:pt x="34" y="125"/>
                  <a:pt x="34" y="125"/>
                </a:cubicBezTo>
                <a:cubicBezTo>
                  <a:pt x="34" y="124"/>
                  <a:pt x="37" y="121"/>
                  <a:pt x="37" y="121"/>
                </a:cubicBezTo>
                <a:cubicBezTo>
                  <a:pt x="41" y="114"/>
                  <a:pt x="41" y="114"/>
                  <a:pt x="41" y="114"/>
                </a:cubicBezTo>
                <a:cubicBezTo>
                  <a:pt x="50" y="100"/>
                  <a:pt x="50" y="100"/>
                  <a:pt x="50" y="100"/>
                </a:cubicBezTo>
                <a:cubicBezTo>
                  <a:pt x="49" y="98"/>
                  <a:pt x="49" y="98"/>
                  <a:pt x="49" y="98"/>
                </a:cubicBezTo>
                <a:cubicBezTo>
                  <a:pt x="52" y="93"/>
                  <a:pt x="52" y="93"/>
                  <a:pt x="52" y="93"/>
                </a:cubicBezTo>
                <a:cubicBezTo>
                  <a:pt x="57" y="85"/>
                  <a:pt x="57" y="85"/>
                  <a:pt x="57" y="85"/>
                </a:cubicBezTo>
                <a:cubicBezTo>
                  <a:pt x="62" y="74"/>
                  <a:pt x="62" y="74"/>
                  <a:pt x="62" y="74"/>
                </a:cubicBezTo>
                <a:cubicBezTo>
                  <a:pt x="65" y="68"/>
                  <a:pt x="65" y="68"/>
                  <a:pt x="65" y="68"/>
                </a:cubicBezTo>
                <a:cubicBezTo>
                  <a:pt x="69" y="61"/>
                  <a:pt x="69" y="61"/>
                  <a:pt x="69" y="61"/>
                </a:cubicBezTo>
                <a:cubicBezTo>
                  <a:pt x="71" y="55"/>
                  <a:pt x="71" y="55"/>
                  <a:pt x="71" y="55"/>
                </a:cubicBezTo>
                <a:cubicBezTo>
                  <a:pt x="71" y="48"/>
                  <a:pt x="71" y="48"/>
                  <a:pt x="71" y="48"/>
                </a:cubicBezTo>
                <a:cubicBezTo>
                  <a:pt x="71" y="43"/>
                  <a:pt x="71" y="43"/>
                  <a:pt x="71" y="43"/>
                </a:cubicBezTo>
                <a:cubicBezTo>
                  <a:pt x="71" y="39"/>
                  <a:pt x="71" y="39"/>
                  <a:pt x="71" y="39"/>
                </a:cubicBezTo>
                <a:cubicBezTo>
                  <a:pt x="71" y="37"/>
                  <a:pt x="71" y="37"/>
                  <a:pt x="71" y="37"/>
                </a:cubicBezTo>
                <a:cubicBezTo>
                  <a:pt x="71" y="35"/>
                  <a:pt x="71" y="35"/>
                  <a:pt x="71" y="35"/>
                </a:cubicBezTo>
                <a:cubicBezTo>
                  <a:pt x="70" y="32"/>
                  <a:pt x="70" y="32"/>
                  <a:pt x="70" y="32"/>
                </a:cubicBezTo>
                <a:cubicBezTo>
                  <a:pt x="72" y="30"/>
                  <a:pt x="72" y="30"/>
                  <a:pt x="72" y="30"/>
                </a:cubicBezTo>
                <a:cubicBezTo>
                  <a:pt x="72" y="28"/>
                  <a:pt x="72" y="28"/>
                  <a:pt x="72" y="28"/>
                </a:cubicBezTo>
                <a:cubicBezTo>
                  <a:pt x="72" y="26"/>
                  <a:pt x="72" y="26"/>
                  <a:pt x="72" y="26"/>
                </a:cubicBezTo>
                <a:cubicBezTo>
                  <a:pt x="72" y="24"/>
                  <a:pt x="72" y="24"/>
                  <a:pt x="72" y="24"/>
                </a:cubicBezTo>
                <a:cubicBezTo>
                  <a:pt x="73" y="22"/>
                  <a:pt x="73" y="22"/>
                  <a:pt x="73" y="22"/>
                </a:cubicBezTo>
                <a:cubicBezTo>
                  <a:pt x="72" y="19"/>
                  <a:pt x="72" y="19"/>
                  <a:pt x="72" y="19"/>
                </a:cubicBezTo>
                <a:cubicBezTo>
                  <a:pt x="73" y="17"/>
                  <a:pt x="73" y="17"/>
                  <a:pt x="73" y="17"/>
                </a:cubicBezTo>
                <a:cubicBezTo>
                  <a:pt x="72" y="16"/>
                  <a:pt x="72" y="16"/>
                  <a:pt x="72" y="16"/>
                </a:cubicBezTo>
                <a:cubicBezTo>
                  <a:pt x="73" y="13"/>
                  <a:pt x="73" y="13"/>
                  <a:pt x="73" y="13"/>
                </a:cubicBezTo>
                <a:cubicBezTo>
                  <a:pt x="73" y="11"/>
                  <a:pt x="73" y="11"/>
                  <a:pt x="73" y="11"/>
                </a:cubicBezTo>
                <a:lnTo>
                  <a:pt x="74" y="9"/>
                </a:ln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36" name="Freeform 78">
            <a:extLst>
              <a:ext uri="{FF2B5EF4-FFF2-40B4-BE49-F238E27FC236}">
                <a16:creationId xmlns:a16="http://schemas.microsoft.com/office/drawing/2014/main" id="{43A18A6C-4369-B34E-AEA6-BB42AF1E8853}"/>
              </a:ext>
            </a:extLst>
          </p:cNvPr>
          <p:cNvSpPr>
            <a:spLocks noEditPoints="1"/>
          </p:cNvSpPr>
          <p:nvPr/>
        </p:nvSpPr>
        <p:spPr bwMode="auto">
          <a:xfrm>
            <a:off x="6089569" y="1921081"/>
            <a:ext cx="890273" cy="1134655"/>
          </a:xfrm>
          <a:custGeom>
            <a:avLst/>
            <a:gdLst>
              <a:gd name="T0" fmla="*/ 264 w 312"/>
              <a:gd name="T1" fmla="*/ 340 h 413"/>
              <a:gd name="T2" fmla="*/ 240 w 312"/>
              <a:gd name="T3" fmla="*/ 363 h 413"/>
              <a:gd name="T4" fmla="*/ 252 w 312"/>
              <a:gd name="T5" fmla="*/ 385 h 413"/>
              <a:gd name="T6" fmla="*/ 237 w 312"/>
              <a:gd name="T7" fmla="*/ 387 h 413"/>
              <a:gd name="T8" fmla="*/ 211 w 312"/>
              <a:gd name="T9" fmla="*/ 393 h 413"/>
              <a:gd name="T10" fmla="*/ 177 w 312"/>
              <a:gd name="T11" fmla="*/ 404 h 413"/>
              <a:gd name="T12" fmla="*/ 157 w 312"/>
              <a:gd name="T13" fmla="*/ 404 h 413"/>
              <a:gd name="T14" fmla="*/ 142 w 312"/>
              <a:gd name="T15" fmla="*/ 400 h 413"/>
              <a:gd name="T16" fmla="*/ 121 w 312"/>
              <a:gd name="T17" fmla="*/ 394 h 413"/>
              <a:gd name="T18" fmla="*/ 101 w 312"/>
              <a:gd name="T19" fmla="*/ 391 h 413"/>
              <a:gd name="T20" fmla="*/ 94 w 312"/>
              <a:gd name="T21" fmla="*/ 388 h 413"/>
              <a:gd name="T22" fmla="*/ 89 w 312"/>
              <a:gd name="T23" fmla="*/ 383 h 413"/>
              <a:gd name="T24" fmla="*/ 90 w 312"/>
              <a:gd name="T25" fmla="*/ 393 h 413"/>
              <a:gd name="T26" fmla="*/ 73 w 312"/>
              <a:gd name="T27" fmla="*/ 396 h 413"/>
              <a:gd name="T28" fmla="*/ 57 w 312"/>
              <a:gd name="T29" fmla="*/ 396 h 413"/>
              <a:gd name="T30" fmla="*/ 53 w 312"/>
              <a:gd name="T31" fmla="*/ 368 h 413"/>
              <a:gd name="T32" fmla="*/ 50 w 312"/>
              <a:gd name="T33" fmla="*/ 308 h 413"/>
              <a:gd name="T34" fmla="*/ 13 w 312"/>
              <a:gd name="T35" fmla="*/ 292 h 413"/>
              <a:gd name="T36" fmla="*/ 6 w 312"/>
              <a:gd name="T37" fmla="*/ 262 h 413"/>
              <a:gd name="T38" fmla="*/ 12 w 312"/>
              <a:gd name="T39" fmla="*/ 245 h 413"/>
              <a:gd name="T40" fmla="*/ 11 w 312"/>
              <a:gd name="T41" fmla="*/ 228 h 413"/>
              <a:gd name="T42" fmla="*/ 5 w 312"/>
              <a:gd name="T43" fmla="*/ 217 h 413"/>
              <a:gd name="T44" fmla="*/ 1 w 312"/>
              <a:gd name="T45" fmla="*/ 207 h 413"/>
              <a:gd name="T46" fmla="*/ 7 w 312"/>
              <a:gd name="T47" fmla="*/ 198 h 413"/>
              <a:gd name="T48" fmla="*/ 9 w 312"/>
              <a:gd name="T49" fmla="*/ 175 h 413"/>
              <a:gd name="T50" fmla="*/ 12 w 312"/>
              <a:gd name="T51" fmla="*/ 161 h 413"/>
              <a:gd name="T52" fmla="*/ 32 w 312"/>
              <a:gd name="T53" fmla="*/ 160 h 413"/>
              <a:gd name="T54" fmla="*/ 41 w 312"/>
              <a:gd name="T55" fmla="*/ 146 h 413"/>
              <a:gd name="T56" fmla="*/ 33 w 312"/>
              <a:gd name="T57" fmla="*/ 128 h 413"/>
              <a:gd name="T58" fmla="*/ 47 w 312"/>
              <a:gd name="T59" fmla="*/ 94 h 413"/>
              <a:gd name="T60" fmla="*/ 49 w 312"/>
              <a:gd name="T61" fmla="*/ 65 h 413"/>
              <a:gd name="T62" fmla="*/ 78 w 312"/>
              <a:gd name="T63" fmla="*/ 80 h 413"/>
              <a:gd name="T64" fmla="*/ 93 w 312"/>
              <a:gd name="T65" fmla="*/ 74 h 413"/>
              <a:gd name="T66" fmla="*/ 114 w 312"/>
              <a:gd name="T67" fmla="*/ 57 h 413"/>
              <a:gd name="T68" fmla="*/ 102 w 312"/>
              <a:gd name="T69" fmla="*/ 41 h 413"/>
              <a:gd name="T70" fmla="*/ 104 w 312"/>
              <a:gd name="T71" fmla="*/ 25 h 413"/>
              <a:gd name="T72" fmla="*/ 95 w 312"/>
              <a:gd name="T73" fmla="*/ 12 h 413"/>
              <a:gd name="T74" fmla="*/ 119 w 312"/>
              <a:gd name="T75" fmla="*/ 5 h 413"/>
              <a:gd name="T76" fmla="*/ 136 w 312"/>
              <a:gd name="T77" fmla="*/ 25 h 413"/>
              <a:gd name="T78" fmla="*/ 163 w 312"/>
              <a:gd name="T79" fmla="*/ 35 h 413"/>
              <a:gd name="T80" fmla="*/ 176 w 312"/>
              <a:gd name="T81" fmla="*/ 25 h 413"/>
              <a:gd name="T82" fmla="*/ 162 w 312"/>
              <a:gd name="T83" fmla="*/ 46 h 413"/>
              <a:gd name="T84" fmla="*/ 182 w 312"/>
              <a:gd name="T85" fmla="*/ 53 h 413"/>
              <a:gd name="T86" fmla="*/ 212 w 312"/>
              <a:gd name="T87" fmla="*/ 30 h 413"/>
              <a:gd name="T88" fmla="*/ 221 w 312"/>
              <a:gd name="T89" fmla="*/ 28 h 413"/>
              <a:gd name="T90" fmla="*/ 236 w 312"/>
              <a:gd name="T91" fmla="*/ 18 h 413"/>
              <a:gd name="T92" fmla="*/ 242 w 312"/>
              <a:gd name="T93" fmla="*/ 21 h 413"/>
              <a:gd name="T94" fmla="*/ 253 w 312"/>
              <a:gd name="T95" fmla="*/ 29 h 413"/>
              <a:gd name="T96" fmla="*/ 262 w 312"/>
              <a:gd name="T97" fmla="*/ 42 h 413"/>
              <a:gd name="T98" fmla="*/ 273 w 312"/>
              <a:gd name="T99" fmla="*/ 58 h 413"/>
              <a:gd name="T100" fmla="*/ 279 w 312"/>
              <a:gd name="T101" fmla="*/ 113 h 413"/>
              <a:gd name="T102" fmla="*/ 294 w 312"/>
              <a:gd name="T103" fmla="*/ 162 h 413"/>
              <a:gd name="T104" fmla="*/ 309 w 312"/>
              <a:gd name="T105" fmla="*/ 197 h 413"/>
              <a:gd name="T106" fmla="*/ 297 w 312"/>
              <a:gd name="T107" fmla="*/ 205 h 413"/>
              <a:gd name="T108" fmla="*/ 262 w 312"/>
              <a:gd name="T109" fmla="*/ 224 h 413"/>
              <a:gd name="T110" fmla="*/ 219 w 312"/>
              <a:gd name="T111" fmla="*/ 253 h 413"/>
              <a:gd name="T112" fmla="*/ 226 w 312"/>
              <a:gd name="T113" fmla="*/ 277 h 413"/>
              <a:gd name="T114" fmla="*/ 257 w 312"/>
              <a:gd name="T115" fmla="*/ 309 h 413"/>
              <a:gd name="T116" fmla="*/ 55 w 312"/>
              <a:gd name="T117" fmla="*/ 394 h 413"/>
              <a:gd name="T118" fmla="*/ 312 w 312"/>
              <a:gd name="T119" fmla="*/ 20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2" h="413">
                <a:moveTo>
                  <a:pt x="275" y="325"/>
                </a:moveTo>
                <a:cubicBezTo>
                  <a:pt x="275" y="325"/>
                  <a:pt x="275" y="325"/>
                  <a:pt x="275" y="325"/>
                </a:cubicBezTo>
                <a:cubicBezTo>
                  <a:pt x="275" y="328"/>
                  <a:pt x="275" y="328"/>
                  <a:pt x="275" y="328"/>
                </a:cubicBezTo>
                <a:cubicBezTo>
                  <a:pt x="276" y="333"/>
                  <a:pt x="276" y="333"/>
                  <a:pt x="276" y="333"/>
                </a:cubicBezTo>
                <a:cubicBezTo>
                  <a:pt x="276" y="336"/>
                  <a:pt x="276" y="336"/>
                  <a:pt x="276" y="336"/>
                </a:cubicBezTo>
                <a:cubicBezTo>
                  <a:pt x="276" y="336"/>
                  <a:pt x="275" y="338"/>
                  <a:pt x="274" y="338"/>
                </a:cubicBezTo>
                <a:cubicBezTo>
                  <a:pt x="274" y="338"/>
                  <a:pt x="273" y="339"/>
                  <a:pt x="272" y="339"/>
                </a:cubicBezTo>
                <a:cubicBezTo>
                  <a:pt x="271" y="338"/>
                  <a:pt x="270" y="337"/>
                  <a:pt x="270" y="337"/>
                </a:cubicBezTo>
                <a:cubicBezTo>
                  <a:pt x="264" y="337"/>
                  <a:pt x="264" y="337"/>
                  <a:pt x="264" y="337"/>
                </a:cubicBezTo>
                <a:cubicBezTo>
                  <a:pt x="264" y="337"/>
                  <a:pt x="264" y="339"/>
                  <a:pt x="264" y="340"/>
                </a:cubicBezTo>
                <a:cubicBezTo>
                  <a:pt x="263" y="342"/>
                  <a:pt x="263" y="342"/>
                  <a:pt x="263" y="342"/>
                </a:cubicBezTo>
                <a:cubicBezTo>
                  <a:pt x="263" y="347"/>
                  <a:pt x="263" y="347"/>
                  <a:pt x="263" y="347"/>
                </a:cubicBezTo>
                <a:cubicBezTo>
                  <a:pt x="258" y="352"/>
                  <a:pt x="258" y="352"/>
                  <a:pt x="258" y="352"/>
                </a:cubicBezTo>
                <a:cubicBezTo>
                  <a:pt x="257" y="352"/>
                  <a:pt x="257" y="352"/>
                  <a:pt x="257" y="352"/>
                </a:cubicBezTo>
                <a:cubicBezTo>
                  <a:pt x="257" y="352"/>
                  <a:pt x="256" y="353"/>
                  <a:pt x="256" y="353"/>
                </a:cubicBezTo>
                <a:cubicBezTo>
                  <a:pt x="256" y="353"/>
                  <a:pt x="251" y="355"/>
                  <a:pt x="251" y="355"/>
                </a:cubicBezTo>
                <a:cubicBezTo>
                  <a:pt x="249" y="357"/>
                  <a:pt x="249" y="357"/>
                  <a:pt x="249" y="357"/>
                </a:cubicBezTo>
                <a:cubicBezTo>
                  <a:pt x="248" y="357"/>
                  <a:pt x="248" y="357"/>
                  <a:pt x="248" y="357"/>
                </a:cubicBezTo>
                <a:cubicBezTo>
                  <a:pt x="248" y="357"/>
                  <a:pt x="245" y="359"/>
                  <a:pt x="243" y="361"/>
                </a:cubicBezTo>
                <a:cubicBezTo>
                  <a:pt x="240" y="363"/>
                  <a:pt x="240" y="363"/>
                  <a:pt x="240" y="363"/>
                </a:cubicBezTo>
                <a:cubicBezTo>
                  <a:pt x="240" y="363"/>
                  <a:pt x="240" y="363"/>
                  <a:pt x="240" y="363"/>
                </a:cubicBezTo>
                <a:cubicBezTo>
                  <a:pt x="240" y="363"/>
                  <a:pt x="240" y="363"/>
                  <a:pt x="240" y="363"/>
                </a:cubicBezTo>
                <a:cubicBezTo>
                  <a:pt x="242" y="368"/>
                  <a:pt x="242" y="368"/>
                  <a:pt x="242" y="368"/>
                </a:cubicBezTo>
                <a:cubicBezTo>
                  <a:pt x="245" y="371"/>
                  <a:pt x="245" y="371"/>
                  <a:pt x="245" y="371"/>
                </a:cubicBezTo>
                <a:cubicBezTo>
                  <a:pt x="248" y="376"/>
                  <a:pt x="248" y="376"/>
                  <a:pt x="248" y="376"/>
                </a:cubicBezTo>
                <a:cubicBezTo>
                  <a:pt x="248" y="379"/>
                  <a:pt x="248" y="379"/>
                  <a:pt x="248" y="379"/>
                </a:cubicBezTo>
                <a:cubicBezTo>
                  <a:pt x="248" y="379"/>
                  <a:pt x="246" y="381"/>
                  <a:pt x="246" y="381"/>
                </a:cubicBezTo>
                <a:cubicBezTo>
                  <a:pt x="246" y="382"/>
                  <a:pt x="245" y="384"/>
                  <a:pt x="246" y="384"/>
                </a:cubicBezTo>
                <a:cubicBezTo>
                  <a:pt x="247" y="384"/>
                  <a:pt x="251" y="385"/>
                  <a:pt x="251" y="385"/>
                </a:cubicBezTo>
                <a:cubicBezTo>
                  <a:pt x="251" y="385"/>
                  <a:pt x="252" y="385"/>
                  <a:pt x="252" y="385"/>
                </a:cubicBezTo>
                <a:cubicBezTo>
                  <a:pt x="253" y="385"/>
                  <a:pt x="253" y="386"/>
                  <a:pt x="253" y="386"/>
                </a:cubicBezTo>
                <a:cubicBezTo>
                  <a:pt x="253" y="390"/>
                  <a:pt x="253" y="390"/>
                  <a:pt x="253" y="390"/>
                </a:cubicBezTo>
                <a:cubicBezTo>
                  <a:pt x="253" y="390"/>
                  <a:pt x="253" y="391"/>
                  <a:pt x="253" y="395"/>
                </a:cubicBezTo>
                <a:cubicBezTo>
                  <a:pt x="253" y="399"/>
                  <a:pt x="252" y="398"/>
                  <a:pt x="252" y="398"/>
                </a:cubicBezTo>
                <a:cubicBezTo>
                  <a:pt x="252" y="398"/>
                  <a:pt x="247" y="396"/>
                  <a:pt x="247" y="396"/>
                </a:cubicBezTo>
                <a:cubicBezTo>
                  <a:pt x="247" y="396"/>
                  <a:pt x="245" y="394"/>
                  <a:pt x="245" y="394"/>
                </a:cubicBezTo>
                <a:cubicBezTo>
                  <a:pt x="244" y="393"/>
                  <a:pt x="244" y="392"/>
                  <a:pt x="244" y="391"/>
                </a:cubicBezTo>
                <a:cubicBezTo>
                  <a:pt x="244" y="390"/>
                  <a:pt x="245" y="388"/>
                  <a:pt x="245" y="388"/>
                </a:cubicBezTo>
                <a:cubicBezTo>
                  <a:pt x="245" y="388"/>
                  <a:pt x="241" y="387"/>
                  <a:pt x="241" y="387"/>
                </a:cubicBezTo>
                <a:cubicBezTo>
                  <a:pt x="241" y="387"/>
                  <a:pt x="238" y="387"/>
                  <a:pt x="237" y="387"/>
                </a:cubicBezTo>
                <a:cubicBezTo>
                  <a:pt x="236" y="387"/>
                  <a:pt x="235" y="389"/>
                  <a:pt x="235" y="389"/>
                </a:cubicBezTo>
                <a:cubicBezTo>
                  <a:pt x="234" y="390"/>
                  <a:pt x="233" y="389"/>
                  <a:pt x="232" y="389"/>
                </a:cubicBezTo>
                <a:cubicBezTo>
                  <a:pt x="232" y="389"/>
                  <a:pt x="231" y="387"/>
                  <a:pt x="231" y="387"/>
                </a:cubicBezTo>
                <a:cubicBezTo>
                  <a:pt x="230" y="387"/>
                  <a:pt x="226" y="386"/>
                  <a:pt x="225" y="386"/>
                </a:cubicBezTo>
                <a:cubicBezTo>
                  <a:pt x="225" y="386"/>
                  <a:pt x="223" y="386"/>
                  <a:pt x="221" y="386"/>
                </a:cubicBezTo>
                <a:cubicBezTo>
                  <a:pt x="220" y="387"/>
                  <a:pt x="221" y="387"/>
                  <a:pt x="222" y="390"/>
                </a:cubicBezTo>
                <a:cubicBezTo>
                  <a:pt x="222" y="393"/>
                  <a:pt x="221" y="391"/>
                  <a:pt x="220" y="391"/>
                </a:cubicBezTo>
                <a:cubicBezTo>
                  <a:pt x="219" y="391"/>
                  <a:pt x="219" y="391"/>
                  <a:pt x="217" y="391"/>
                </a:cubicBezTo>
                <a:cubicBezTo>
                  <a:pt x="215" y="391"/>
                  <a:pt x="214" y="391"/>
                  <a:pt x="212" y="391"/>
                </a:cubicBezTo>
                <a:cubicBezTo>
                  <a:pt x="211" y="392"/>
                  <a:pt x="211" y="392"/>
                  <a:pt x="211" y="393"/>
                </a:cubicBezTo>
                <a:cubicBezTo>
                  <a:pt x="210" y="394"/>
                  <a:pt x="208" y="394"/>
                  <a:pt x="207" y="394"/>
                </a:cubicBezTo>
                <a:cubicBezTo>
                  <a:pt x="206" y="394"/>
                  <a:pt x="202" y="394"/>
                  <a:pt x="202" y="394"/>
                </a:cubicBezTo>
                <a:cubicBezTo>
                  <a:pt x="201" y="394"/>
                  <a:pt x="200" y="396"/>
                  <a:pt x="199" y="397"/>
                </a:cubicBezTo>
                <a:cubicBezTo>
                  <a:pt x="199" y="397"/>
                  <a:pt x="195" y="397"/>
                  <a:pt x="195" y="397"/>
                </a:cubicBezTo>
                <a:cubicBezTo>
                  <a:pt x="194" y="398"/>
                  <a:pt x="194" y="398"/>
                  <a:pt x="193" y="399"/>
                </a:cubicBezTo>
                <a:cubicBezTo>
                  <a:pt x="191" y="400"/>
                  <a:pt x="191" y="400"/>
                  <a:pt x="190" y="402"/>
                </a:cubicBezTo>
                <a:cubicBezTo>
                  <a:pt x="188" y="404"/>
                  <a:pt x="189" y="403"/>
                  <a:pt x="185" y="402"/>
                </a:cubicBezTo>
                <a:cubicBezTo>
                  <a:pt x="182" y="402"/>
                  <a:pt x="184" y="403"/>
                  <a:pt x="183" y="403"/>
                </a:cubicBezTo>
                <a:cubicBezTo>
                  <a:pt x="182" y="403"/>
                  <a:pt x="181" y="404"/>
                  <a:pt x="180" y="405"/>
                </a:cubicBezTo>
                <a:cubicBezTo>
                  <a:pt x="180" y="406"/>
                  <a:pt x="178" y="404"/>
                  <a:pt x="177" y="404"/>
                </a:cubicBezTo>
                <a:cubicBezTo>
                  <a:pt x="176" y="405"/>
                  <a:pt x="176" y="403"/>
                  <a:pt x="176" y="400"/>
                </a:cubicBezTo>
                <a:cubicBezTo>
                  <a:pt x="175" y="398"/>
                  <a:pt x="173" y="398"/>
                  <a:pt x="173" y="398"/>
                </a:cubicBezTo>
                <a:cubicBezTo>
                  <a:pt x="173" y="398"/>
                  <a:pt x="171" y="398"/>
                  <a:pt x="171" y="397"/>
                </a:cubicBezTo>
                <a:cubicBezTo>
                  <a:pt x="171" y="396"/>
                  <a:pt x="167" y="396"/>
                  <a:pt x="166" y="396"/>
                </a:cubicBezTo>
                <a:cubicBezTo>
                  <a:pt x="166" y="396"/>
                  <a:pt x="163" y="396"/>
                  <a:pt x="163" y="396"/>
                </a:cubicBezTo>
                <a:cubicBezTo>
                  <a:pt x="163" y="396"/>
                  <a:pt x="160" y="396"/>
                  <a:pt x="160" y="397"/>
                </a:cubicBezTo>
                <a:cubicBezTo>
                  <a:pt x="160" y="397"/>
                  <a:pt x="159" y="397"/>
                  <a:pt x="157" y="398"/>
                </a:cubicBezTo>
                <a:cubicBezTo>
                  <a:pt x="154" y="399"/>
                  <a:pt x="156" y="398"/>
                  <a:pt x="156" y="400"/>
                </a:cubicBezTo>
                <a:cubicBezTo>
                  <a:pt x="157" y="401"/>
                  <a:pt x="157" y="402"/>
                  <a:pt x="157" y="402"/>
                </a:cubicBezTo>
                <a:cubicBezTo>
                  <a:pt x="158" y="403"/>
                  <a:pt x="157" y="402"/>
                  <a:pt x="157" y="404"/>
                </a:cubicBezTo>
                <a:cubicBezTo>
                  <a:pt x="156" y="406"/>
                  <a:pt x="156" y="405"/>
                  <a:pt x="156" y="407"/>
                </a:cubicBezTo>
                <a:cubicBezTo>
                  <a:pt x="155" y="408"/>
                  <a:pt x="155" y="407"/>
                  <a:pt x="154" y="410"/>
                </a:cubicBezTo>
                <a:cubicBezTo>
                  <a:pt x="153" y="412"/>
                  <a:pt x="154" y="410"/>
                  <a:pt x="153" y="412"/>
                </a:cubicBezTo>
                <a:cubicBezTo>
                  <a:pt x="152" y="413"/>
                  <a:pt x="150" y="412"/>
                  <a:pt x="148" y="411"/>
                </a:cubicBezTo>
                <a:cubicBezTo>
                  <a:pt x="147" y="411"/>
                  <a:pt x="148" y="410"/>
                  <a:pt x="148" y="408"/>
                </a:cubicBezTo>
                <a:cubicBezTo>
                  <a:pt x="149" y="406"/>
                  <a:pt x="148" y="407"/>
                  <a:pt x="148" y="406"/>
                </a:cubicBezTo>
                <a:cubicBezTo>
                  <a:pt x="148" y="405"/>
                  <a:pt x="147" y="406"/>
                  <a:pt x="145" y="407"/>
                </a:cubicBezTo>
                <a:cubicBezTo>
                  <a:pt x="144" y="407"/>
                  <a:pt x="144" y="405"/>
                  <a:pt x="145" y="403"/>
                </a:cubicBezTo>
                <a:cubicBezTo>
                  <a:pt x="145" y="401"/>
                  <a:pt x="144" y="402"/>
                  <a:pt x="144" y="401"/>
                </a:cubicBezTo>
                <a:cubicBezTo>
                  <a:pt x="144" y="401"/>
                  <a:pt x="143" y="400"/>
                  <a:pt x="142" y="400"/>
                </a:cubicBezTo>
                <a:cubicBezTo>
                  <a:pt x="141" y="400"/>
                  <a:pt x="140" y="399"/>
                  <a:pt x="140" y="399"/>
                </a:cubicBezTo>
                <a:cubicBezTo>
                  <a:pt x="139" y="398"/>
                  <a:pt x="137" y="396"/>
                  <a:pt x="136" y="395"/>
                </a:cubicBezTo>
                <a:cubicBezTo>
                  <a:pt x="134" y="394"/>
                  <a:pt x="132" y="395"/>
                  <a:pt x="132" y="395"/>
                </a:cubicBezTo>
                <a:cubicBezTo>
                  <a:pt x="132" y="395"/>
                  <a:pt x="130" y="397"/>
                  <a:pt x="128" y="399"/>
                </a:cubicBezTo>
                <a:cubicBezTo>
                  <a:pt x="128" y="399"/>
                  <a:pt x="128" y="400"/>
                  <a:pt x="128" y="400"/>
                </a:cubicBezTo>
                <a:cubicBezTo>
                  <a:pt x="127" y="400"/>
                  <a:pt x="127" y="400"/>
                  <a:pt x="127" y="399"/>
                </a:cubicBezTo>
                <a:cubicBezTo>
                  <a:pt x="127" y="399"/>
                  <a:pt x="126" y="398"/>
                  <a:pt x="126" y="398"/>
                </a:cubicBezTo>
                <a:cubicBezTo>
                  <a:pt x="126" y="398"/>
                  <a:pt x="126" y="396"/>
                  <a:pt x="125" y="396"/>
                </a:cubicBezTo>
                <a:cubicBezTo>
                  <a:pt x="125" y="396"/>
                  <a:pt x="124" y="396"/>
                  <a:pt x="123" y="395"/>
                </a:cubicBezTo>
                <a:cubicBezTo>
                  <a:pt x="122" y="395"/>
                  <a:pt x="121" y="394"/>
                  <a:pt x="121" y="394"/>
                </a:cubicBezTo>
                <a:cubicBezTo>
                  <a:pt x="120" y="394"/>
                  <a:pt x="118" y="392"/>
                  <a:pt x="118" y="392"/>
                </a:cubicBezTo>
                <a:cubicBezTo>
                  <a:pt x="118" y="392"/>
                  <a:pt x="118" y="392"/>
                  <a:pt x="117" y="392"/>
                </a:cubicBezTo>
                <a:cubicBezTo>
                  <a:pt x="117" y="392"/>
                  <a:pt x="116" y="391"/>
                  <a:pt x="116" y="391"/>
                </a:cubicBezTo>
                <a:cubicBezTo>
                  <a:pt x="115" y="391"/>
                  <a:pt x="115" y="391"/>
                  <a:pt x="115" y="391"/>
                </a:cubicBezTo>
                <a:cubicBezTo>
                  <a:pt x="115" y="391"/>
                  <a:pt x="115" y="391"/>
                  <a:pt x="115" y="391"/>
                </a:cubicBezTo>
                <a:cubicBezTo>
                  <a:pt x="114" y="391"/>
                  <a:pt x="114" y="391"/>
                  <a:pt x="113" y="390"/>
                </a:cubicBezTo>
                <a:cubicBezTo>
                  <a:pt x="111" y="390"/>
                  <a:pt x="112" y="390"/>
                  <a:pt x="110" y="390"/>
                </a:cubicBezTo>
                <a:cubicBezTo>
                  <a:pt x="109" y="390"/>
                  <a:pt x="108" y="390"/>
                  <a:pt x="108" y="390"/>
                </a:cubicBezTo>
                <a:cubicBezTo>
                  <a:pt x="108" y="390"/>
                  <a:pt x="107" y="389"/>
                  <a:pt x="105" y="389"/>
                </a:cubicBezTo>
                <a:cubicBezTo>
                  <a:pt x="104" y="390"/>
                  <a:pt x="102" y="391"/>
                  <a:pt x="101" y="391"/>
                </a:cubicBezTo>
                <a:cubicBezTo>
                  <a:pt x="101" y="391"/>
                  <a:pt x="100" y="390"/>
                  <a:pt x="100" y="390"/>
                </a:cubicBezTo>
                <a:cubicBezTo>
                  <a:pt x="100" y="390"/>
                  <a:pt x="100" y="389"/>
                  <a:pt x="100" y="389"/>
                </a:cubicBezTo>
                <a:cubicBezTo>
                  <a:pt x="100" y="389"/>
                  <a:pt x="99" y="388"/>
                  <a:pt x="98" y="387"/>
                </a:cubicBezTo>
                <a:cubicBezTo>
                  <a:pt x="98" y="387"/>
                  <a:pt x="97" y="387"/>
                  <a:pt x="97" y="387"/>
                </a:cubicBezTo>
                <a:cubicBezTo>
                  <a:pt x="97" y="387"/>
                  <a:pt x="97" y="387"/>
                  <a:pt x="97" y="388"/>
                </a:cubicBezTo>
                <a:cubicBezTo>
                  <a:pt x="97" y="389"/>
                  <a:pt x="99" y="389"/>
                  <a:pt x="97" y="389"/>
                </a:cubicBezTo>
                <a:cubicBezTo>
                  <a:pt x="96" y="388"/>
                  <a:pt x="95" y="388"/>
                  <a:pt x="95" y="388"/>
                </a:cubicBezTo>
                <a:cubicBezTo>
                  <a:pt x="92" y="389"/>
                  <a:pt x="92" y="389"/>
                  <a:pt x="92" y="389"/>
                </a:cubicBezTo>
                <a:cubicBezTo>
                  <a:pt x="93" y="388"/>
                  <a:pt x="93" y="388"/>
                  <a:pt x="93" y="388"/>
                </a:cubicBezTo>
                <a:cubicBezTo>
                  <a:pt x="93" y="388"/>
                  <a:pt x="94" y="388"/>
                  <a:pt x="94" y="388"/>
                </a:cubicBezTo>
                <a:cubicBezTo>
                  <a:pt x="94" y="387"/>
                  <a:pt x="94" y="387"/>
                  <a:pt x="94" y="387"/>
                </a:cubicBezTo>
                <a:cubicBezTo>
                  <a:pt x="94" y="387"/>
                  <a:pt x="94" y="386"/>
                  <a:pt x="94" y="386"/>
                </a:cubicBezTo>
                <a:cubicBezTo>
                  <a:pt x="95" y="386"/>
                  <a:pt x="96" y="385"/>
                  <a:pt x="95" y="385"/>
                </a:cubicBezTo>
                <a:cubicBezTo>
                  <a:pt x="94" y="385"/>
                  <a:pt x="93" y="385"/>
                  <a:pt x="93" y="385"/>
                </a:cubicBezTo>
                <a:cubicBezTo>
                  <a:pt x="93" y="384"/>
                  <a:pt x="93" y="384"/>
                  <a:pt x="93" y="384"/>
                </a:cubicBezTo>
                <a:cubicBezTo>
                  <a:pt x="93" y="384"/>
                  <a:pt x="92" y="383"/>
                  <a:pt x="92" y="383"/>
                </a:cubicBezTo>
                <a:cubicBezTo>
                  <a:pt x="92" y="384"/>
                  <a:pt x="92" y="385"/>
                  <a:pt x="92" y="385"/>
                </a:cubicBezTo>
                <a:cubicBezTo>
                  <a:pt x="91" y="385"/>
                  <a:pt x="91" y="385"/>
                  <a:pt x="91" y="384"/>
                </a:cubicBezTo>
                <a:cubicBezTo>
                  <a:pt x="91" y="383"/>
                  <a:pt x="91" y="383"/>
                  <a:pt x="91" y="383"/>
                </a:cubicBezTo>
                <a:cubicBezTo>
                  <a:pt x="90" y="383"/>
                  <a:pt x="89" y="383"/>
                  <a:pt x="89" y="383"/>
                </a:cubicBezTo>
                <a:cubicBezTo>
                  <a:pt x="89" y="383"/>
                  <a:pt x="90" y="384"/>
                  <a:pt x="88" y="384"/>
                </a:cubicBezTo>
                <a:cubicBezTo>
                  <a:pt x="87" y="384"/>
                  <a:pt x="86" y="385"/>
                  <a:pt x="85" y="385"/>
                </a:cubicBezTo>
                <a:cubicBezTo>
                  <a:pt x="84" y="386"/>
                  <a:pt x="84" y="387"/>
                  <a:pt x="84" y="387"/>
                </a:cubicBezTo>
                <a:cubicBezTo>
                  <a:pt x="84" y="388"/>
                  <a:pt x="82" y="388"/>
                  <a:pt x="82" y="389"/>
                </a:cubicBezTo>
                <a:cubicBezTo>
                  <a:pt x="83" y="389"/>
                  <a:pt x="82" y="389"/>
                  <a:pt x="84" y="390"/>
                </a:cubicBezTo>
                <a:cubicBezTo>
                  <a:pt x="85" y="390"/>
                  <a:pt x="85" y="390"/>
                  <a:pt x="86" y="390"/>
                </a:cubicBezTo>
                <a:cubicBezTo>
                  <a:pt x="87" y="391"/>
                  <a:pt x="88" y="390"/>
                  <a:pt x="88" y="390"/>
                </a:cubicBezTo>
                <a:cubicBezTo>
                  <a:pt x="88" y="390"/>
                  <a:pt x="88" y="390"/>
                  <a:pt x="89" y="391"/>
                </a:cubicBezTo>
                <a:cubicBezTo>
                  <a:pt x="89" y="391"/>
                  <a:pt x="90" y="390"/>
                  <a:pt x="90" y="391"/>
                </a:cubicBezTo>
                <a:cubicBezTo>
                  <a:pt x="90" y="392"/>
                  <a:pt x="91" y="393"/>
                  <a:pt x="90" y="393"/>
                </a:cubicBezTo>
                <a:cubicBezTo>
                  <a:pt x="89" y="393"/>
                  <a:pt x="88" y="394"/>
                  <a:pt x="88" y="393"/>
                </a:cubicBezTo>
                <a:cubicBezTo>
                  <a:pt x="88" y="393"/>
                  <a:pt x="88" y="392"/>
                  <a:pt x="87" y="392"/>
                </a:cubicBezTo>
                <a:cubicBezTo>
                  <a:pt x="87" y="392"/>
                  <a:pt x="86" y="392"/>
                  <a:pt x="86" y="392"/>
                </a:cubicBezTo>
                <a:cubicBezTo>
                  <a:pt x="85" y="394"/>
                  <a:pt x="85" y="394"/>
                  <a:pt x="85" y="394"/>
                </a:cubicBezTo>
                <a:cubicBezTo>
                  <a:pt x="85" y="394"/>
                  <a:pt x="85" y="395"/>
                  <a:pt x="84" y="395"/>
                </a:cubicBezTo>
                <a:cubicBezTo>
                  <a:pt x="83" y="395"/>
                  <a:pt x="84" y="395"/>
                  <a:pt x="82" y="395"/>
                </a:cubicBezTo>
                <a:cubicBezTo>
                  <a:pt x="80" y="395"/>
                  <a:pt x="80" y="394"/>
                  <a:pt x="79" y="394"/>
                </a:cubicBezTo>
                <a:cubicBezTo>
                  <a:pt x="79" y="394"/>
                  <a:pt x="79" y="394"/>
                  <a:pt x="78" y="394"/>
                </a:cubicBezTo>
                <a:cubicBezTo>
                  <a:pt x="78" y="394"/>
                  <a:pt x="76" y="392"/>
                  <a:pt x="75" y="394"/>
                </a:cubicBezTo>
                <a:cubicBezTo>
                  <a:pt x="74" y="395"/>
                  <a:pt x="73" y="396"/>
                  <a:pt x="73" y="396"/>
                </a:cubicBezTo>
                <a:cubicBezTo>
                  <a:pt x="70" y="396"/>
                  <a:pt x="70" y="396"/>
                  <a:pt x="70" y="396"/>
                </a:cubicBezTo>
                <a:cubicBezTo>
                  <a:pt x="70" y="396"/>
                  <a:pt x="69" y="396"/>
                  <a:pt x="68" y="396"/>
                </a:cubicBezTo>
                <a:cubicBezTo>
                  <a:pt x="67" y="396"/>
                  <a:pt x="66" y="396"/>
                  <a:pt x="66" y="396"/>
                </a:cubicBezTo>
                <a:cubicBezTo>
                  <a:pt x="65" y="397"/>
                  <a:pt x="64" y="394"/>
                  <a:pt x="64" y="394"/>
                </a:cubicBezTo>
                <a:cubicBezTo>
                  <a:pt x="64" y="394"/>
                  <a:pt x="65" y="392"/>
                  <a:pt x="62" y="394"/>
                </a:cubicBezTo>
                <a:cubicBezTo>
                  <a:pt x="59" y="396"/>
                  <a:pt x="58" y="396"/>
                  <a:pt x="58" y="396"/>
                </a:cubicBezTo>
                <a:cubicBezTo>
                  <a:pt x="58" y="396"/>
                  <a:pt x="57" y="396"/>
                  <a:pt x="57" y="397"/>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6" y="396"/>
                  <a:pt x="56" y="396"/>
                  <a:pt x="56" y="395"/>
                </a:cubicBezTo>
                <a:cubicBezTo>
                  <a:pt x="56" y="395"/>
                  <a:pt x="56" y="395"/>
                  <a:pt x="56" y="395"/>
                </a:cubicBezTo>
                <a:cubicBezTo>
                  <a:pt x="56" y="395"/>
                  <a:pt x="55" y="395"/>
                  <a:pt x="55" y="394"/>
                </a:cubicBezTo>
                <a:cubicBezTo>
                  <a:pt x="53" y="392"/>
                  <a:pt x="50" y="388"/>
                  <a:pt x="50" y="388"/>
                </a:cubicBezTo>
                <a:cubicBezTo>
                  <a:pt x="52" y="384"/>
                  <a:pt x="52" y="384"/>
                  <a:pt x="52" y="384"/>
                </a:cubicBezTo>
                <a:cubicBezTo>
                  <a:pt x="52" y="384"/>
                  <a:pt x="53" y="377"/>
                  <a:pt x="53" y="375"/>
                </a:cubicBezTo>
                <a:cubicBezTo>
                  <a:pt x="53" y="374"/>
                  <a:pt x="53" y="368"/>
                  <a:pt x="53" y="368"/>
                </a:cubicBezTo>
                <a:cubicBezTo>
                  <a:pt x="53" y="368"/>
                  <a:pt x="49" y="367"/>
                  <a:pt x="52" y="364"/>
                </a:cubicBezTo>
                <a:cubicBezTo>
                  <a:pt x="55" y="360"/>
                  <a:pt x="58" y="355"/>
                  <a:pt x="58" y="355"/>
                </a:cubicBezTo>
                <a:cubicBezTo>
                  <a:pt x="58" y="345"/>
                  <a:pt x="58" y="345"/>
                  <a:pt x="58" y="345"/>
                </a:cubicBezTo>
                <a:cubicBezTo>
                  <a:pt x="58" y="345"/>
                  <a:pt x="55" y="342"/>
                  <a:pt x="59" y="340"/>
                </a:cubicBezTo>
                <a:cubicBezTo>
                  <a:pt x="63" y="337"/>
                  <a:pt x="70" y="328"/>
                  <a:pt x="70" y="328"/>
                </a:cubicBezTo>
                <a:cubicBezTo>
                  <a:pt x="77" y="320"/>
                  <a:pt x="77" y="320"/>
                  <a:pt x="77" y="320"/>
                </a:cubicBezTo>
                <a:cubicBezTo>
                  <a:pt x="65" y="317"/>
                  <a:pt x="65" y="317"/>
                  <a:pt x="65" y="317"/>
                </a:cubicBezTo>
                <a:cubicBezTo>
                  <a:pt x="58" y="316"/>
                  <a:pt x="58" y="316"/>
                  <a:pt x="58" y="316"/>
                </a:cubicBezTo>
                <a:cubicBezTo>
                  <a:pt x="53" y="313"/>
                  <a:pt x="53" y="313"/>
                  <a:pt x="53" y="313"/>
                </a:cubicBezTo>
                <a:cubicBezTo>
                  <a:pt x="50" y="308"/>
                  <a:pt x="50" y="308"/>
                  <a:pt x="50" y="308"/>
                </a:cubicBezTo>
                <a:cubicBezTo>
                  <a:pt x="47" y="310"/>
                  <a:pt x="47" y="310"/>
                  <a:pt x="47" y="310"/>
                </a:cubicBezTo>
                <a:cubicBezTo>
                  <a:pt x="44" y="312"/>
                  <a:pt x="44" y="312"/>
                  <a:pt x="44" y="312"/>
                </a:cubicBezTo>
                <a:cubicBezTo>
                  <a:pt x="37" y="311"/>
                  <a:pt x="37" y="311"/>
                  <a:pt x="37" y="311"/>
                </a:cubicBezTo>
                <a:cubicBezTo>
                  <a:pt x="32" y="306"/>
                  <a:pt x="32" y="306"/>
                  <a:pt x="32" y="306"/>
                </a:cubicBezTo>
                <a:cubicBezTo>
                  <a:pt x="28" y="309"/>
                  <a:pt x="28" y="309"/>
                  <a:pt x="28" y="309"/>
                </a:cubicBezTo>
                <a:cubicBezTo>
                  <a:pt x="24" y="306"/>
                  <a:pt x="24" y="306"/>
                  <a:pt x="24" y="306"/>
                </a:cubicBezTo>
                <a:cubicBezTo>
                  <a:pt x="21" y="301"/>
                  <a:pt x="21" y="301"/>
                  <a:pt x="21" y="301"/>
                </a:cubicBezTo>
                <a:cubicBezTo>
                  <a:pt x="20" y="297"/>
                  <a:pt x="20" y="297"/>
                  <a:pt x="20" y="297"/>
                </a:cubicBezTo>
                <a:cubicBezTo>
                  <a:pt x="15" y="292"/>
                  <a:pt x="15" y="292"/>
                  <a:pt x="15" y="292"/>
                </a:cubicBezTo>
                <a:cubicBezTo>
                  <a:pt x="13" y="292"/>
                  <a:pt x="13" y="292"/>
                  <a:pt x="13" y="292"/>
                </a:cubicBezTo>
                <a:cubicBezTo>
                  <a:pt x="13" y="291"/>
                  <a:pt x="13" y="291"/>
                  <a:pt x="13" y="291"/>
                </a:cubicBezTo>
                <a:cubicBezTo>
                  <a:pt x="12" y="285"/>
                  <a:pt x="12" y="285"/>
                  <a:pt x="12" y="285"/>
                </a:cubicBezTo>
                <a:cubicBezTo>
                  <a:pt x="15" y="283"/>
                  <a:pt x="15" y="283"/>
                  <a:pt x="15" y="283"/>
                </a:cubicBezTo>
                <a:cubicBezTo>
                  <a:pt x="17" y="280"/>
                  <a:pt x="17" y="280"/>
                  <a:pt x="17" y="280"/>
                </a:cubicBezTo>
                <a:cubicBezTo>
                  <a:pt x="19" y="277"/>
                  <a:pt x="19" y="277"/>
                  <a:pt x="19" y="277"/>
                </a:cubicBezTo>
                <a:cubicBezTo>
                  <a:pt x="18" y="273"/>
                  <a:pt x="18" y="273"/>
                  <a:pt x="18" y="273"/>
                </a:cubicBezTo>
                <a:cubicBezTo>
                  <a:pt x="18" y="273"/>
                  <a:pt x="14" y="273"/>
                  <a:pt x="13" y="272"/>
                </a:cubicBezTo>
                <a:cubicBezTo>
                  <a:pt x="12" y="272"/>
                  <a:pt x="9" y="270"/>
                  <a:pt x="9" y="270"/>
                </a:cubicBezTo>
                <a:cubicBezTo>
                  <a:pt x="8" y="265"/>
                  <a:pt x="8" y="265"/>
                  <a:pt x="8" y="265"/>
                </a:cubicBezTo>
                <a:cubicBezTo>
                  <a:pt x="6" y="262"/>
                  <a:pt x="6" y="262"/>
                  <a:pt x="6" y="262"/>
                </a:cubicBezTo>
                <a:cubicBezTo>
                  <a:pt x="5" y="257"/>
                  <a:pt x="5" y="257"/>
                  <a:pt x="5" y="257"/>
                </a:cubicBezTo>
                <a:cubicBezTo>
                  <a:pt x="6" y="252"/>
                  <a:pt x="6" y="252"/>
                  <a:pt x="6" y="252"/>
                </a:cubicBezTo>
                <a:cubicBezTo>
                  <a:pt x="6" y="252"/>
                  <a:pt x="6" y="252"/>
                  <a:pt x="6" y="252"/>
                </a:cubicBezTo>
                <a:cubicBezTo>
                  <a:pt x="6" y="252"/>
                  <a:pt x="6" y="252"/>
                  <a:pt x="6" y="252"/>
                </a:cubicBezTo>
                <a:cubicBezTo>
                  <a:pt x="7" y="252"/>
                  <a:pt x="7" y="252"/>
                  <a:pt x="7" y="252"/>
                </a:cubicBezTo>
                <a:cubicBezTo>
                  <a:pt x="8" y="250"/>
                  <a:pt x="8" y="250"/>
                  <a:pt x="8" y="250"/>
                </a:cubicBezTo>
                <a:cubicBezTo>
                  <a:pt x="8" y="249"/>
                  <a:pt x="8" y="249"/>
                  <a:pt x="8" y="249"/>
                </a:cubicBezTo>
                <a:cubicBezTo>
                  <a:pt x="8" y="249"/>
                  <a:pt x="9" y="248"/>
                  <a:pt x="10" y="248"/>
                </a:cubicBezTo>
                <a:cubicBezTo>
                  <a:pt x="10" y="248"/>
                  <a:pt x="11" y="248"/>
                  <a:pt x="11" y="248"/>
                </a:cubicBezTo>
                <a:cubicBezTo>
                  <a:pt x="12" y="248"/>
                  <a:pt x="12" y="245"/>
                  <a:pt x="12" y="245"/>
                </a:cubicBezTo>
                <a:cubicBezTo>
                  <a:pt x="14" y="245"/>
                  <a:pt x="14" y="245"/>
                  <a:pt x="14" y="245"/>
                </a:cubicBezTo>
                <a:cubicBezTo>
                  <a:pt x="14" y="245"/>
                  <a:pt x="15" y="244"/>
                  <a:pt x="15" y="244"/>
                </a:cubicBezTo>
                <a:cubicBezTo>
                  <a:pt x="15" y="243"/>
                  <a:pt x="15" y="242"/>
                  <a:pt x="15" y="242"/>
                </a:cubicBezTo>
                <a:cubicBezTo>
                  <a:pt x="15" y="242"/>
                  <a:pt x="16" y="240"/>
                  <a:pt x="16" y="239"/>
                </a:cubicBezTo>
                <a:cubicBezTo>
                  <a:pt x="16" y="238"/>
                  <a:pt x="15" y="237"/>
                  <a:pt x="15" y="237"/>
                </a:cubicBezTo>
                <a:cubicBezTo>
                  <a:pt x="15" y="237"/>
                  <a:pt x="14" y="235"/>
                  <a:pt x="13" y="235"/>
                </a:cubicBezTo>
                <a:cubicBezTo>
                  <a:pt x="13" y="235"/>
                  <a:pt x="11" y="235"/>
                  <a:pt x="11" y="235"/>
                </a:cubicBezTo>
                <a:cubicBezTo>
                  <a:pt x="10" y="235"/>
                  <a:pt x="9" y="233"/>
                  <a:pt x="9" y="233"/>
                </a:cubicBezTo>
                <a:cubicBezTo>
                  <a:pt x="9" y="233"/>
                  <a:pt x="10" y="232"/>
                  <a:pt x="10" y="231"/>
                </a:cubicBezTo>
                <a:cubicBezTo>
                  <a:pt x="11" y="231"/>
                  <a:pt x="11" y="228"/>
                  <a:pt x="11" y="228"/>
                </a:cubicBezTo>
                <a:cubicBezTo>
                  <a:pt x="11" y="228"/>
                  <a:pt x="10" y="227"/>
                  <a:pt x="9" y="227"/>
                </a:cubicBezTo>
                <a:cubicBezTo>
                  <a:pt x="9" y="227"/>
                  <a:pt x="7" y="227"/>
                  <a:pt x="7" y="227"/>
                </a:cubicBezTo>
                <a:cubicBezTo>
                  <a:pt x="7" y="224"/>
                  <a:pt x="7" y="224"/>
                  <a:pt x="7" y="224"/>
                </a:cubicBezTo>
                <a:cubicBezTo>
                  <a:pt x="7" y="224"/>
                  <a:pt x="5" y="223"/>
                  <a:pt x="4" y="223"/>
                </a:cubicBezTo>
                <a:cubicBezTo>
                  <a:pt x="4" y="223"/>
                  <a:pt x="4" y="222"/>
                  <a:pt x="3" y="222"/>
                </a:cubicBezTo>
                <a:cubicBezTo>
                  <a:pt x="4" y="222"/>
                  <a:pt x="4" y="222"/>
                  <a:pt x="4" y="222"/>
                </a:cubicBezTo>
                <a:cubicBezTo>
                  <a:pt x="4" y="222"/>
                  <a:pt x="4" y="222"/>
                  <a:pt x="4" y="222"/>
                </a:cubicBezTo>
                <a:cubicBezTo>
                  <a:pt x="4" y="221"/>
                  <a:pt x="3" y="220"/>
                  <a:pt x="3" y="219"/>
                </a:cubicBezTo>
                <a:cubicBezTo>
                  <a:pt x="3" y="219"/>
                  <a:pt x="4" y="219"/>
                  <a:pt x="4" y="219"/>
                </a:cubicBezTo>
                <a:cubicBezTo>
                  <a:pt x="4" y="219"/>
                  <a:pt x="4" y="218"/>
                  <a:pt x="5" y="217"/>
                </a:cubicBezTo>
                <a:cubicBezTo>
                  <a:pt x="5" y="217"/>
                  <a:pt x="5" y="217"/>
                  <a:pt x="6" y="217"/>
                </a:cubicBezTo>
                <a:cubicBezTo>
                  <a:pt x="6" y="217"/>
                  <a:pt x="6" y="216"/>
                  <a:pt x="7" y="216"/>
                </a:cubicBezTo>
                <a:cubicBezTo>
                  <a:pt x="7" y="215"/>
                  <a:pt x="7" y="213"/>
                  <a:pt x="7" y="213"/>
                </a:cubicBezTo>
                <a:cubicBezTo>
                  <a:pt x="7" y="213"/>
                  <a:pt x="7" y="213"/>
                  <a:pt x="6" y="212"/>
                </a:cubicBezTo>
                <a:cubicBezTo>
                  <a:pt x="5" y="212"/>
                  <a:pt x="5" y="212"/>
                  <a:pt x="5" y="211"/>
                </a:cubicBezTo>
                <a:cubicBezTo>
                  <a:pt x="4" y="211"/>
                  <a:pt x="5" y="210"/>
                  <a:pt x="5" y="210"/>
                </a:cubicBezTo>
                <a:cubicBezTo>
                  <a:pt x="5" y="210"/>
                  <a:pt x="3" y="209"/>
                  <a:pt x="3" y="209"/>
                </a:cubicBezTo>
                <a:cubicBezTo>
                  <a:pt x="3" y="209"/>
                  <a:pt x="1" y="209"/>
                  <a:pt x="1" y="209"/>
                </a:cubicBezTo>
                <a:cubicBezTo>
                  <a:pt x="1" y="209"/>
                  <a:pt x="1" y="209"/>
                  <a:pt x="1" y="209"/>
                </a:cubicBezTo>
                <a:cubicBezTo>
                  <a:pt x="1" y="207"/>
                  <a:pt x="1" y="207"/>
                  <a:pt x="1" y="207"/>
                </a:cubicBezTo>
                <a:cubicBezTo>
                  <a:pt x="0" y="205"/>
                  <a:pt x="0" y="205"/>
                  <a:pt x="0" y="205"/>
                </a:cubicBezTo>
                <a:cubicBezTo>
                  <a:pt x="1" y="204"/>
                  <a:pt x="1" y="204"/>
                  <a:pt x="1" y="204"/>
                </a:cubicBezTo>
                <a:cubicBezTo>
                  <a:pt x="3" y="206"/>
                  <a:pt x="3" y="206"/>
                  <a:pt x="3" y="206"/>
                </a:cubicBezTo>
                <a:cubicBezTo>
                  <a:pt x="3" y="206"/>
                  <a:pt x="3" y="205"/>
                  <a:pt x="3" y="204"/>
                </a:cubicBezTo>
                <a:cubicBezTo>
                  <a:pt x="4" y="204"/>
                  <a:pt x="5" y="202"/>
                  <a:pt x="5" y="202"/>
                </a:cubicBezTo>
                <a:cubicBezTo>
                  <a:pt x="7" y="202"/>
                  <a:pt x="7" y="202"/>
                  <a:pt x="7" y="202"/>
                </a:cubicBezTo>
                <a:cubicBezTo>
                  <a:pt x="7" y="202"/>
                  <a:pt x="11" y="202"/>
                  <a:pt x="11" y="202"/>
                </a:cubicBezTo>
                <a:cubicBezTo>
                  <a:pt x="12" y="201"/>
                  <a:pt x="10" y="199"/>
                  <a:pt x="10" y="199"/>
                </a:cubicBezTo>
                <a:cubicBezTo>
                  <a:pt x="10" y="199"/>
                  <a:pt x="8" y="201"/>
                  <a:pt x="8" y="201"/>
                </a:cubicBezTo>
                <a:cubicBezTo>
                  <a:pt x="7" y="201"/>
                  <a:pt x="7" y="198"/>
                  <a:pt x="7" y="198"/>
                </a:cubicBezTo>
                <a:cubicBezTo>
                  <a:pt x="7" y="196"/>
                  <a:pt x="7" y="196"/>
                  <a:pt x="7" y="196"/>
                </a:cubicBezTo>
                <a:cubicBezTo>
                  <a:pt x="9" y="195"/>
                  <a:pt x="9" y="195"/>
                  <a:pt x="9" y="195"/>
                </a:cubicBezTo>
                <a:cubicBezTo>
                  <a:pt x="10" y="193"/>
                  <a:pt x="10" y="193"/>
                  <a:pt x="10" y="193"/>
                </a:cubicBezTo>
                <a:cubicBezTo>
                  <a:pt x="10" y="193"/>
                  <a:pt x="12" y="191"/>
                  <a:pt x="12" y="191"/>
                </a:cubicBezTo>
                <a:cubicBezTo>
                  <a:pt x="13" y="190"/>
                  <a:pt x="12" y="188"/>
                  <a:pt x="12" y="188"/>
                </a:cubicBezTo>
                <a:cubicBezTo>
                  <a:pt x="13" y="185"/>
                  <a:pt x="13" y="185"/>
                  <a:pt x="13" y="185"/>
                </a:cubicBezTo>
                <a:cubicBezTo>
                  <a:pt x="11" y="182"/>
                  <a:pt x="11" y="182"/>
                  <a:pt x="11" y="182"/>
                </a:cubicBezTo>
                <a:cubicBezTo>
                  <a:pt x="11" y="179"/>
                  <a:pt x="11" y="179"/>
                  <a:pt x="11" y="179"/>
                </a:cubicBezTo>
                <a:cubicBezTo>
                  <a:pt x="9" y="176"/>
                  <a:pt x="9" y="176"/>
                  <a:pt x="9" y="176"/>
                </a:cubicBezTo>
                <a:cubicBezTo>
                  <a:pt x="9" y="175"/>
                  <a:pt x="9" y="175"/>
                  <a:pt x="9" y="175"/>
                </a:cubicBezTo>
                <a:cubicBezTo>
                  <a:pt x="8" y="173"/>
                  <a:pt x="8" y="173"/>
                  <a:pt x="8" y="173"/>
                </a:cubicBezTo>
                <a:cubicBezTo>
                  <a:pt x="8" y="171"/>
                  <a:pt x="8" y="171"/>
                  <a:pt x="8" y="171"/>
                </a:cubicBezTo>
                <a:cubicBezTo>
                  <a:pt x="8" y="171"/>
                  <a:pt x="6" y="169"/>
                  <a:pt x="5" y="169"/>
                </a:cubicBezTo>
                <a:cubicBezTo>
                  <a:pt x="4" y="169"/>
                  <a:pt x="5" y="168"/>
                  <a:pt x="5" y="168"/>
                </a:cubicBezTo>
                <a:cubicBezTo>
                  <a:pt x="5" y="166"/>
                  <a:pt x="5" y="166"/>
                  <a:pt x="5" y="166"/>
                </a:cubicBezTo>
                <a:cubicBezTo>
                  <a:pt x="5" y="163"/>
                  <a:pt x="5" y="163"/>
                  <a:pt x="5" y="163"/>
                </a:cubicBezTo>
                <a:cubicBezTo>
                  <a:pt x="10" y="164"/>
                  <a:pt x="10" y="164"/>
                  <a:pt x="10" y="164"/>
                </a:cubicBezTo>
                <a:cubicBezTo>
                  <a:pt x="12" y="164"/>
                  <a:pt x="12" y="164"/>
                  <a:pt x="12" y="164"/>
                </a:cubicBezTo>
                <a:cubicBezTo>
                  <a:pt x="9" y="162"/>
                  <a:pt x="9" y="162"/>
                  <a:pt x="9" y="162"/>
                </a:cubicBezTo>
                <a:cubicBezTo>
                  <a:pt x="12" y="161"/>
                  <a:pt x="12" y="161"/>
                  <a:pt x="12" y="161"/>
                </a:cubicBezTo>
                <a:cubicBezTo>
                  <a:pt x="14" y="163"/>
                  <a:pt x="14" y="163"/>
                  <a:pt x="14" y="163"/>
                </a:cubicBezTo>
                <a:cubicBezTo>
                  <a:pt x="17" y="164"/>
                  <a:pt x="17" y="164"/>
                  <a:pt x="17" y="164"/>
                </a:cubicBezTo>
                <a:cubicBezTo>
                  <a:pt x="18" y="166"/>
                  <a:pt x="18" y="166"/>
                  <a:pt x="18" y="166"/>
                </a:cubicBezTo>
                <a:cubicBezTo>
                  <a:pt x="19" y="164"/>
                  <a:pt x="19" y="164"/>
                  <a:pt x="19" y="164"/>
                </a:cubicBezTo>
                <a:cubicBezTo>
                  <a:pt x="22" y="164"/>
                  <a:pt x="22" y="164"/>
                  <a:pt x="22" y="164"/>
                </a:cubicBezTo>
                <a:cubicBezTo>
                  <a:pt x="23" y="164"/>
                  <a:pt x="23" y="164"/>
                  <a:pt x="23" y="164"/>
                </a:cubicBezTo>
                <a:cubicBezTo>
                  <a:pt x="26" y="163"/>
                  <a:pt x="26" y="163"/>
                  <a:pt x="26" y="163"/>
                </a:cubicBezTo>
                <a:cubicBezTo>
                  <a:pt x="29" y="163"/>
                  <a:pt x="29" y="163"/>
                  <a:pt x="29" y="163"/>
                </a:cubicBezTo>
                <a:cubicBezTo>
                  <a:pt x="30" y="161"/>
                  <a:pt x="30" y="161"/>
                  <a:pt x="30" y="161"/>
                </a:cubicBezTo>
                <a:cubicBezTo>
                  <a:pt x="32" y="160"/>
                  <a:pt x="32" y="160"/>
                  <a:pt x="32" y="160"/>
                </a:cubicBezTo>
                <a:cubicBezTo>
                  <a:pt x="33" y="159"/>
                  <a:pt x="33" y="159"/>
                  <a:pt x="33" y="159"/>
                </a:cubicBezTo>
                <a:cubicBezTo>
                  <a:pt x="30" y="157"/>
                  <a:pt x="30" y="157"/>
                  <a:pt x="30" y="157"/>
                </a:cubicBezTo>
                <a:cubicBezTo>
                  <a:pt x="28" y="154"/>
                  <a:pt x="28" y="154"/>
                  <a:pt x="28" y="154"/>
                </a:cubicBezTo>
                <a:cubicBezTo>
                  <a:pt x="30" y="154"/>
                  <a:pt x="30" y="154"/>
                  <a:pt x="30" y="154"/>
                </a:cubicBezTo>
                <a:cubicBezTo>
                  <a:pt x="30" y="151"/>
                  <a:pt x="30" y="151"/>
                  <a:pt x="30" y="151"/>
                </a:cubicBezTo>
                <a:cubicBezTo>
                  <a:pt x="30" y="151"/>
                  <a:pt x="34" y="152"/>
                  <a:pt x="34" y="152"/>
                </a:cubicBezTo>
                <a:cubicBezTo>
                  <a:pt x="34" y="151"/>
                  <a:pt x="34" y="151"/>
                  <a:pt x="35" y="150"/>
                </a:cubicBezTo>
                <a:cubicBezTo>
                  <a:pt x="36" y="150"/>
                  <a:pt x="38" y="149"/>
                  <a:pt x="38" y="149"/>
                </a:cubicBezTo>
                <a:cubicBezTo>
                  <a:pt x="39" y="147"/>
                  <a:pt x="39" y="147"/>
                  <a:pt x="39" y="147"/>
                </a:cubicBezTo>
                <a:cubicBezTo>
                  <a:pt x="39" y="147"/>
                  <a:pt x="41" y="146"/>
                  <a:pt x="41" y="146"/>
                </a:cubicBezTo>
                <a:cubicBezTo>
                  <a:pt x="42" y="146"/>
                  <a:pt x="41" y="145"/>
                  <a:pt x="41" y="144"/>
                </a:cubicBezTo>
                <a:cubicBezTo>
                  <a:pt x="41" y="143"/>
                  <a:pt x="41" y="141"/>
                  <a:pt x="41" y="141"/>
                </a:cubicBezTo>
                <a:cubicBezTo>
                  <a:pt x="42" y="139"/>
                  <a:pt x="42" y="139"/>
                  <a:pt x="42" y="139"/>
                </a:cubicBezTo>
                <a:cubicBezTo>
                  <a:pt x="40" y="135"/>
                  <a:pt x="40" y="135"/>
                  <a:pt x="40" y="135"/>
                </a:cubicBezTo>
                <a:cubicBezTo>
                  <a:pt x="37" y="136"/>
                  <a:pt x="37" y="136"/>
                  <a:pt x="37" y="136"/>
                </a:cubicBezTo>
                <a:cubicBezTo>
                  <a:pt x="35" y="134"/>
                  <a:pt x="35" y="134"/>
                  <a:pt x="35" y="134"/>
                </a:cubicBezTo>
                <a:cubicBezTo>
                  <a:pt x="35" y="134"/>
                  <a:pt x="32" y="134"/>
                  <a:pt x="32" y="133"/>
                </a:cubicBezTo>
                <a:cubicBezTo>
                  <a:pt x="31" y="132"/>
                  <a:pt x="30" y="130"/>
                  <a:pt x="30" y="130"/>
                </a:cubicBezTo>
                <a:cubicBezTo>
                  <a:pt x="30" y="128"/>
                  <a:pt x="30" y="128"/>
                  <a:pt x="30" y="128"/>
                </a:cubicBezTo>
                <a:cubicBezTo>
                  <a:pt x="33" y="128"/>
                  <a:pt x="33" y="128"/>
                  <a:pt x="33" y="128"/>
                </a:cubicBezTo>
                <a:cubicBezTo>
                  <a:pt x="31" y="127"/>
                  <a:pt x="31" y="127"/>
                  <a:pt x="31" y="127"/>
                </a:cubicBezTo>
                <a:cubicBezTo>
                  <a:pt x="31" y="124"/>
                  <a:pt x="31" y="124"/>
                  <a:pt x="31" y="124"/>
                </a:cubicBezTo>
                <a:cubicBezTo>
                  <a:pt x="35" y="123"/>
                  <a:pt x="35" y="123"/>
                  <a:pt x="35" y="123"/>
                </a:cubicBezTo>
                <a:cubicBezTo>
                  <a:pt x="35" y="123"/>
                  <a:pt x="40" y="125"/>
                  <a:pt x="41" y="125"/>
                </a:cubicBezTo>
                <a:cubicBezTo>
                  <a:pt x="42" y="126"/>
                  <a:pt x="42" y="122"/>
                  <a:pt x="42" y="122"/>
                </a:cubicBezTo>
                <a:cubicBezTo>
                  <a:pt x="43" y="117"/>
                  <a:pt x="43" y="117"/>
                  <a:pt x="43" y="117"/>
                </a:cubicBezTo>
                <a:cubicBezTo>
                  <a:pt x="43" y="117"/>
                  <a:pt x="42" y="113"/>
                  <a:pt x="43" y="112"/>
                </a:cubicBezTo>
                <a:cubicBezTo>
                  <a:pt x="44" y="112"/>
                  <a:pt x="47" y="106"/>
                  <a:pt x="47" y="106"/>
                </a:cubicBezTo>
                <a:cubicBezTo>
                  <a:pt x="47" y="106"/>
                  <a:pt x="47" y="100"/>
                  <a:pt x="47" y="99"/>
                </a:cubicBezTo>
                <a:cubicBezTo>
                  <a:pt x="47" y="98"/>
                  <a:pt x="47" y="94"/>
                  <a:pt x="47" y="94"/>
                </a:cubicBezTo>
                <a:cubicBezTo>
                  <a:pt x="47" y="93"/>
                  <a:pt x="47" y="93"/>
                  <a:pt x="47" y="93"/>
                </a:cubicBezTo>
                <a:cubicBezTo>
                  <a:pt x="47" y="93"/>
                  <a:pt x="44" y="92"/>
                  <a:pt x="43" y="92"/>
                </a:cubicBezTo>
                <a:cubicBezTo>
                  <a:pt x="43" y="91"/>
                  <a:pt x="44" y="89"/>
                  <a:pt x="44" y="89"/>
                </a:cubicBezTo>
                <a:cubicBezTo>
                  <a:pt x="39" y="88"/>
                  <a:pt x="39" y="88"/>
                  <a:pt x="39" y="88"/>
                </a:cubicBezTo>
                <a:cubicBezTo>
                  <a:pt x="40" y="85"/>
                  <a:pt x="41" y="80"/>
                  <a:pt x="42" y="80"/>
                </a:cubicBezTo>
                <a:cubicBezTo>
                  <a:pt x="43" y="79"/>
                  <a:pt x="45" y="77"/>
                  <a:pt x="45" y="77"/>
                </a:cubicBezTo>
                <a:cubicBezTo>
                  <a:pt x="45" y="73"/>
                  <a:pt x="45" y="73"/>
                  <a:pt x="45" y="73"/>
                </a:cubicBezTo>
                <a:cubicBezTo>
                  <a:pt x="43" y="70"/>
                  <a:pt x="43" y="70"/>
                  <a:pt x="43" y="70"/>
                </a:cubicBezTo>
                <a:cubicBezTo>
                  <a:pt x="45" y="67"/>
                  <a:pt x="45" y="67"/>
                  <a:pt x="45" y="67"/>
                </a:cubicBezTo>
                <a:cubicBezTo>
                  <a:pt x="45" y="67"/>
                  <a:pt x="49" y="65"/>
                  <a:pt x="49" y="65"/>
                </a:cubicBezTo>
                <a:cubicBezTo>
                  <a:pt x="50" y="65"/>
                  <a:pt x="56" y="65"/>
                  <a:pt x="56" y="65"/>
                </a:cubicBezTo>
                <a:cubicBezTo>
                  <a:pt x="60" y="63"/>
                  <a:pt x="60" y="63"/>
                  <a:pt x="60" y="63"/>
                </a:cubicBezTo>
                <a:cubicBezTo>
                  <a:pt x="66" y="63"/>
                  <a:pt x="66" y="63"/>
                  <a:pt x="66" y="63"/>
                </a:cubicBezTo>
                <a:cubicBezTo>
                  <a:pt x="70" y="62"/>
                  <a:pt x="70" y="62"/>
                  <a:pt x="70" y="62"/>
                </a:cubicBezTo>
                <a:cubicBezTo>
                  <a:pt x="73" y="64"/>
                  <a:pt x="73" y="64"/>
                  <a:pt x="73" y="64"/>
                </a:cubicBezTo>
                <a:cubicBezTo>
                  <a:pt x="73" y="64"/>
                  <a:pt x="75" y="66"/>
                  <a:pt x="75" y="67"/>
                </a:cubicBezTo>
                <a:cubicBezTo>
                  <a:pt x="75" y="67"/>
                  <a:pt x="77" y="69"/>
                  <a:pt x="77" y="70"/>
                </a:cubicBezTo>
                <a:cubicBezTo>
                  <a:pt x="76" y="70"/>
                  <a:pt x="78" y="73"/>
                  <a:pt x="78" y="73"/>
                </a:cubicBezTo>
                <a:cubicBezTo>
                  <a:pt x="78" y="73"/>
                  <a:pt x="77" y="75"/>
                  <a:pt x="77" y="76"/>
                </a:cubicBezTo>
                <a:cubicBezTo>
                  <a:pt x="77" y="76"/>
                  <a:pt x="78" y="80"/>
                  <a:pt x="78" y="80"/>
                </a:cubicBezTo>
                <a:cubicBezTo>
                  <a:pt x="78" y="81"/>
                  <a:pt x="80" y="82"/>
                  <a:pt x="80" y="82"/>
                </a:cubicBezTo>
                <a:cubicBezTo>
                  <a:pt x="82" y="81"/>
                  <a:pt x="82" y="81"/>
                  <a:pt x="82" y="81"/>
                </a:cubicBezTo>
                <a:cubicBezTo>
                  <a:pt x="83" y="79"/>
                  <a:pt x="83" y="79"/>
                  <a:pt x="83" y="79"/>
                </a:cubicBezTo>
                <a:cubicBezTo>
                  <a:pt x="81" y="76"/>
                  <a:pt x="81" y="76"/>
                  <a:pt x="81" y="76"/>
                </a:cubicBezTo>
                <a:cubicBezTo>
                  <a:pt x="80" y="76"/>
                  <a:pt x="80" y="76"/>
                  <a:pt x="80" y="76"/>
                </a:cubicBezTo>
                <a:cubicBezTo>
                  <a:pt x="81" y="72"/>
                  <a:pt x="81" y="72"/>
                  <a:pt x="81" y="72"/>
                </a:cubicBezTo>
                <a:cubicBezTo>
                  <a:pt x="81" y="72"/>
                  <a:pt x="83" y="71"/>
                  <a:pt x="84" y="72"/>
                </a:cubicBezTo>
                <a:cubicBezTo>
                  <a:pt x="85" y="72"/>
                  <a:pt x="88" y="75"/>
                  <a:pt x="88" y="75"/>
                </a:cubicBezTo>
                <a:cubicBezTo>
                  <a:pt x="90" y="76"/>
                  <a:pt x="90" y="76"/>
                  <a:pt x="90" y="76"/>
                </a:cubicBezTo>
                <a:cubicBezTo>
                  <a:pt x="90" y="76"/>
                  <a:pt x="93" y="74"/>
                  <a:pt x="93" y="74"/>
                </a:cubicBezTo>
                <a:cubicBezTo>
                  <a:pt x="93" y="74"/>
                  <a:pt x="90" y="70"/>
                  <a:pt x="90" y="70"/>
                </a:cubicBezTo>
                <a:cubicBezTo>
                  <a:pt x="91" y="65"/>
                  <a:pt x="91" y="65"/>
                  <a:pt x="91" y="65"/>
                </a:cubicBezTo>
                <a:cubicBezTo>
                  <a:pt x="92" y="61"/>
                  <a:pt x="92" y="61"/>
                  <a:pt x="92" y="61"/>
                </a:cubicBezTo>
                <a:cubicBezTo>
                  <a:pt x="96" y="58"/>
                  <a:pt x="96" y="58"/>
                  <a:pt x="96" y="58"/>
                </a:cubicBezTo>
                <a:cubicBezTo>
                  <a:pt x="99" y="60"/>
                  <a:pt x="99" y="60"/>
                  <a:pt x="99" y="60"/>
                </a:cubicBezTo>
                <a:cubicBezTo>
                  <a:pt x="104" y="60"/>
                  <a:pt x="104" y="60"/>
                  <a:pt x="104" y="60"/>
                </a:cubicBezTo>
                <a:cubicBezTo>
                  <a:pt x="109" y="60"/>
                  <a:pt x="109" y="60"/>
                  <a:pt x="109" y="60"/>
                </a:cubicBezTo>
                <a:cubicBezTo>
                  <a:pt x="112" y="59"/>
                  <a:pt x="112" y="59"/>
                  <a:pt x="112" y="59"/>
                </a:cubicBezTo>
                <a:cubicBezTo>
                  <a:pt x="116" y="59"/>
                  <a:pt x="116" y="59"/>
                  <a:pt x="116" y="59"/>
                </a:cubicBezTo>
                <a:cubicBezTo>
                  <a:pt x="116" y="59"/>
                  <a:pt x="114" y="57"/>
                  <a:pt x="114" y="57"/>
                </a:cubicBezTo>
                <a:cubicBezTo>
                  <a:pt x="113" y="57"/>
                  <a:pt x="111" y="55"/>
                  <a:pt x="111" y="55"/>
                </a:cubicBezTo>
                <a:cubicBezTo>
                  <a:pt x="111" y="55"/>
                  <a:pt x="110" y="57"/>
                  <a:pt x="110" y="57"/>
                </a:cubicBezTo>
                <a:cubicBezTo>
                  <a:pt x="109" y="58"/>
                  <a:pt x="106" y="58"/>
                  <a:pt x="106" y="57"/>
                </a:cubicBezTo>
                <a:cubicBezTo>
                  <a:pt x="105" y="57"/>
                  <a:pt x="104" y="54"/>
                  <a:pt x="104" y="54"/>
                </a:cubicBezTo>
                <a:cubicBezTo>
                  <a:pt x="104" y="51"/>
                  <a:pt x="104" y="51"/>
                  <a:pt x="104" y="51"/>
                </a:cubicBezTo>
                <a:cubicBezTo>
                  <a:pt x="106" y="50"/>
                  <a:pt x="106" y="50"/>
                  <a:pt x="106" y="50"/>
                </a:cubicBezTo>
                <a:cubicBezTo>
                  <a:pt x="103" y="47"/>
                  <a:pt x="103" y="47"/>
                  <a:pt x="103" y="47"/>
                </a:cubicBezTo>
                <a:cubicBezTo>
                  <a:pt x="103" y="47"/>
                  <a:pt x="103" y="44"/>
                  <a:pt x="104" y="43"/>
                </a:cubicBezTo>
                <a:cubicBezTo>
                  <a:pt x="105" y="43"/>
                  <a:pt x="105" y="41"/>
                  <a:pt x="105" y="41"/>
                </a:cubicBezTo>
                <a:cubicBezTo>
                  <a:pt x="102" y="41"/>
                  <a:pt x="102" y="41"/>
                  <a:pt x="102" y="41"/>
                </a:cubicBezTo>
                <a:cubicBezTo>
                  <a:pt x="102" y="41"/>
                  <a:pt x="101" y="41"/>
                  <a:pt x="101" y="39"/>
                </a:cubicBezTo>
                <a:cubicBezTo>
                  <a:pt x="102" y="37"/>
                  <a:pt x="102" y="36"/>
                  <a:pt x="102" y="36"/>
                </a:cubicBezTo>
                <a:cubicBezTo>
                  <a:pt x="98" y="36"/>
                  <a:pt x="98" y="36"/>
                  <a:pt x="98" y="36"/>
                </a:cubicBezTo>
                <a:cubicBezTo>
                  <a:pt x="96" y="36"/>
                  <a:pt x="96" y="36"/>
                  <a:pt x="96" y="36"/>
                </a:cubicBezTo>
                <a:cubicBezTo>
                  <a:pt x="93" y="33"/>
                  <a:pt x="93" y="33"/>
                  <a:pt x="93" y="33"/>
                </a:cubicBezTo>
                <a:cubicBezTo>
                  <a:pt x="94" y="30"/>
                  <a:pt x="94" y="30"/>
                  <a:pt x="94" y="30"/>
                </a:cubicBezTo>
                <a:cubicBezTo>
                  <a:pt x="100" y="29"/>
                  <a:pt x="100" y="29"/>
                  <a:pt x="100" y="29"/>
                </a:cubicBezTo>
                <a:cubicBezTo>
                  <a:pt x="107" y="26"/>
                  <a:pt x="107" y="26"/>
                  <a:pt x="107" y="26"/>
                </a:cubicBezTo>
                <a:cubicBezTo>
                  <a:pt x="106" y="24"/>
                  <a:pt x="106" y="24"/>
                  <a:pt x="106" y="24"/>
                </a:cubicBezTo>
                <a:cubicBezTo>
                  <a:pt x="104" y="25"/>
                  <a:pt x="104" y="25"/>
                  <a:pt x="104" y="25"/>
                </a:cubicBezTo>
                <a:cubicBezTo>
                  <a:pt x="104" y="25"/>
                  <a:pt x="103" y="26"/>
                  <a:pt x="103" y="26"/>
                </a:cubicBezTo>
                <a:cubicBezTo>
                  <a:pt x="102" y="26"/>
                  <a:pt x="100" y="26"/>
                  <a:pt x="100" y="26"/>
                </a:cubicBezTo>
                <a:cubicBezTo>
                  <a:pt x="100" y="24"/>
                  <a:pt x="100" y="24"/>
                  <a:pt x="100" y="24"/>
                </a:cubicBezTo>
                <a:cubicBezTo>
                  <a:pt x="103" y="24"/>
                  <a:pt x="103" y="24"/>
                  <a:pt x="103" y="24"/>
                </a:cubicBezTo>
                <a:cubicBezTo>
                  <a:pt x="105" y="23"/>
                  <a:pt x="105" y="23"/>
                  <a:pt x="105" y="23"/>
                </a:cubicBezTo>
                <a:cubicBezTo>
                  <a:pt x="103" y="22"/>
                  <a:pt x="103" y="22"/>
                  <a:pt x="103" y="22"/>
                </a:cubicBezTo>
                <a:cubicBezTo>
                  <a:pt x="100" y="18"/>
                  <a:pt x="100" y="18"/>
                  <a:pt x="100" y="18"/>
                </a:cubicBezTo>
                <a:cubicBezTo>
                  <a:pt x="99" y="15"/>
                  <a:pt x="99" y="15"/>
                  <a:pt x="99" y="15"/>
                </a:cubicBezTo>
                <a:cubicBezTo>
                  <a:pt x="97" y="14"/>
                  <a:pt x="97" y="14"/>
                  <a:pt x="97" y="14"/>
                </a:cubicBezTo>
                <a:cubicBezTo>
                  <a:pt x="95" y="12"/>
                  <a:pt x="95" y="12"/>
                  <a:pt x="95" y="12"/>
                </a:cubicBezTo>
                <a:cubicBezTo>
                  <a:pt x="95" y="9"/>
                  <a:pt x="95" y="9"/>
                  <a:pt x="95" y="9"/>
                </a:cubicBezTo>
                <a:cubicBezTo>
                  <a:pt x="94" y="1"/>
                  <a:pt x="94" y="1"/>
                  <a:pt x="94" y="1"/>
                </a:cubicBezTo>
                <a:cubicBezTo>
                  <a:pt x="97" y="1"/>
                  <a:pt x="97" y="1"/>
                  <a:pt x="97" y="1"/>
                </a:cubicBezTo>
                <a:cubicBezTo>
                  <a:pt x="99" y="0"/>
                  <a:pt x="99" y="0"/>
                  <a:pt x="99" y="0"/>
                </a:cubicBezTo>
                <a:cubicBezTo>
                  <a:pt x="99" y="0"/>
                  <a:pt x="104" y="2"/>
                  <a:pt x="105" y="2"/>
                </a:cubicBezTo>
                <a:cubicBezTo>
                  <a:pt x="106" y="2"/>
                  <a:pt x="108" y="3"/>
                  <a:pt x="108" y="3"/>
                </a:cubicBezTo>
                <a:cubicBezTo>
                  <a:pt x="112" y="5"/>
                  <a:pt x="112" y="5"/>
                  <a:pt x="112" y="5"/>
                </a:cubicBezTo>
                <a:cubicBezTo>
                  <a:pt x="115" y="6"/>
                  <a:pt x="115" y="6"/>
                  <a:pt x="115" y="6"/>
                </a:cubicBezTo>
                <a:cubicBezTo>
                  <a:pt x="115" y="6"/>
                  <a:pt x="116" y="6"/>
                  <a:pt x="116" y="6"/>
                </a:cubicBezTo>
                <a:cubicBezTo>
                  <a:pt x="117" y="6"/>
                  <a:pt x="119" y="5"/>
                  <a:pt x="119" y="5"/>
                </a:cubicBezTo>
                <a:cubicBezTo>
                  <a:pt x="119" y="5"/>
                  <a:pt x="122" y="3"/>
                  <a:pt x="123" y="3"/>
                </a:cubicBezTo>
                <a:cubicBezTo>
                  <a:pt x="123" y="2"/>
                  <a:pt x="124" y="2"/>
                  <a:pt x="124" y="2"/>
                </a:cubicBezTo>
                <a:cubicBezTo>
                  <a:pt x="126" y="6"/>
                  <a:pt x="126" y="6"/>
                  <a:pt x="126" y="6"/>
                </a:cubicBezTo>
                <a:cubicBezTo>
                  <a:pt x="128" y="4"/>
                  <a:pt x="128" y="4"/>
                  <a:pt x="128" y="4"/>
                </a:cubicBezTo>
                <a:cubicBezTo>
                  <a:pt x="129" y="2"/>
                  <a:pt x="129" y="2"/>
                  <a:pt x="129" y="2"/>
                </a:cubicBezTo>
                <a:cubicBezTo>
                  <a:pt x="137" y="11"/>
                  <a:pt x="137" y="11"/>
                  <a:pt x="137" y="11"/>
                </a:cubicBezTo>
                <a:cubicBezTo>
                  <a:pt x="138" y="15"/>
                  <a:pt x="138" y="15"/>
                  <a:pt x="138" y="15"/>
                </a:cubicBezTo>
                <a:cubicBezTo>
                  <a:pt x="138" y="15"/>
                  <a:pt x="138" y="18"/>
                  <a:pt x="138" y="18"/>
                </a:cubicBezTo>
                <a:cubicBezTo>
                  <a:pt x="137" y="18"/>
                  <a:pt x="136" y="22"/>
                  <a:pt x="136" y="22"/>
                </a:cubicBezTo>
                <a:cubicBezTo>
                  <a:pt x="136" y="25"/>
                  <a:pt x="136" y="25"/>
                  <a:pt x="136" y="25"/>
                </a:cubicBezTo>
                <a:cubicBezTo>
                  <a:pt x="138" y="26"/>
                  <a:pt x="138" y="26"/>
                  <a:pt x="138" y="26"/>
                </a:cubicBezTo>
                <a:cubicBezTo>
                  <a:pt x="141" y="26"/>
                  <a:pt x="141" y="26"/>
                  <a:pt x="141" y="26"/>
                </a:cubicBezTo>
                <a:cubicBezTo>
                  <a:pt x="143" y="28"/>
                  <a:pt x="143" y="28"/>
                  <a:pt x="143" y="28"/>
                </a:cubicBezTo>
                <a:cubicBezTo>
                  <a:pt x="144" y="29"/>
                  <a:pt x="144" y="29"/>
                  <a:pt x="144" y="29"/>
                </a:cubicBezTo>
                <a:cubicBezTo>
                  <a:pt x="147" y="29"/>
                  <a:pt x="147" y="29"/>
                  <a:pt x="147" y="29"/>
                </a:cubicBezTo>
                <a:cubicBezTo>
                  <a:pt x="148" y="28"/>
                  <a:pt x="148" y="28"/>
                  <a:pt x="148" y="28"/>
                </a:cubicBezTo>
                <a:cubicBezTo>
                  <a:pt x="152" y="29"/>
                  <a:pt x="152" y="29"/>
                  <a:pt x="152" y="29"/>
                </a:cubicBezTo>
                <a:cubicBezTo>
                  <a:pt x="155" y="31"/>
                  <a:pt x="155" y="31"/>
                  <a:pt x="155" y="31"/>
                </a:cubicBezTo>
                <a:cubicBezTo>
                  <a:pt x="158" y="33"/>
                  <a:pt x="158" y="33"/>
                  <a:pt x="158" y="33"/>
                </a:cubicBezTo>
                <a:cubicBezTo>
                  <a:pt x="163" y="35"/>
                  <a:pt x="163" y="35"/>
                  <a:pt x="163" y="35"/>
                </a:cubicBezTo>
                <a:cubicBezTo>
                  <a:pt x="164" y="32"/>
                  <a:pt x="164" y="32"/>
                  <a:pt x="164" y="32"/>
                </a:cubicBezTo>
                <a:cubicBezTo>
                  <a:pt x="165" y="31"/>
                  <a:pt x="165" y="31"/>
                  <a:pt x="165" y="31"/>
                </a:cubicBezTo>
                <a:cubicBezTo>
                  <a:pt x="168" y="31"/>
                  <a:pt x="168" y="31"/>
                  <a:pt x="168" y="31"/>
                </a:cubicBezTo>
                <a:cubicBezTo>
                  <a:pt x="170" y="30"/>
                  <a:pt x="170" y="30"/>
                  <a:pt x="170" y="30"/>
                </a:cubicBezTo>
                <a:cubicBezTo>
                  <a:pt x="171" y="29"/>
                  <a:pt x="171" y="29"/>
                  <a:pt x="171" y="29"/>
                </a:cubicBezTo>
                <a:cubicBezTo>
                  <a:pt x="168" y="26"/>
                  <a:pt x="168" y="26"/>
                  <a:pt x="168" y="26"/>
                </a:cubicBezTo>
                <a:cubicBezTo>
                  <a:pt x="168" y="23"/>
                  <a:pt x="168" y="23"/>
                  <a:pt x="168" y="23"/>
                </a:cubicBezTo>
                <a:cubicBezTo>
                  <a:pt x="168" y="23"/>
                  <a:pt x="170" y="21"/>
                  <a:pt x="170" y="21"/>
                </a:cubicBezTo>
                <a:cubicBezTo>
                  <a:pt x="171" y="21"/>
                  <a:pt x="175" y="22"/>
                  <a:pt x="175" y="22"/>
                </a:cubicBezTo>
                <a:cubicBezTo>
                  <a:pt x="176" y="25"/>
                  <a:pt x="176" y="25"/>
                  <a:pt x="176" y="25"/>
                </a:cubicBezTo>
                <a:cubicBezTo>
                  <a:pt x="177" y="28"/>
                  <a:pt x="177" y="28"/>
                  <a:pt x="177" y="28"/>
                </a:cubicBezTo>
                <a:cubicBezTo>
                  <a:pt x="173" y="29"/>
                  <a:pt x="173" y="29"/>
                  <a:pt x="173" y="29"/>
                </a:cubicBezTo>
                <a:cubicBezTo>
                  <a:pt x="172" y="31"/>
                  <a:pt x="172" y="31"/>
                  <a:pt x="172" y="31"/>
                </a:cubicBezTo>
                <a:cubicBezTo>
                  <a:pt x="172" y="35"/>
                  <a:pt x="172" y="35"/>
                  <a:pt x="172" y="35"/>
                </a:cubicBezTo>
                <a:cubicBezTo>
                  <a:pt x="172" y="39"/>
                  <a:pt x="172" y="39"/>
                  <a:pt x="172" y="39"/>
                </a:cubicBezTo>
                <a:cubicBezTo>
                  <a:pt x="172" y="39"/>
                  <a:pt x="172" y="41"/>
                  <a:pt x="171" y="41"/>
                </a:cubicBezTo>
                <a:cubicBezTo>
                  <a:pt x="170" y="42"/>
                  <a:pt x="168" y="42"/>
                  <a:pt x="168" y="42"/>
                </a:cubicBezTo>
                <a:cubicBezTo>
                  <a:pt x="168" y="44"/>
                  <a:pt x="168" y="44"/>
                  <a:pt x="168" y="44"/>
                </a:cubicBezTo>
                <a:cubicBezTo>
                  <a:pt x="165" y="46"/>
                  <a:pt x="165" y="46"/>
                  <a:pt x="165" y="46"/>
                </a:cubicBezTo>
                <a:cubicBezTo>
                  <a:pt x="162" y="46"/>
                  <a:pt x="162" y="46"/>
                  <a:pt x="162" y="46"/>
                </a:cubicBezTo>
                <a:cubicBezTo>
                  <a:pt x="161" y="47"/>
                  <a:pt x="161" y="47"/>
                  <a:pt x="161" y="47"/>
                </a:cubicBezTo>
                <a:cubicBezTo>
                  <a:pt x="162" y="50"/>
                  <a:pt x="162" y="50"/>
                  <a:pt x="162" y="50"/>
                </a:cubicBezTo>
                <a:cubicBezTo>
                  <a:pt x="164" y="52"/>
                  <a:pt x="164" y="52"/>
                  <a:pt x="164" y="52"/>
                </a:cubicBezTo>
                <a:cubicBezTo>
                  <a:pt x="167" y="53"/>
                  <a:pt x="167" y="53"/>
                  <a:pt x="167" y="53"/>
                </a:cubicBezTo>
                <a:cubicBezTo>
                  <a:pt x="169" y="52"/>
                  <a:pt x="169" y="52"/>
                  <a:pt x="169" y="52"/>
                </a:cubicBezTo>
                <a:cubicBezTo>
                  <a:pt x="170" y="50"/>
                  <a:pt x="170" y="50"/>
                  <a:pt x="170" y="50"/>
                </a:cubicBezTo>
                <a:cubicBezTo>
                  <a:pt x="173" y="49"/>
                  <a:pt x="173" y="49"/>
                  <a:pt x="173" y="49"/>
                </a:cubicBezTo>
                <a:cubicBezTo>
                  <a:pt x="177" y="51"/>
                  <a:pt x="177" y="51"/>
                  <a:pt x="177" y="51"/>
                </a:cubicBezTo>
                <a:cubicBezTo>
                  <a:pt x="178" y="53"/>
                  <a:pt x="178" y="53"/>
                  <a:pt x="178" y="53"/>
                </a:cubicBezTo>
                <a:cubicBezTo>
                  <a:pt x="178" y="53"/>
                  <a:pt x="182" y="53"/>
                  <a:pt x="182" y="53"/>
                </a:cubicBezTo>
                <a:cubicBezTo>
                  <a:pt x="182" y="53"/>
                  <a:pt x="183" y="50"/>
                  <a:pt x="183" y="50"/>
                </a:cubicBezTo>
                <a:cubicBezTo>
                  <a:pt x="183" y="50"/>
                  <a:pt x="184" y="48"/>
                  <a:pt x="185" y="48"/>
                </a:cubicBezTo>
                <a:cubicBezTo>
                  <a:pt x="186" y="48"/>
                  <a:pt x="187" y="46"/>
                  <a:pt x="188" y="46"/>
                </a:cubicBezTo>
                <a:cubicBezTo>
                  <a:pt x="188" y="45"/>
                  <a:pt x="189" y="43"/>
                  <a:pt x="189" y="43"/>
                </a:cubicBezTo>
                <a:cubicBezTo>
                  <a:pt x="189" y="43"/>
                  <a:pt x="191" y="42"/>
                  <a:pt x="192" y="42"/>
                </a:cubicBezTo>
                <a:cubicBezTo>
                  <a:pt x="193" y="42"/>
                  <a:pt x="199" y="41"/>
                  <a:pt x="199" y="41"/>
                </a:cubicBezTo>
                <a:cubicBezTo>
                  <a:pt x="199" y="41"/>
                  <a:pt x="203" y="40"/>
                  <a:pt x="204" y="39"/>
                </a:cubicBezTo>
                <a:cubicBezTo>
                  <a:pt x="204" y="39"/>
                  <a:pt x="208" y="36"/>
                  <a:pt x="208" y="36"/>
                </a:cubicBezTo>
                <a:cubicBezTo>
                  <a:pt x="209" y="33"/>
                  <a:pt x="209" y="33"/>
                  <a:pt x="209" y="33"/>
                </a:cubicBezTo>
                <a:cubicBezTo>
                  <a:pt x="212" y="30"/>
                  <a:pt x="212" y="30"/>
                  <a:pt x="212" y="30"/>
                </a:cubicBezTo>
                <a:cubicBezTo>
                  <a:pt x="212" y="30"/>
                  <a:pt x="213" y="30"/>
                  <a:pt x="213" y="29"/>
                </a:cubicBezTo>
                <a:cubicBezTo>
                  <a:pt x="213" y="28"/>
                  <a:pt x="214" y="25"/>
                  <a:pt x="214" y="25"/>
                </a:cubicBezTo>
                <a:cubicBezTo>
                  <a:pt x="216" y="24"/>
                  <a:pt x="216" y="24"/>
                  <a:pt x="216" y="24"/>
                </a:cubicBezTo>
                <a:cubicBezTo>
                  <a:pt x="216" y="24"/>
                  <a:pt x="218" y="25"/>
                  <a:pt x="218" y="26"/>
                </a:cubicBezTo>
                <a:cubicBezTo>
                  <a:pt x="218" y="26"/>
                  <a:pt x="217" y="28"/>
                  <a:pt x="217" y="28"/>
                </a:cubicBezTo>
                <a:cubicBezTo>
                  <a:pt x="217" y="28"/>
                  <a:pt x="215" y="29"/>
                  <a:pt x="214" y="30"/>
                </a:cubicBezTo>
                <a:cubicBezTo>
                  <a:pt x="214" y="30"/>
                  <a:pt x="214" y="32"/>
                  <a:pt x="214" y="32"/>
                </a:cubicBezTo>
                <a:cubicBezTo>
                  <a:pt x="216" y="30"/>
                  <a:pt x="216" y="30"/>
                  <a:pt x="216" y="30"/>
                </a:cubicBezTo>
                <a:cubicBezTo>
                  <a:pt x="216" y="30"/>
                  <a:pt x="217" y="29"/>
                  <a:pt x="217" y="29"/>
                </a:cubicBezTo>
                <a:cubicBezTo>
                  <a:pt x="217" y="29"/>
                  <a:pt x="221" y="28"/>
                  <a:pt x="221" y="28"/>
                </a:cubicBezTo>
                <a:cubicBezTo>
                  <a:pt x="221" y="28"/>
                  <a:pt x="223" y="29"/>
                  <a:pt x="223" y="29"/>
                </a:cubicBezTo>
                <a:cubicBezTo>
                  <a:pt x="223" y="29"/>
                  <a:pt x="225" y="30"/>
                  <a:pt x="225" y="30"/>
                </a:cubicBezTo>
                <a:cubicBezTo>
                  <a:pt x="229" y="29"/>
                  <a:pt x="229" y="29"/>
                  <a:pt x="229" y="29"/>
                </a:cubicBezTo>
                <a:cubicBezTo>
                  <a:pt x="229" y="27"/>
                  <a:pt x="229" y="27"/>
                  <a:pt x="229" y="27"/>
                </a:cubicBezTo>
                <a:cubicBezTo>
                  <a:pt x="229" y="27"/>
                  <a:pt x="229" y="26"/>
                  <a:pt x="230" y="26"/>
                </a:cubicBezTo>
                <a:cubicBezTo>
                  <a:pt x="231" y="25"/>
                  <a:pt x="233" y="24"/>
                  <a:pt x="233" y="24"/>
                </a:cubicBezTo>
                <a:cubicBezTo>
                  <a:pt x="233" y="24"/>
                  <a:pt x="233" y="22"/>
                  <a:pt x="233" y="21"/>
                </a:cubicBezTo>
                <a:cubicBezTo>
                  <a:pt x="233" y="21"/>
                  <a:pt x="234" y="19"/>
                  <a:pt x="234" y="19"/>
                </a:cubicBezTo>
                <a:cubicBezTo>
                  <a:pt x="234" y="19"/>
                  <a:pt x="234" y="19"/>
                  <a:pt x="234" y="19"/>
                </a:cubicBezTo>
                <a:cubicBezTo>
                  <a:pt x="234" y="19"/>
                  <a:pt x="236" y="18"/>
                  <a:pt x="236" y="18"/>
                </a:cubicBezTo>
                <a:cubicBezTo>
                  <a:pt x="236" y="18"/>
                  <a:pt x="237" y="15"/>
                  <a:pt x="237" y="15"/>
                </a:cubicBezTo>
                <a:cubicBezTo>
                  <a:pt x="237" y="15"/>
                  <a:pt x="237" y="14"/>
                  <a:pt x="238" y="14"/>
                </a:cubicBezTo>
                <a:cubicBezTo>
                  <a:pt x="238" y="14"/>
                  <a:pt x="240" y="12"/>
                  <a:pt x="240" y="12"/>
                </a:cubicBezTo>
                <a:cubicBezTo>
                  <a:pt x="241" y="11"/>
                  <a:pt x="241" y="11"/>
                  <a:pt x="242" y="11"/>
                </a:cubicBezTo>
                <a:cubicBezTo>
                  <a:pt x="242" y="11"/>
                  <a:pt x="243" y="13"/>
                  <a:pt x="243" y="13"/>
                </a:cubicBezTo>
                <a:cubicBezTo>
                  <a:pt x="243" y="13"/>
                  <a:pt x="243" y="14"/>
                  <a:pt x="242" y="15"/>
                </a:cubicBezTo>
                <a:cubicBezTo>
                  <a:pt x="241" y="15"/>
                  <a:pt x="240" y="16"/>
                  <a:pt x="240" y="16"/>
                </a:cubicBezTo>
                <a:cubicBezTo>
                  <a:pt x="240" y="16"/>
                  <a:pt x="242" y="18"/>
                  <a:pt x="242" y="18"/>
                </a:cubicBezTo>
                <a:cubicBezTo>
                  <a:pt x="242" y="18"/>
                  <a:pt x="243" y="19"/>
                  <a:pt x="243" y="19"/>
                </a:cubicBezTo>
                <a:cubicBezTo>
                  <a:pt x="243" y="20"/>
                  <a:pt x="242" y="21"/>
                  <a:pt x="242" y="21"/>
                </a:cubicBezTo>
                <a:cubicBezTo>
                  <a:pt x="243" y="21"/>
                  <a:pt x="246" y="20"/>
                  <a:pt x="246" y="20"/>
                </a:cubicBezTo>
                <a:cubicBezTo>
                  <a:pt x="246" y="20"/>
                  <a:pt x="246" y="18"/>
                  <a:pt x="246" y="18"/>
                </a:cubicBezTo>
                <a:cubicBezTo>
                  <a:pt x="246" y="18"/>
                  <a:pt x="248" y="16"/>
                  <a:pt x="248" y="16"/>
                </a:cubicBezTo>
                <a:cubicBezTo>
                  <a:pt x="249" y="16"/>
                  <a:pt x="251" y="17"/>
                  <a:pt x="251" y="17"/>
                </a:cubicBezTo>
                <a:cubicBezTo>
                  <a:pt x="251" y="17"/>
                  <a:pt x="251" y="18"/>
                  <a:pt x="251" y="19"/>
                </a:cubicBezTo>
                <a:cubicBezTo>
                  <a:pt x="250" y="19"/>
                  <a:pt x="248" y="21"/>
                  <a:pt x="248" y="21"/>
                </a:cubicBezTo>
                <a:cubicBezTo>
                  <a:pt x="248" y="22"/>
                  <a:pt x="247" y="22"/>
                  <a:pt x="248" y="22"/>
                </a:cubicBezTo>
                <a:cubicBezTo>
                  <a:pt x="248" y="23"/>
                  <a:pt x="250" y="25"/>
                  <a:pt x="250" y="25"/>
                </a:cubicBezTo>
                <a:cubicBezTo>
                  <a:pt x="253" y="27"/>
                  <a:pt x="253" y="27"/>
                  <a:pt x="253" y="27"/>
                </a:cubicBezTo>
                <a:cubicBezTo>
                  <a:pt x="253" y="27"/>
                  <a:pt x="253" y="28"/>
                  <a:pt x="253" y="29"/>
                </a:cubicBezTo>
                <a:cubicBezTo>
                  <a:pt x="253" y="29"/>
                  <a:pt x="248" y="29"/>
                  <a:pt x="248" y="29"/>
                </a:cubicBezTo>
                <a:cubicBezTo>
                  <a:pt x="248" y="29"/>
                  <a:pt x="248" y="29"/>
                  <a:pt x="247" y="30"/>
                </a:cubicBezTo>
                <a:cubicBezTo>
                  <a:pt x="247" y="30"/>
                  <a:pt x="246" y="31"/>
                  <a:pt x="244" y="32"/>
                </a:cubicBezTo>
                <a:cubicBezTo>
                  <a:pt x="242" y="32"/>
                  <a:pt x="242" y="32"/>
                  <a:pt x="242" y="33"/>
                </a:cubicBezTo>
                <a:cubicBezTo>
                  <a:pt x="242" y="34"/>
                  <a:pt x="241" y="35"/>
                  <a:pt x="242" y="36"/>
                </a:cubicBezTo>
                <a:cubicBezTo>
                  <a:pt x="243" y="37"/>
                  <a:pt x="245" y="38"/>
                  <a:pt x="245" y="38"/>
                </a:cubicBezTo>
                <a:cubicBezTo>
                  <a:pt x="245" y="38"/>
                  <a:pt x="250" y="40"/>
                  <a:pt x="250" y="39"/>
                </a:cubicBezTo>
                <a:cubicBezTo>
                  <a:pt x="250" y="39"/>
                  <a:pt x="257" y="39"/>
                  <a:pt x="257" y="39"/>
                </a:cubicBezTo>
                <a:cubicBezTo>
                  <a:pt x="260" y="39"/>
                  <a:pt x="260" y="39"/>
                  <a:pt x="260" y="39"/>
                </a:cubicBezTo>
                <a:cubicBezTo>
                  <a:pt x="260" y="39"/>
                  <a:pt x="261" y="41"/>
                  <a:pt x="262" y="42"/>
                </a:cubicBezTo>
                <a:cubicBezTo>
                  <a:pt x="262" y="42"/>
                  <a:pt x="266" y="45"/>
                  <a:pt x="266" y="45"/>
                </a:cubicBezTo>
                <a:cubicBezTo>
                  <a:pt x="268" y="45"/>
                  <a:pt x="268" y="45"/>
                  <a:pt x="268" y="45"/>
                </a:cubicBezTo>
                <a:cubicBezTo>
                  <a:pt x="269" y="49"/>
                  <a:pt x="269" y="49"/>
                  <a:pt x="269" y="49"/>
                </a:cubicBezTo>
                <a:cubicBezTo>
                  <a:pt x="268" y="52"/>
                  <a:pt x="268" y="52"/>
                  <a:pt x="268" y="52"/>
                </a:cubicBezTo>
                <a:cubicBezTo>
                  <a:pt x="265" y="53"/>
                  <a:pt x="265" y="53"/>
                  <a:pt x="265" y="53"/>
                </a:cubicBezTo>
                <a:cubicBezTo>
                  <a:pt x="261" y="56"/>
                  <a:pt x="261" y="56"/>
                  <a:pt x="261" y="56"/>
                </a:cubicBezTo>
                <a:cubicBezTo>
                  <a:pt x="259" y="55"/>
                  <a:pt x="259" y="55"/>
                  <a:pt x="259" y="55"/>
                </a:cubicBezTo>
                <a:cubicBezTo>
                  <a:pt x="259" y="55"/>
                  <a:pt x="261" y="57"/>
                  <a:pt x="262" y="57"/>
                </a:cubicBezTo>
                <a:cubicBezTo>
                  <a:pt x="263" y="57"/>
                  <a:pt x="264" y="58"/>
                  <a:pt x="264" y="58"/>
                </a:cubicBezTo>
                <a:cubicBezTo>
                  <a:pt x="265" y="58"/>
                  <a:pt x="269" y="58"/>
                  <a:pt x="273" y="58"/>
                </a:cubicBezTo>
                <a:cubicBezTo>
                  <a:pt x="273" y="59"/>
                  <a:pt x="273" y="59"/>
                  <a:pt x="273" y="60"/>
                </a:cubicBezTo>
                <a:cubicBezTo>
                  <a:pt x="274" y="61"/>
                  <a:pt x="275" y="65"/>
                  <a:pt x="275" y="66"/>
                </a:cubicBezTo>
                <a:cubicBezTo>
                  <a:pt x="275" y="66"/>
                  <a:pt x="276" y="70"/>
                  <a:pt x="278" y="73"/>
                </a:cubicBezTo>
                <a:cubicBezTo>
                  <a:pt x="281" y="77"/>
                  <a:pt x="280" y="78"/>
                  <a:pt x="280" y="78"/>
                </a:cubicBezTo>
                <a:cubicBezTo>
                  <a:pt x="280" y="87"/>
                  <a:pt x="280" y="87"/>
                  <a:pt x="280" y="87"/>
                </a:cubicBezTo>
                <a:cubicBezTo>
                  <a:pt x="280" y="95"/>
                  <a:pt x="280" y="95"/>
                  <a:pt x="280" y="95"/>
                </a:cubicBezTo>
                <a:cubicBezTo>
                  <a:pt x="275" y="99"/>
                  <a:pt x="275" y="99"/>
                  <a:pt x="275" y="99"/>
                </a:cubicBezTo>
                <a:cubicBezTo>
                  <a:pt x="273" y="108"/>
                  <a:pt x="273" y="108"/>
                  <a:pt x="273" y="108"/>
                </a:cubicBezTo>
                <a:cubicBezTo>
                  <a:pt x="273" y="108"/>
                  <a:pt x="274" y="109"/>
                  <a:pt x="275" y="109"/>
                </a:cubicBezTo>
                <a:cubicBezTo>
                  <a:pt x="276" y="110"/>
                  <a:pt x="279" y="113"/>
                  <a:pt x="279" y="113"/>
                </a:cubicBezTo>
                <a:cubicBezTo>
                  <a:pt x="280" y="114"/>
                  <a:pt x="286" y="117"/>
                  <a:pt x="289" y="118"/>
                </a:cubicBezTo>
                <a:cubicBezTo>
                  <a:pt x="292" y="120"/>
                  <a:pt x="291" y="125"/>
                  <a:pt x="291" y="125"/>
                </a:cubicBezTo>
                <a:cubicBezTo>
                  <a:pt x="289" y="132"/>
                  <a:pt x="289" y="132"/>
                  <a:pt x="289" y="132"/>
                </a:cubicBezTo>
                <a:cubicBezTo>
                  <a:pt x="289" y="132"/>
                  <a:pt x="290" y="136"/>
                  <a:pt x="292" y="136"/>
                </a:cubicBezTo>
                <a:cubicBezTo>
                  <a:pt x="293" y="135"/>
                  <a:pt x="294" y="141"/>
                  <a:pt x="294" y="141"/>
                </a:cubicBezTo>
                <a:cubicBezTo>
                  <a:pt x="294" y="141"/>
                  <a:pt x="295" y="147"/>
                  <a:pt x="295" y="148"/>
                </a:cubicBezTo>
                <a:cubicBezTo>
                  <a:pt x="294" y="149"/>
                  <a:pt x="295" y="150"/>
                  <a:pt x="295" y="150"/>
                </a:cubicBezTo>
                <a:cubicBezTo>
                  <a:pt x="297" y="154"/>
                  <a:pt x="297" y="154"/>
                  <a:pt x="297" y="154"/>
                </a:cubicBezTo>
                <a:cubicBezTo>
                  <a:pt x="297" y="154"/>
                  <a:pt x="296" y="157"/>
                  <a:pt x="295" y="158"/>
                </a:cubicBezTo>
                <a:cubicBezTo>
                  <a:pt x="295" y="160"/>
                  <a:pt x="294" y="162"/>
                  <a:pt x="294" y="162"/>
                </a:cubicBezTo>
                <a:cubicBezTo>
                  <a:pt x="295" y="165"/>
                  <a:pt x="295" y="165"/>
                  <a:pt x="295" y="165"/>
                </a:cubicBezTo>
                <a:cubicBezTo>
                  <a:pt x="299" y="170"/>
                  <a:pt x="299" y="170"/>
                  <a:pt x="299" y="170"/>
                </a:cubicBezTo>
                <a:cubicBezTo>
                  <a:pt x="299" y="175"/>
                  <a:pt x="299" y="175"/>
                  <a:pt x="299" y="175"/>
                </a:cubicBezTo>
                <a:cubicBezTo>
                  <a:pt x="299" y="178"/>
                  <a:pt x="299" y="178"/>
                  <a:pt x="299" y="178"/>
                </a:cubicBezTo>
                <a:cubicBezTo>
                  <a:pt x="299" y="178"/>
                  <a:pt x="302" y="179"/>
                  <a:pt x="303" y="179"/>
                </a:cubicBezTo>
                <a:cubicBezTo>
                  <a:pt x="304" y="179"/>
                  <a:pt x="306" y="181"/>
                  <a:pt x="306" y="181"/>
                </a:cubicBezTo>
                <a:cubicBezTo>
                  <a:pt x="306" y="181"/>
                  <a:pt x="306" y="183"/>
                  <a:pt x="306" y="184"/>
                </a:cubicBezTo>
                <a:cubicBezTo>
                  <a:pt x="306" y="184"/>
                  <a:pt x="309" y="188"/>
                  <a:pt x="309" y="188"/>
                </a:cubicBezTo>
                <a:cubicBezTo>
                  <a:pt x="310" y="189"/>
                  <a:pt x="312" y="192"/>
                  <a:pt x="312" y="192"/>
                </a:cubicBezTo>
                <a:cubicBezTo>
                  <a:pt x="312" y="192"/>
                  <a:pt x="312" y="194"/>
                  <a:pt x="309" y="197"/>
                </a:cubicBezTo>
                <a:cubicBezTo>
                  <a:pt x="307" y="200"/>
                  <a:pt x="308" y="200"/>
                  <a:pt x="308" y="201"/>
                </a:cubicBezTo>
                <a:cubicBezTo>
                  <a:pt x="308" y="202"/>
                  <a:pt x="309" y="204"/>
                  <a:pt x="309" y="204"/>
                </a:cubicBezTo>
                <a:cubicBezTo>
                  <a:pt x="309" y="204"/>
                  <a:pt x="308" y="205"/>
                  <a:pt x="307" y="206"/>
                </a:cubicBezTo>
                <a:cubicBezTo>
                  <a:pt x="307" y="206"/>
                  <a:pt x="306" y="208"/>
                  <a:pt x="306" y="210"/>
                </a:cubicBezTo>
                <a:cubicBezTo>
                  <a:pt x="302" y="213"/>
                  <a:pt x="302" y="213"/>
                  <a:pt x="302" y="213"/>
                </a:cubicBezTo>
                <a:cubicBezTo>
                  <a:pt x="302" y="213"/>
                  <a:pt x="302" y="213"/>
                  <a:pt x="301" y="214"/>
                </a:cubicBezTo>
                <a:cubicBezTo>
                  <a:pt x="301" y="213"/>
                  <a:pt x="300" y="213"/>
                  <a:pt x="299" y="213"/>
                </a:cubicBezTo>
                <a:cubicBezTo>
                  <a:pt x="298" y="212"/>
                  <a:pt x="297" y="211"/>
                  <a:pt x="297" y="211"/>
                </a:cubicBezTo>
                <a:cubicBezTo>
                  <a:pt x="297" y="211"/>
                  <a:pt x="297" y="209"/>
                  <a:pt x="297" y="207"/>
                </a:cubicBezTo>
                <a:cubicBezTo>
                  <a:pt x="297" y="205"/>
                  <a:pt x="297" y="206"/>
                  <a:pt x="297" y="205"/>
                </a:cubicBezTo>
                <a:cubicBezTo>
                  <a:pt x="296" y="204"/>
                  <a:pt x="294" y="203"/>
                  <a:pt x="292" y="202"/>
                </a:cubicBezTo>
                <a:cubicBezTo>
                  <a:pt x="290" y="202"/>
                  <a:pt x="286" y="202"/>
                  <a:pt x="285" y="203"/>
                </a:cubicBezTo>
                <a:cubicBezTo>
                  <a:pt x="285" y="203"/>
                  <a:pt x="285" y="207"/>
                  <a:pt x="285" y="207"/>
                </a:cubicBezTo>
                <a:cubicBezTo>
                  <a:pt x="287" y="210"/>
                  <a:pt x="287" y="210"/>
                  <a:pt x="287" y="210"/>
                </a:cubicBezTo>
                <a:cubicBezTo>
                  <a:pt x="286" y="212"/>
                  <a:pt x="286" y="212"/>
                  <a:pt x="286" y="212"/>
                </a:cubicBezTo>
                <a:cubicBezTo>
                  <a:pt x="286" y="212"/>
                  <a:pt x="277" y="214"/>
                  <a:pt x="274" y="214"/>
                </a:cubicBezTo>
                <a:cubicBezTo>
                  <a:pt x="271" y="214"/>
                  <a:pt x="272" y="216"/>
                  <a:pt x="272" y="216"/>
                </a:cubicBezTo>
                <a:cubicBezTo>
                  <a:pt x="270" y="220"/>
                  <a:pt x="270" y="220"/>
                  <a:pt x="270" y="220"/>
                </a:cubicBezTo>
                <a:cubicBezTo>
                  <a:pt x="268" y="222"/>
                  <a:pt x="268" y="222"/>
                  <a:pt x="268" y="222"/>
                </a:cubicBezTo>
                <a:cubicBezTo>
                  <a:pt x="262" y="224"/>
                  <a:pt x="262" y="224"/>
                  <a:pt x="262" y="224"/>
                </a:cubicBezTo>
                <a:cubicBezTo>
                  <a:pt x="262" y="224"/>
                  <a:pt x="256" y="229"/>
                  <a:pt x="255" y="229"/>
                </a:cubicBezTo>
                <a:cubicBezTo>
                  <a:pt x="251" y="232"/>
                  <a:pt x="251" y="232"/>
                  <a:pt x="251" y="232"/>
                </a:cubicBezTo>
                <a:cubicBezTo>
                  <a:pt x="251" y="232"/>
                  <a:pt x="250" y="232"/>
                  <a:pt x="247" y="234"/>
                </a:cubicBezTo>
                <a:cubicBezTo>
                  <a:pt x="243" y="235"/>
                  <a:pt x="245" y="237"/>
                  <a:pt x="244" y="238"/>
                </a:cubicBezTo>
                <a:cubicBezTo>
                  <a:pt x="244" y="240"/>
                  <a:pt x="243" y="240"/>
                  <a:pt x="241" y="241"/>
                </a:cubicBezTo>
                <a:cubicBezTo>
                  <a:pt x="240" y="241"/>
                  <a:pt x="237" y="240"/>
                  <a:pt x="235" y="240"/>
                </a:cubicBezTo>
                <a:cubicBezTo>
                  <a:pt x="234" y="240"/>
                  <a:pt x="231" y="242"/>
                  <a:pt x="229" y="242"/>
                </a:cubicBezTo>
                <a:cubicBezTo>
                  <a:pt x="226" y="242"/>
                  <a:pt x="226" y="242"/>
                  <a:pt x="226" y="242"/>
                </a:cubicBezTo>
                <a:cubicBezTo>
                  <a:pt x="222" y="247"/>
                  <a:pt x="222" y="247"/>
                  <a:pt x="222" y="247"/>
                </a:cubicBezTo>
                <a:cubicBezTo>
                  <a:pt x="219" y="253"/>
                  <a:pt x="219" y="253"/>
                  <a:pt x="219" y="253"/>
                </a:cubicBezTo>
                <a:cubicBezTo>
                  <a:pt x="218" y="250"/>
                  <a:pt x="218" y="250"/>
                  <a:pt x="218" y="250"/>
                </a:cubicBezTo>
                <a:cubicBezTo>
                  <a:pt x="217" y="246"/>
                  <a:pt x="217" y="246"/>
                  <a:pt x="217" y="246"/>
                </a:cubicBezTo>
                <a:cubicBezTo>
                  <a:pt x="212" y="246"/>
                  <a:pt x="212" y="246"/>
                  <a:pt x="212" y="246"/>
                </a:cubicBezTo>
                <a:cubicBezTo>
                  <a:pt x="213" y="249"/>
                  <a:pt x="213" y="249"/>
                  <a:pt x="213" y="249"/>
                </a:cubicBezTo>
                <a:cubicBezTo>
                  <a:pt x="213" y="249"/>
                  <a:pt x="215" y="256"/>
                  <a:pt x="216" y="257"/>
                </a:cubicBezTo>
                <a:cubicBezTo>
                  <a:pt x="217" y="258"/>
                  <a:pt x="218" y="258"/>
                  <a:pt x="220" y="259"/>
                </a:cubicBezTo>
                <a:cubicBezTo>
                  <a:pt x="223" y="261"/>
                  <a:pt x="223" y="261"/>
                  <a:pt x="226" y="263"/>
                </a:cubicBezTo>
                <a:cubicBezTo>
                  <a:pt x="229" y="265"/>
                  <a:pt x="228" y="267"/>
                  <a:pt x="228" y="268"/>
                </a:cubicBezTo>
                <a:cubicBezTo>
                  <a:pt x="228" y="270"/>
                  <a:pt x="228" y="270"/>
                  <a:pt x="226" y="272"/>
                </a:cubicBezTo>
                <a:cubicBezTo>
                  <a:pt x="224" y="275"/>
                  <a:pt x="226" y="277"/>
                  <a:pt x="226" y="277"/>
                </a:cubicBezTo>
                <a:cubicBezTo>
                  <a:pt x="226" y="277"/>
                  <a:pt x="227" y="279"/>
                  <a:pt x="229" y="281"/>
                </a:cubicBezTo>
                <a:cubicBezTo>
                  <a:pt x="231" y="283"/>
                  <a:pt x="230" y="284"/>
                  <a:pt x="231" y="287"/>
                </a:cubicBezTo>
                <a:cubicBezTo>
                  <a:pt x="231" y="290"/>
                  <a:pt x="231" y="289"/>
                  <a:pt x="233" y="292"/>
                </a:cubicBezTo>
                <a:cubicBezTo>
                  <a:pt x="235" y="294"/>
                  <a:pt x="234" y="293"/>
                  <a:pt x="236" y="295"/>
                </a:cubicBezTo>
                <a:cubicBezTo>
                  <a:pt x="238" y="297"/>
                  <a:pt x="238" y="298"/>
                  <a:pt x="238" y="298"/>
                </a:cubicBezTo>
                <a:cubicBezTo>
                  <a:pt x="238" y="298"/>
                  <a:pt x="244" y="296"/>
                  <a:pt x="246" y="298"/>
                </a:cubicBezTo>
                <a:cubicBezTo>
                  <a:pt x="248" y="300"/>
                  <a:pt x="247" y="299"/>
                  <a:pt x="251" y="302"/>
                </a:cubicBezTo>
                <a:cubicBezTo>
                  <a:pt x="254" y="306"/>
                  <a:pt x="251" y="304"/>
                  <a:pt x="252" y="307"/>
                </a:cubicBezTo>
                <a:cubicBezTo>
                  <a:pt x="253" y="309"/>
                  <a:pt x="254" y="308"/>
                  <a:pt x="254" y="308"/>
                </a:cubicBezTo>
                <a:cubicBezTo>
                  <a:pt x="254" y="308"/>
                  <a:pt x="255" y="309"/>
                  <a:pt x="257" y="309"/>
                </a:cubicBezTo>
                <a:cubicBezTo>
                  <a:pt x="259" y="309"/>
                  <a:pt x="259" y="311"/>
                  <a:pt x="259" y="313"/>
                </a:cubicBezTo>
                <a:cubicBezTo>
                  <a:pt x="260" y="315"/>
                  <a:pt x="260" y="315"/>
                  <a:pt x="262" y="317"/>
                </a:cubicBezTo>
                <a:cubicBezTo>
                  <a:pt x="263" y="318"/>
                  <a:pt x="264" y="317"/>
                  <a:pt x="267" y="316"/>
                </a:cubicBezTo>
                <a:cubicBezTo>
                  <a:pt x="269" y="316"/>
                  <a:pt x="268" y="318"/>
                  <a:pt x="268" y="319"/>
                </a:cubicBezTo>
                <a:cubicBezTo>
                  <a:pt x="268" y="320"/>
                  <a:pt x="270" y="320"/>
                  <a:pt x="272" y="321"/>
                </a:cubicBezTo>
                <a:cubicBezTo>
                  <a:pt x="274" y="322"/>
                  <a:pt x="273" y="322"/>
                  <a:pt x="275" y="324"/>
                </a:cubicBezTo>
                <a:cubicBezTo>
                  <a:pt x="275" y="324"/>
                  <a:pt x="275" y="324"/>
                  <a:pt x="275" y="325"/>
                </a:cubicBezTo>
                <a:close/>
                <a:moveTo>
                  <a:pt x="55" y="394"/>
                </a:moveTo>
                <a:cubicBezTo>
                  <a:pt x="55" y="394"/>
                  <a:pt x="55" y="394"/>
                  <a:pt x="55" y="394"/>
                </a:cubicBezTo>
                <a:cubicBezTo>
                  <a:pt x="55" y="394"/>
                  <a:pt x="55" y="394"/>
                  <a:pt x="55" y="394"/>
                </a:cubicBezTo>
                <a:cubicBezTo>
                  <a:pt x="55" y="394"/>
                  <a:pt x="55" y="394"/>
                  <a:pt x="55" y="394"/>
                </a:cubicBezTo>
                <a:close/>
                <a:moveTo>
                  <a:pt x="128" y="400"/>
                </a:moveTo>
                <a:cubicBezTo>
                  <a:pt x="128" y="400"/>
                  <a:pt x="128" y="400"/>
                  <a:pt x="128" y="400"/>
                </a:cubicBezTo>
                <a:cubicBezTo>
                  <a:pt x="128" y="400"/>
                  <a:pt x="128" y="400"/>
                  <a:pt x="128" y="400"/>
                </a:cubicBezTo>
                <a:cubicBezTo>
                  <a:pt x="128" y="400"/>
                  <a:pt x="128" y="400"/>
                  <a:pt x="128" y="400"/>
                </a:cubicBezTo>
                <a:cubicBezTo>
                  <a:pt x="128" y="400"/>
                  <a:pt x="128" y="400"/>
                  <a:pt x="128" y="400"/>
                </a:cubicBezTo>
                <a:close/>
                <a:moveTo>
                  <a:pt x="312" y="204"/>
                </a:moveTo>
                <a:cubicBezTo>
                  <a:pt x="312" y="204"/>
                  <a:pt x="312" y="204"/>
                  <a:pt x="312" y="204"/>
                </a:cubicBezTo>
                <a:cubicBezTo>
                  <a:pt x="312" y="204"/>
                  <a:pt x="312" y="204"/>
                  <a:pt x="312" y="204"/>
                </a:cubicBezTo>
                <a:cubicBezTo>
                  <a:pt x="312" y="204"/>
                  <a:pt x="312" y="204"/>
                  <a:pt x="312" y="204"/>
                </a:cubicBezTo>
                <a:close/>
              </a:path>
            </a:pathLst>
          </a:custGeom>
          <a:solidFill>
            <a:schemeClr val="accent1"/>
          </a:solidFill>
          <a:ln w="3175" cap="rnd">
            <a:solidFill>
              <a:srgbClr val="7ECBD6"/>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37" name="Freeform 80">
            <a:extLst>
              <a:ext uri="{FF2B5EF4-FFF2-40B4-BE49-F238E27FC236}">
                <a16:creationId xmlns:a16="http://schemas.microsoft.com/office/drawing/2014/main" id="{7641AE95-61E6-7245-A8B2-2CCB1DA4AB23}"/>
              </a:ext>
            </a:extLst>
          </p:cNvPr>
          <p:cNvSpPr>
            <a:spLocks noEditPoints="1"/>
          </p:cNvSpPr>
          <p:nvPr/>
        </p:nvSpPr>
        <p:spPr bwMode="auto">
          <a:xfrm>
            <a:off x="6129474" y="3074272"/>
            <a:ext cx="1403522" cy="1541120"/>
          </a:xfrm>
          <a:custGeom>
            <a:avLst/>
            <a:gdLst>
              <a:gd name="T0" fmla="*/ 372 w 492"/>
              <a:gd name="T1" fmla="*/ 536 h 561"/>
              <a:gd name="T2" fmla="*/ 338 w 492"/>
              <a:gd name="T3" fmla="*/ 556 h 561"/>
              <a:gd name="T4" fmla="*/ 272 w 492"/>
              <a:gd name="T5" fmla="*/ 521 h 561"/>
              <a:gd name="T6" fmla="*/ 260 w 492"/>
              <a:gd name="T7" fmla="*/ 489 h 561"/>
              <a:gd name="T8" fmla="*/ 318 w 492"/>
              <a:gd name="T9" fmla="*/ 489 h 561"/>
              <a:gd name="T10" fmla="*/ 376 w 492"/>
              <a:gd name="T11" fmla="*/ 476 h 561"/>
              <a:gd name="T12" fmla="*/ 403 w 492"/>
              <a:gd name="T13" fmla="*/ 478 h 561"/>
              <a:gd name="T14" fmla="*/ 442 w 492"/>
              <a:gd name="T15" fmla="*/ 422 h 561"/>
              <a:gd name="T16" fmla="*/ 411 w 492"/>
              <a:gd name="T17" fmla="*/ 385 h 561"/>
              <a:gd name="T18" fmla="*/ 455 w 492"/>
              <a:gd name="T19" fmla="*/ 350 h 561"/>
              <a:gd name="T20" fmla="*/ 490 w 492"/>
              <a:gd name="T21" fmla="*/ 351 h 561"/>
              <a:gd name="T22" fmla="*/ 379 w 492"/>
              <a:gd name="T23" fmla="*/ 295 h 561"/>
              <a:gd name="T24" fmla="*/ 340 w 492"/>
              <a:gd name="T25" fmla="*/ 271 h 561"/>
              <a:gd name="T26" fmla="*/ 275 w 492"/>
              <a:gd name="T27" fmla="*/ 186 h 561"/>
              <a:gd name="T28" fmla="*/ 218 w 492"/>
              <a:gd name="T29" fmla="*/ 109 h 561"/>
              <a:gd name="T30" fmla="*/ 247 w 492"/>
              <a:gd name="T31" fmla="*/ 78 h 561"/>
              <a:gd name="T32" fmla="*/ 267 w 492"/>
              <a:gd name="T33" fmla="*/ 63 h 561"/>
              <a:gd name="T34" fmla="*/ 262 w 492"/>
              <a:gd name="T35" fmla="*/ 56 h 561"/>
              <a:gd name="T36" fmla="*/ 258 w 492"/>
              <a:gd name="T37" fmla="*/ 46 h 561"/>
              <a:gd name="T38" fmla="*/ 267 w 492"/>
              <a:gd name="T39" fmla="*/ 30 h 561"/>
              <a:gd name="T40" fmla="*/ 212 w 492"/>
              <a:gd name="T41" fmla="*/ 15 h 561"/>
              <a:gd name="T42" fmla="*/ 185 w 492"/>
              <a:gd name="T43" fmla="*/ 4 h 561"/>
              <a:gd name="T44" fmla="*/ 148 w 492"/>
              <a:gd name="T45" fmla="*/ 15 h 561"/>
              <a:gd name="T46" fmla="*/ 148 w 492"/>
              <a:gd name="T47" fmla="*/ 26 h 561"/>
              <a:gd name="T48" fmla="*/ 139 w 492"/>
              <a:gd name="T49" fmla="*/ 27 h 561"/>
              <a:gd name="T50" fmla="*/ 132 w 492"/>
              <a:gd name="T51" fmla="*/ 34 h 561"/>
              <a:gd name="T52" fmla="*/ 136 w 492"/>
              <a:gd name="T53" fmla="*/ 46 h 561"/>
              <a:gd name="T54" fmla="*/ 129 w 492"/>
              <a:gd name="T55" fmla="*/ 40 h 561"/>
              <a:gd name="T56" fmla="*/ 114 w 492"/>
              <a:gd name="T57" fmla="*/ 45 h 561"/>
              <a:gd name="T58" fmla="*/ 104 w 492"/>
              <a:gd name="T59" fmla="*/ 34 h 561"/>
              <a:gd name="T60" fmla="*/ 101 w 492"/>
              <a:gd name="T61" fmla="*/ 47 h 561"/>
              <a:gd name="T62" fmla="*/ 94 w 492"/>
              <a:gd name="T63" fmla="*/ 61 h 561"/>
              <a:gd name="T64" fmla="*/ 89 w 492"/>
              <a:gd name="T65" fmla="*/ 71 h 561"/>
              <a:gd name="T66" fmla="*/ 87 w 492"/>
              <a:gd name="T67" fmla="*/ 58 h 561"/>
              <a:gd name="T68" fmla="*/ 73 w 492"/>
              <a:gd name="T69" fmla="*/ 51 h 561"/>
              <a:gd name="T70" fmla="*/ 65 w 492"/>
              <a:gd name="T71" fmla="*/ 39 h 561"/>
              <a:gd name="T72" fmla="*/ 58 w 492"/>
              <a:gd name="T73" fmla="*/ 51 h 561"/>
              <a:gd name="T74" fmla="*/ 50 w 492"/>
              <a:gd name="T75" fmla="*/ 63 h 561"/>
              <a:gd name="T76" fmla="*/ 35 w 492"/>
              <a:gd name="T77" fmla="*/ 63 h 561"/>
              <a:gd name="T78" fmla="*/ 19 w 492"/>
              <a:gd name="T79" fmla="*/ 69 h 561"/>
              <a:gd name="T80" fmla="*/ 18 w 492"/>
              <a:gd name="T81" fmla="*/ 100 h 561"/>
              <a:gd name="T82" fmla="*/ 14 w 492"/>
              <a:gd name="T83" fmla="*/ 134 h 561"/>
              <a:gd name="T84" fmla="*/ 31 w 492"/>
              <a:gd name="T85" fmla="*/ 180 h 561"/>
              <a:gd name="T86" fmla="*/ 86 w 492"/>
              <a:gd name="T87" fmla="*/ 147 h 561"/>
              <a:gd name="T88" fmla="*/ 139 w 492"/>
              <a:gd name="T89" fmla="*/ 179 h 561"/>
              <a:gd name="T90" fmla="*/ 162 w 492"/>
              <a:gd name="T91" fmla="*/ 237 h 561"/>
              <a:gd name="T92" fmla="*/ 207 w 492"/>
              <a:gd name="T93" fmla="*/ 276 h 561"/>
              <a:gd name="T94" fmla="*/ 251 w 492"/>
              <a:gd name="T95" fmla="*/ 307 h 561"/>
              <a:gd name="T96" fmla="*/ 289 w 492"/>
              <a:gd name="T97" fmla="*/ 317 h 561"/>
              <a:gd name="T98" fmla="*/ 334 w 492"/>
              <a:gd name="T99" fmla="*/ 346 h 561"/>
              <a:gd name="T100" fmla="*/ 357 w 492"/>
              <a:gd name="T101" fmla="*/ 374 h 561"/>
              <a:gd name="T102" fmla="*/ 395 w 492"/>
              <a:gd name="T103" fmla="*/ 418 h 561"/>
              <a:gd name="T104" fmla="*/ 390 w 492"/>
              <a:gd name="T105" fmla="*/ 463 h 561"/>
              <a:gd name="T106" fmla="*/ 75 w 492"/>
              <a:gd name="T107" fmla="*/ 342 h 561"/>
              <a:gd name="T108" fmla="*/ 126 w 492"/>
              <a:gd name="T109" fmla="*/ 355 h 561"/>
              <a:gd name="T110" fmla="*/ 113 w 492"/>
              <a:gd name="T111" fmla="*/ 441 h 561"/>
              <a:gd name="T112" fmla="*/ 71 w 492"/>
              <a:gd name="T113" fmla="*/ 446 h 561"/>
              <a:gd name="T114" fmla="*/ 73 w 492"/>
              <a:gd name="T115" fmla="*/ 395 h 561"/>
              <a:gd name="T116" fmla="*/ 57 w 492"/>
              <a:gd name="T117" fmla="*/ 35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561">
                <a:moveTo>
                  <a:pt x="376" y="476"/>
                </a:moveTo>
                <a:cubicBezTo>
                  <a:pt x="377" y="483"/>
                  <a:pt x="377" y="483"/>
                  <a:pt x="377" y="483"/>
                </a:cubicBezTo>
                <a:cubicBezTo>
                  <a:pt x="377" y="483"/>
                  <a:pt x="371" y="493"/>
                  <a:pt x="371" y="494"/>
                </a:cubicBezTo>
                <a:cubicBezTo>
                  <a:pt x="371" y="495"/>
                  <a:pt x="369" y="499"/>
                  <a:pt x="367" y="502"/>
                </a:cubicBezTo>
                <a:cubicBezTo>
                  <a:pt x="366" y="504"/>
                  <a:pt x="360" y="512"/>
                  <a:pt x="360" y="512"/>
                </a:cubicBezTo>
                <a:cubicBezTo>
                  <a:pt x="360" y="512"/>
                  <a:pt x="360" y="515"/>
                  <a:pt x="362" y="517"/>
                </a:cubicBezTo>
                <a:cubicBezTo>
                  <a:pt x="363" y="519"/>
                  <a:pt x="366" y="522"/>
                  <a:pt x="366" y="525"/>
                </a:cubicBezTo>
                <a:cubicBezTo>
                  <a:pt x="366" y="527"/>
                  <a:pt x="371" y="530"/>
                  <a:pt x="371" y="530"/>
                </a:cubicBezTo>
                <a:cubicBezTo>
                  <a:pt x="372" y="536"/>
                  <a:pt x="372" y="536"/>
                  <a:pt x="372" y="536"/>
                </a:cubicBezTo>
                <a:cubicBezTo>
                  <a:pt x="372" y="536"/>
                  <a:pt x="375" y="539"/>
                  <a:pt x="375" y="540"/>
                </a:cubicBezTo>
                <a:cubicBezTo>
                  <a:pt x="374" y="541"/>
                  <a:pt x="369" y="546"/>
                  <a:pt x="369" y="546"/>
                </a:cubicBezTo>
                <a:cubicBezTo>
                  <a:pt x="368" y="552"/>
                  <a:pt x="368" y="552"/>
                  <a:pt x="368" y="552"/>
                </a:cubicBezTo>
                <a:cubicBezTo>
                  <a:pt x="368" y="555"/>
                  <a:pt x="368" y="555"/>
                  <a:pt x="368" y="555"/>
                </a:cubicBezTo>
                <a:cubicBezTo>
                  <a:pt x="368" y="555"/>
                  <a:pt x="369" y="555"/>
                  <a:pt x="368" y="558"/>
                </a:cubicBezTo>
                <a:cubicBezTo>
                  <a:pt x="367" y="560"/>
                  <a:pt x="367" y="560"/>
                  <a:pt x="366" y="560"/>
                </a:cubicBezTo>
                <a:cubicBezTo>
                  <a:pt x="365" y="561"/>
                  <a:pt x="355" y="560"/>
                  <a:pt x="355" y="560"/>
                </a:cubicBezTo>
                <a:cubicBezTo>
                  <a:pt x="345" y="558"/>
                  <a:pt x="345" y="558"/>
                  <a:pt x="345" y="558"/>
                </a:cubicBezTo>
                <a:cubicBezTo>
                  <a:pt x="345" y="558"/>
                  <a:pt x="340" y="557"/>
                  <a:pt x="338" y="556"/>
                </a:cubicBezTo>
                <a:cubicBezTo>
                  <a:pt x="337" y="555"/>
                  <a:pt x="335" y="554"/>
                  <a:pt x="335" y="554"/>
                </a:cubicBezTo>
                <a:cubicBezTo>
                  <a:pt x="332" y="545"/>
                  <a:pt x="332" y="545"/>
                  <a:pt x="332" y="545"/>
                </a:cubicBezTo>
                <a:cubicBezTo>
                  <a:pt x="324" y="544"/>
                  <a:pt x="324" y="544"/>
                  <a:pt x="324" y="544"/>
                </a:cubicBezTo>
                <a:cubicBezTo>
                  <a:pt x="304" y="541"/>
                  <a:pt x="304" y="541"/>
                  <a:pt x="304" y="541"/>
                </a:cubicBezTo>
                <a:cubicBezTo>
                  <a:pt x="304" y="541"/>
                  <a:pt x="297" y="535"/>
                  <a:pt x="296" y="534"/>
                </a:cubicBezTo>
                <a:cubicBezTo>
                  <a:pt x="294" y="533"/>
                  <a:pt x="292" y="530"/>
                  <a:pt x="292" y="530"/>
                </a:cubicBezTo>
                <a:cubicBezTo>
                  <a:pt x="288" y="529"/>
                  <a:pt x="288" y="529"/>
                  <a:pt x="288" y="529"/>
                </a:cubicBezTo>
                <a:cubicBezTo>
                  <a:pt x="280" y="521"/>
                  <a:pt x="280" y="521"/>
                  <a:pt x="280" y="521"/>
                </a:cubicBezTo>
                <a:cubicBezTo>
                  <a:pt x="272" y="521"/>
                  <a:pt x="272" y="521"/>
                  <a:pt x="272" y="521"/>
                </a:cubicBezTo>
                <a:cubicBezTo>
                  <a:pt x="266" y="517"/>
                  <a:pt x="266" y="517"/>
                  <a:pt x="266" y="517"/>
                </a:cubicBezTo>
                <a:cubicBezTo>
                  <a:pt x="259" y="517"/>
                  <a:pt x="259" y="517"/>
                  <a:pt x="259" y="517"/>
                </a:cubicBezTo>
                <a:cubicBezTo>
                  <a:pt x="259" y="517"/>
                  <a:pt x="254" y="516"/>
                  <a:pt x="254" y="515"/>
                </a:cubicBezTo>
                <a:cubicBezTo>
                  <a:pt x="253" y="513"/>
                  <a:pt x="247" y="510"/>
                  <a:pt x="247" y="510"/>
                </a:cubicBezTo>
                <a:cubicBezTo>
                  <a:pt x="247" y="510"/>
                  <a:pt x="247" y="504"/>
                  <a:pt x="247" y="503"/>
                </a:cubicBezTo>
                <a:cubicBezTo>
                  <a:pt x="247" y="502"/>
                  <a:pt x="248" y="492"/>
                  <a:pt x="248" y="492"/>
                </a:cubicBezTo>
                <a:cubicBezTo>
                  <a:pt x="252" y="487"/>
                  <a:pt x="252" y="487"/>
                  <a:pt x="252" y="487"/>
                </a:cubicBezTo>
                <a:cubicBezTo>
                  <a:pt x="258" y="485"/>
                  <a:pt x="258" y="485"/>
                  <a:pt x="258" y="485"/>
                </a:cubicBezTo>
                <a:cubicBezTo>
                  <a:pt x="260" y="489"/>
                  <a:pt x="260" y="489"/>
                  <a:pt x="260" y="489"/>
                </a:cubicBezTo>
                <a:cubicBezTo>
                  <a:pt x="267" y="492"/>
                  <a:pt x="267" y="492"/>
                  <a:pt x="267" y="492"/>
                </a:cubicBezTo>
                <a:cubicBezTo>
                  <a:pt x="271" y="489"/>
                  <a:pt x="271" y="489"/>
                  <a:pt x="271" y="489"/>
                </a:cubicBezTo>
                <a:cubicBezTo>
                  <a:pt x="273" y="483"/>
                  <a:pt x="273" y="483"/>
                  <a:pt x="273" y="483"/>
                </a:cubicBezTo>
                <a:cubicBezTo>
                  <a:pt x="279" y="481"/>
                  <a:pt x="279" y="481"/>
                  <a:pt x="279" y="481"/>
                </a:cubicBezTo>
                <a:cubicBezTo>
                  <a:pt x="286" y="484"/>
                  <a:pt x="286" y="484"/>
                  <a:pt x="286" y="484"/>
                </a:cubicBezTo>
                <a:cubicBezTo>
                  <a:pt x="291" y="489"/>
                  <a:pt x="291" y="489"/>
                  <a:pt x="291" y="489"/>
                </a:cubicBezTo>
                <a:cubicBezTo>
                  <a:pt x="301" y="492"/>
                  <a:pt x="301" y="492"/>
                  <a:pt x="301" y="492"/>
                </a:cubicBezTo>
                <a:cubicBezTo>
                  <a:pt x="310" y="490"/>
                  <a:pt x="310" y="490"/>
                  <a:pt x="310" y="490"/>
                </a:cubicBezTo>
                <a:cubicBezTo>
                  <a:pt x="318" y="489"/>
                  <a:pt x="318" y="489"/>
                  <a:pt x="318" y="489"/>
                </a:cubicBezTo>
                <a:cubicBezTo>
                  <a:pt x="318" y="489"/>
                  <a:pt x="322" y="489"/>
                  <a:pt x="324" y="489"/>
                </a:cubicBezTo>
                <a:cubicBezTo>
                  <a:pt x="325" y="488"/>
                  <a:pt x="331" y="486"/>
                  <a:pt x="331" y="486"/>
                </a:cubicBezTo>
                <a:cubicBezTo>
                  <a:pt x="341" y="483"/>
                  <a:pt x="341" y="483"/>
                  <a:pt x="341" y="483"/>
                </a:cubicBezTo>
                <a:cubicBezTo>
                  <a:pt x="347" y="475"/>
                  <a:pt x="347" y="475"/>
                  <a:pt x="347" y="475"/>
                </a:cubicBezTo>
                <a:cubicBezTo>
                  <a:pt x="355" y="478"/>
                  <a:pt x="355" y="478"/>
                  <a:pt x="355" y="478"/>
                </a:cubicBezTo>
                <a:cubicBezTo>
                  <a:pt x="362" y="479"/>
                  <a:pt x="362" y="479"/>
                  <a:pt x="362" y="479"/>
                </a:cubicBezTo>
                <a:cubicBezTo>
                  <a:pt x="365" y="474"/>
                  <a:pt x="365" y="474"/>
                  <a:pt x="365" y="474"/>
                </a:cubicBezTo>
                <a:cubicBezTo>
                  <a:pt x="372" y="470"/>
                  <a:pt x="372" y="470"/>
                  <a:pt x="372" y="470"/>
                </a:cubicBezTo>
                <a:cubicBezTo>
                  <a:pt x="376" y="476"/>
                  <a:pt x="376" y="476"/>
                  <a:pt x="376" y="476"/>
                </a:cubicBezTo>
                <a:close/>
                <a:moveTo>
                  <a:pt x="388" y="469"/>
                </a:moveTo>
                <a:cubicBezTo>
                  <a:pt x="388" y="469"/>
                  <a:pt x="388" y="469"/>
                  <a:pt x="388" y="469"/>
                </a:cubicBezTo>
                <a:cubicBezTo>
                  <a:pt x="384" y="473"/>
                  <a:pt x="384" y="473"/>
                  <a:pt x="384" y="473"/>
                </a:cubicBezTo>
                <a:cubicBezTo>
                  <a:pt x="380" y="476"/>
                  <a:pt x="380" y="476"/>
                  <a:pt x="380" y="476"/>
                </a:cubicBezTo>
                <a:cubicBezTo>
                  <a:pt x="380" y="476"/>
                  <a:pt x="381" y="480"/>
                  <a:pt x="381" y="482"/>
                </a:cubicBezTo>
                <a:cubicBezTo>
                  <a:pt x="382" y="484"/>
                  <a:pt x="385" y="489"/>
                  <a:pt x="385" y="489"/>
                </a:cubicBezTo>
                <a:cubicBezTo>
                  <a:pt x="395" y="489"/>
                  <a:pt x="395" y="489"/>
                  <a:pt x="395" y="489"/>
                </a:cubicBezTo>
                <a:cubicBezTo>
                  <a:pt x="402" y="485"/>
                  <a:pt x="402" y="485"/>
                  <a:pt x="402" y="485"/>
                </a:cubicBezTo>
                <a:cubicBezTo>
                  <a:pt x="403" y="478"/>
                  <a:pt x="403" y="478"/>
                  <a:pt x="403" y="478"/>
                </a:cubicBezTo>
                <a:cubicBezTo>
                  <a:pt x="406" y="471"/>
                  <a:pt x="406" y="471"/>
                  <a:pt x="406" y="471"/>
                </a:cubicBezTo>
                <a:cubicBezTo>
                  <a:pt x="412" y="467"/>
                  <a:pt x="412" y="467"/>
                  <a:pt x="412" y="467"/>
                </a:cubicBezTo>
                <a:cubicBezTo>
                  <a:pt x="417" y="462"/>
                  <a:pt x="417" y="462"/>
                  <a:pt x="417" y="462"/>
                </a:cubicBezTo>
                <a:cubicBezTo>
                  <a:pt x="420" y="457"/>
                  <a:pt x="420" y="457"/>
                  <a:pt x="420" y="457"/>
                </a:cubicBezTo>
                <a:cubicBezTo>
                  <a:pt x="421" y="444"/>
                  <a:pt x="421" y="444"/>
                  <a:pt x="421" y="444"/>
                </a:cubicBezTo>
                <a:cubicBezTo>
                  <a:pt x="424" y="434"/>
                  <a:pt x="424" y="434"/>
                  <a:pt x="424" y="434"/>
                </a:cubicBezTo>
                <a:cubicBezTo>
                  <a:pt x="440" y="428"/>
                  <a:pt x="440" y="428"/>
                  <a:pt x="440" y="428"/>
                </a:cubicBezTo>
                <a:cubicBezTo>
                  <a:pt x="443" y="426"/>
                  <a:pt x="443" y="426"/>
                  <a:pt x="443" y="426"/>
                </a:cubicBezTo>
                <a:cubicBezTo>
                  <a:pt x="443" y="426"/>
                  <a:pt x="443" y="424"/>
                  <a:pt x="442" y="422"/>
                </a:cubicBezTo>
                <a:cubicBezTo>
                  <a:pt x="442" y="421"/>
                  <a:pt x="439" y="418"/>
                  <a:pt x="439" y="418"/>
                </a:cubicBezTo>
                <a:cubicBezTo>
                  <a:pt x="439" y="418"/>
                  <a:pt x="440" y="415"/>
                  <a:pt x="440" y="414"/>
                </a:cubicBezTo>
                <a:cubicBezTo>
                  <a:pt x="440" y="413"/>
                  <a:pt x="439" y="406"/>
                  <a:pt x="439" y="406"/>
                </a:cubicBezTo>
                <a:cubicBezTo>
                  <a:pt x="437" y="399"/>
                  <a:pt x="437" y="399"/>
                  <a:pt x="437" y="399"/>
                </a:cubicBezTo>
                <a:cubicBezTo>
                  <a:pt x="437" y="399"/>
                  <a:pt x="435" y="399"/>
                  <a:pt x="432" y="397"/>
                </a:cubicBezTo>
                <a:cubicBezTo>
                  <a:pt x="429" y="396"/>
                  <a:pt x="424" y="393"/>
                  <a:pt x="424" y="393"/>
                </a:cubicBezTo>
                <a:cubicBezTo>
                  <a:pt x="419" y="391"/>
                  <a:pt x="419" y="391"/>
                  <a:pt x="419" y="391"/>
                </a:cubicBezTo>
                <a:cubicBezTo>
                  <a:pt x="413" y="390"/>
                  <a:pt x="413" y="390"/>
                  <a:pt x="413" y="390"/>
                </a:cubicBezTo>
                <a:cubicBezTo>
                  <a:pt x="411" y="385"/>
                  <a:pt x="411" y="385"/>
                  <a:pt x="411" y="385"/>
                </a:cubicBezTo>
                <a:cubicBezTo>
                  <a:pt x="415" y="371"/>
                  <a:pt x="415" y="371"/>
                  <a:pt x="415" y="371"/>
                </a:cubicBezTo>
                <a:cubicBezTo>
                  <a:pt x="412" y="364"/>
                  <a:pt x="412" y="364"/>
                  <a:pt x="412" y="364"/>
                </a:cubicBezTo>
                <a:cubicBezTo>
                  <a:pt x="421" y="354"/>
                  <a:pt x="421" y="354"/>
                  <a:pt x="421" y="354"/>
                </a:cubicBezTo>
                <a:cubicBezTo>
                  <a:pt x="425" y="347"/>
                  <a:pt x="425" y="347"/>
                  <a:pt x="425" y="347"/>
                </a:cubicBezTo>
                <a:cubicBezTo>
                  <a:pt x="430" y="343"/>
                  <a:pt x="430" y="343"/>
                  <a:pt x="430" y="343"/>
                </a:cubicBezTo>
                <a:cubicBezTo>
                  <a:pt x="438" y="345"/>
                  <a:pt x="438" y="345"/>
                  <a:pt x="438" y="345"/>
                </a:cubicBezTo>
                <a:cubicBezTo>
                  <a:pt x="441" y="349"/>
                  <a:pt x="441" y="349"/>
                  <a:pt x="441" y="349"/>
                </a:cubicBezTo>
                <a:cubicBezTo>
                  <a:pt x="446" y="350"/>
                  <a:pt x="446" y="350"/>
                  <a:pt x="446" y="350"/>
                </a:cubicBezTo>
                <a:cubicBezTo>
                  <a:pt x="455" y="350"/>
                  <a:pt x="455" y="350"/>
                  <a:pt x="455" y="350"/>
                </a:cubicBezTo>
                <a:cubicBezTo>
                  <a:pt x="465" y="352"/>
                  <a:pt x="465" y="352"/>
                  <a:pt x="465" y="352"/>
                </a:cubicBezTo>
                <a:cubicBezTo>
                  <a:pt x="469" y="358"/>
                  <a:pt x="469" y="358"/>
                  <a:pt x="469" y="358"/>
                </a:cubicBezTo>
                <a:cubicBezTo>
                  <a:pt x="473" y="365"/>
                  <a:pt x="473" y="365"/>
                  <a:pt x="473" y="365"/>
                </a:cubicBezTo>
                <a:cubicBezTo>
                  <a:pt x="473" y="365"/>
                  <a:pt x="475" y="368"/>
                  <a:pt x="476" y="369"/>
                </a:cubicBezTo>
                <a:cubicBezTo>
                  <a:pt x="476" y="369"/>
                  <a:pt x="480" y="372"/>
                  <a:pt x="481" y="372"/>
                </a:cubicBezTo>
                <a:cubicBezTo>
                  <a:pt x="482" y="373"/>
                  <a:pt x="488" y="374"/>
                  <a:pt x="488" y="374"/>
                </a:cubicBezTo>
                <a:cubicBezTo>
                  <a:pt x="488" y="374"/>
                  <a:pt x="488" y="367"/>
                  <a:pt x="489" y="365"/>
                </a:cubicBezTo>
                <a:cubicBezTo>
                  <a:pt x="490" y="364"/>
                  <a:pt x="492" y="360"/>
                  <a:pt x="492" y="359"/>
                </a:cubicBezTo>
                <a:cubicBezTo>
                  <a:pt x="492" y="358"/>
                  <a:pt x="490" y="351"/>
                  <a:pt x="490" y="351"/>
                </a:cubicBezTo>
                <a:cubicBezTo>
                  <a:pt x="483" y="343"/>
                  <a:pt x="483" y="343"/>
                  <a:pt x="483" y="343"/>
                </a:cubicBezTo>
                <a:cubicBezTo>
                  <a:pt x="476" y="338"/>
                  <a:pt x="476" y="338"/>
                  <a:pt x="476" y="338"/>
                </a:cubicBezTo>
                <a:cubicBezTo>
                  <a:pt x="459" y="327"/>
                  <a:pt x="459" y="327"/>
                  <a:pt x="459" y="327"/>
                </a:cubicBezTo>
                <a:cubicBezTo>
                  <a:pt x="435" y="319"/>
                  <a:pt x="435" y="319"/>
                  <a:pt x="435" y="319"/>
                </a:cubicBezTo>
                <a:cubicBezTo>
                  <a:pt x="419" y="309"/>
                  <a:pt x="419" y="309"/>
                  <a:pt x="419" y="309"/>
                </a:cubicBezTo>
                <a:cubicBezTo>
                  <a:pt x="406" y="306"/>
                  <a:pt x="406" y="306"/>
                  <a:pt x="406" y="306"/>
                </a:cubicBezTo>
                <a:cubicBezTo>
                  <a:pt x="406" y="306"/>
                  <a:pt x="392" y="299"/>
                  <a:pt x="391" y="299"/>
                </a:cubicBezTo>
                <a:cubicBezTo>
                  <a:pt x="390" y="299"/>
                  <a:pt x="387" y="298"/>
                  <a:pt x="387" y="298"/>
                </a:cubicBezTo>
                <a:cubicBezTo>
                  <a:pt x="387" y="298"/>
                  <a:pt x="379" y="296"/>
                  <a:pt x="379" y="295"/>
                </a:cubicBezTo>
                <a:cubicBezTo>
                  <a:pt x="378" y="294"/>
                  <a:pt x="377" y="291"/>
                  <a:pt x="376" y="290"/>
                </a:cubicBezTo>
                <a:cubicBezTo>
                  <a:pt x="376" y="289"/>
                  <a:pt x="377" y="286"/>
                  <a:pt x="377" y="286"/>
                </a:cubicBezTo>
                <a:cubicBezTo>
                  <a:pt x="381" y="282"/>
                  <a:pt x="381" y="282"/>
                  <a:pt x="381" y="282"/>
                </a:cubicBezTo>
                <a:cubicBezTo>
                  <a:pt x="381" y="282"/>
                  <a:pt x="385" y="278"/>
                  <a:pt x="385" y="277"/>
                </a:cubicBezTo>
                <a:cubicBezTo>
                  <a:pt x="385" y="276"/>
                  <a:pt x="386" y="270"/>
                  <a:pt x="386" y="270"/>
                </a:cubicBezTo>
                <a:cubicBezTo>
                  <a:pt x="381" y="268"/>
                  <a:pt x="381" y="268"/>
                  <a:pt x="381" y="268"/>
                </a:cubicBezTo>
                <a:cubicBezTo>
                  <a:pt x="369" y="269"/>
                  <a:pt x="369" y="269"/>
                  <a:pt x="369" y="269"/>
                </a:cubicBezTo>
                <a:cubicBezTo>
                  <a:pt x="350" y="271"/>
                  <a:pt x="350" y="271"/>
                  <a:pt x="350" y="271"/>
                </a:cubicBezTo>
                <a:cubicBezTo>
                  <a:pt x="340" y="271"/>
                  <a:pt x="340" y="271"/>
                  <a:pt x="340" y="271"/>
                </a:cubicBezTo>
                <a:cubicBezTo>
                  <a:pt x="327" y="263"/>
                  <a:pt x="327" y="263"/>
                  <a:pt x="327" y="263"/>
                </a:cubicBezTo>
                <a:cubicBezTo>
                  <a:pt x="316" y="254"/>
                  <a:pt x="316" y="254"/>
                  <a:pt x="316" y="254"/>
                </a:cubicBezTo>
                <a:cubicBezTo>
                  <a:pt x="309" y="250"/>
                  <a:pt x="309" y="250"/>
                  <a:pt x="309" y="250"/>
                </a:cubicBezTo>
                <a:cubicBezTo>
                  <a:pt x="299" y="239"/>
                  <a:pt x="299" y="239"/>
                  <a:pt x="299" y="239"/>
                </a:cubicBezTo>
                <a:cubicBezTo>
                  <a:pt x="294" y="232"/>
                  <a:pt x="294" y="232"/>
                  <a:pt x="294" y="232"/>
                </a:cubicBezTo>
                <a:cubicBezTo>
                  <a:pt x="294" y="232"/>
                  <a:pt x="291" y="222"/>
                  <a:pt x="290" y="218"/>
                </a:cubicBezTo>
                <a:cubicBezTo>
                  <a:pt x="289" y="215"/>
                  <a:pt x="281" y="204"/>
                  <a:pt x="281" y="204"/>
                </a:cubicBezTo>
                <a:cubicBezTo>
                  <a:pt x="281" y="204"/>
                  <a:pt x="277" y="195"/>
                  <a:pt x="277" y="194"/>
                </a:cubicBezTo>
                <a:cubicBezTo>
                  <a:pt x="277" y="193"/>
                  <a:pt x="275" y="186"/>
                  <a:pt x="275" y="186"/>
                </a:cubicBezTo>
                <a:cubicBezTo>
                  <a:pt x="262" y="180"/>
                  <a:pt x="262" y="180"/>
                  <a:pt x="262" y="180"/>
                </a:cubicBezTo>
                <a:cubicBezTo>
                  <a:pt x="245" y="170"/>
                  <a:pt x="245" y="170"/>
                  <a:pt x="245" y="170"/>
                </a:cubicBezTo>
                <a:cubicBezTo>
                  <a:pt x="231" y="161"/>
                  <a:pt x="231" y="161"/>
                  <a:pt x="231" y="161"/>
                </a:cubicBezTo>
                <a:cubicBezTo>
                  <a:pt x="224" y="151"/>
                  <a:pt x="224" y="151"/>
                  <a:pt x="224" y="151"/>
                </a:cubicBezTo>
                <a:cubicBezTo>
                  <a:pt x="218" y="135"/>
                  <a:pt x="218" y="135"/>
                  <a:pt x="218" y="135"/>
                </a:cubicBezTo>
                <a:cubicBezTo>
                  <a:pt x="217" y="122"/>
                  <a:pt x="217" y="122"/>
                  <a:pt x="217" y="122"/>
                </a:cubicBezTo>
                <a:cubicBezTo>
                  <a:pt x="224" y="119"/>
                  <a:pt x="224" y="119"/>
                  <a:pt x="224" y="119"/>
                </a:cubicBezTo>
                <a:cubicBezTo>
                  <a:pt x="224" y="113"/>
                  <a:pt x="224" y="113"/>
                  <a:pt x="224" y="113"/>
                </a:cubicBezTo>
                <a:cubicBezTo>
                  <a:pt x="218" y="109"/>
                  <a:pt x="218" y="109"/>
                  <a:pt x="218" y="109"/>
                </a:cubicBezTo>
                <a:cubicBezTo>
                  <a:pt x="218" y="103"/>
                  <a:pt x="218" y="103"/>
                  <a:pt x="218" y="103"/>
                </a:cubicBezTo>
                <a:cubicBezTo>
                  <a:pt x="215" y="101"/>
                  <a:pt x="215" y="101"/>
                  <a:pt x="215" y="101"/>
                </a:cubicBezTo>
                <a:cubicBezTo>
                  <a:pt x="211" y="96"/>
                  <a:pt x="211" y="96"/>
                  <a:pt x="211" y="96"/>
                </a:cubicBezTo>
                <a:cubicBezTo>
                  <a:pt x="219" y="92"/>
                  <a:pt x="219" y="92"/>
                  <a:pt x="219" y="92"/>
                </a:cubicBezTo>
                <a:cubicBezTo>
                  <a:pt x="219" y="92"/>
                  <a:pt x="222" y="88"/>
                  <a:pt x="226" y="88"/>
                </a:cubicBezTo>
                <a:cubicBezTo>
                  <a:pt x="230" y="88"/>
                  <a:pt x="233" y="84"/>
                  <a:pt x="233" y="84"/>
                </a:cubicBezTo>
                <a:cubicBezTo>
                  <a:pt x="233" y="84"/>
                  <a:pt x="236" y="81"/>
                  <a:pt x="237" y="81"/>
                </a:cubicBezTo>
                <a:cubicBezTo>
                  <a:pt x="239" y="81"/>
                  <a:pt x="241" y="80"/>
                  <a:pt x="243" y="79"/>
                </a:cubicBezTo>
                <a:cubicBezTo>
                  <a:pt x="244" y="79"/>
                  <a:pt x="247" y="78"/>
                  <a:pt x="247" y="78"/>
                </a:cubicBezTo>
                <a:cubicBezTo>
                  <a:pt x="247" y="77"/>
                  <a:pt x="248" y="70"/>
                  <a:pt x="249" y="70"/>
                </a:cubicBezTo>
                <a:cubicBezTo>
                  <a:pt x="250" y="70"/>
                  <a:pt x="252" y="74"/>
                  <a:pt x="255" y="74"/>
                </a:cubicBezTo>
                <a:cubicBezTo>
                  <a:pt x="256" y="74"/>
                  <a:pt x="258" y="76"/>
                  <a:pt x="259" y="75"/>
                </a:cubicBezTo>
                <a:cubicBezTo>
                  <a:pt x="261" y="74"/>
                  <a:pt x="262" y="71"/>
                  <a:pt x="262" y="71"/>
                </a:cubicBezTo>
                <a:cubicBezTo>
                  <a:pt x="263" y="70"/>
                  <a:pt x="264" y="69"/>
                  <a:pt x="267" y="68"/>
                </a:cubicBezTo>
                <a:cubicBezTo>
                  <a:pt x="267" y="68"/>
                  <a:pt x="267" y="68"/>
                  <a:pt x="267" y="68"/>
                </a:cubicBezTo>
                <a:cubicBezTo>
                  <a:pt x="267" y="68"/>
                  <a:pt x="265" y="67"/>
                  <a:pt x="265" y="67"/>
                </a:cubicBezTo>
                <a:cubicBezTo>
                  <a:pt x="265" y="66"/>
                  <a:pt x="265" y="66"/>
                  <a:pt x="266" y="65"/>
                </a:cubicBezTo>
                <a:cubicBezTo>
                  <a:pt x="266" y="64"/>
                  <a:pt x="266" y="64"/>
                  <a:pt x="267" y="63"/>
                </a:cubicBezTo>
                <a:cubicBezTo>
                  <a:pt x="267" y="63"/>
                  <a:pt x="267" y="61"/>
                  <a:pt x="267" y="61"/>
                </a:cubicBezTo>
                <a:cubicBezTo>
                  <a:pt x="267" y="61"/>
                  <a:pt x="268" y="60"/>
                  <a:pt x="267" y="60"/>
                </a:cubicBezTo>
                <a:cubicBezTo>
                  <a:pt x="267" y="59"/>
                  <a:pt x="266" y="58"/>
                  <a:pt x="266" y="58"/>
                </a:cubicBezTo>
                <a:cubicBezTo>
                  <a:pt x="266" y="58"/>
                  <a:pt x="266" y="58"/>
                  <a:pt x="265" y="58"/>
                </a:cubicBezTo>
                <a:cubicBezTo>
                  <a:pt x="265" y="59"/>
                  <a:pt x="265" y="59"/>
                  <a:pt x="265" y="59"/>
                </a:cubicBezTo>
                <a:cubicBezTo>
                  <a:pt x="263" y="60"/>
                  <a:pt x="263" y="60"/>
                  <a:pt x="263" y="60"/>
                </a:cubicBezTo>
                <a:cubicBezTo>
                  <a:pt x="263" y="60"/>
                  <a:pt x="262" y="58"/>
                  <a:pt x="262" y="58"/>
                </a:cubicBezTo>
                <a:cubicBezTo>
                  <a:pt x="261" y="58"/>
                  <a:pt x="261" y="58"/>
                  <a:pt x="261" y="57"/>
                </a:cubicBezTo>
                <a:cubicBezTo>
                  <a:pt x="261" y="57"/>
                  <a:pt x="262" y="56"/>
                  <a:pt x="262" y="56"/>
                </a:cubicBezTo>
                <a:cubicBezTo>
                  <a:pt x="262" y="56"/>
                  <a:pt x="261" y="55"/>
                  <a:pt x="261" y="55"/>
                </a:cubicBezTo>
                <a:cubicBezTo>
                  <a:pt x="261" y="55"/>
                  <a:pt x="262" y="53"/>
                  <a:pt x="263" y="53"/>
                </a:cubicBezTo>
                <a:cubicBezTo>
                  <a:pt x="264" y="52"/>
                  <a:pt x="266" y="50"/>
                  <a:pt x="266" y="50"/>
                </a:cubicBezTo>
                <a:cubicBezTo>
                  <a:pt x="267" y="48"/>
                  <a:pt x="267" y="48"/>
                  <a:pt x="267" y="48"/>
                </a:cubicBezTo>
                <a:cubicBezTo>
                  <a:pt x="266" y="47"/>
                  <a:pt x="266" y="47"/>
                  <a:pt x="266" y="47"/>
                </a:cubicBezTo>
                <a:cubicBezTo>
                  <a:pt x="266" y="47"/>
                  <a:pt x="265" y="48"/>
                  <a:pt x="265" y="48"/>
                </a:cubicBezTo>
                <a:cubicBezTo>
                  <a:pt x="263" y="47"/>
                  <a:pt x="263" y="47"/>
                  <a:pt x="263" y="47"/>
                </a:cubicBezTo>
                <a:cubicBezTo>
                  <a:pt x="261" y="46"/>
                  <a:pt x="261" y="46"/>
                  <a:pt x="261" y="46"/>
                </a:cubicBezTo>
                <a:cubicBezTo>
                  <a:pt x="258" y="46"/>
                  <a:pt x="258" y="46"/>
                  <a:pt x="258" y="46"/>
                </a:cubicBezTo>
                <a:cubicBezTo>
                  <a:pt x="256" y="44"/>
                  <a:pt x="256" y="44"/>
                  <a:pt x="256" y="44"/>
                </a:cubicBezTo>
                <a:cubicBezTo>
                  <a:pt x="257" y="42"/>
                  <a:pt x="257" y="42"/>
                  <a:pt x="257" y="42"/>
                </a:cubicBezTo>
                <a:cubicBezTo>
                  <a:pt x="257" y="40"/>
                  <a:pt x="257" y="40"/>
                  <a:pt x="257" y="40"/>
                </a:cubicBezTo>
                <a:cubicBezTo>
                  <a:pt x="257" y="40"/>
                  <a:pt x="259" y="38"/>
                  <a:pt x="259" y="38"/>
                </a:cubicBezTo>
                <a:cubicBezTo>
                  <a:pt x="260" y="37"/>
                  <a:pt x="262" y="36"/>
                  <a:pt x="262" y="36"/>
                </a:cubicBezTo>
                <a:cubicBezTo>
                  <a:pt x="263" y="34"/>
                  <a:pt x="263" y="34"/>
                  <a:pt x="263" y="34"/>
                </a:cubicBezTo>
                <a:cubicBezTo>
                  <a:pt x="263" y="34"/>
                  <a:pt x="264" y="33"/>
                  <a:pt x="265" y="33"/>
                </a:cubicBezTo>
                <a:cubicBezTo>
                  <a:pt x="266" y="33"/>
                  <a:pt x="266" y="34"/>
                  <a:pt x="266" y="33"/>
                </a:cubicBezTo>
                <a:cubicBezTo>
                  <a:pt x="267" y="33"/>
                  <a:pt x="267" y="31"/>
                  <a:pt x="267" y="30"/>
                </a:cubicBezTo>
                <a:cubicBezTo>
                  <a:pt x="267" y="27"/>
                  <a:pt x="267" y="27"/>
                  <a:pt x="267" y="27"/>
                </a:cubicBezTo>
                <a:cubicBezTo>
                  <a:pt x="262" y="28"/>
                  <a:pt x="262" y="28"/>
                  <a:pt x="262" y="28"/>
                </a:cubicBezTo>
                <a:cubicBezTo>
                  <a:pt x="262" y="28"/>
                  <a:pt x="257" y="27"/>
                  <a:pt x="254" y="27"/>
                </a:cubicBezTo>
                <a:cubicBezTo>
                  <a:pt x="250" y="27"/>
                  <a:pt x="242" y="25"/>
                  <a:pt x="242" y="25"/>
                </a:cubicBezTo>
                <a:cubicBezTo>
                  <a:pt x="232" y="22"/>
                  <a:pt x="232" y="22"/>
                  <a:pt x="232" y="22"/>
                </a:cubicBezTo>
                <a:cubicBezTo>
                  <a:pt x="226" y="22"/>
                  <a:pt x="226" y="22"/>
                  <a:pt x="226" y="22"/>
                </a:cubicBezTo>
                <a:cubicBezTo>
                  <a:pt x="217" y="21"/>
                  <a:pt x="217" y="21"/>
                  <a:pt x="217" y="21"/>
                </a:cubicBezTo>
                <a:cubicBezTo>
                  <a:pt x="217" y="21"/>
                  <a:pt x="216" y="19"/>
                  <a:pt x="215" y="18"/>
                </a:cubicBezTo>
                <a:cubicBezTo>
                  <a:pt x="215" y="17"/>
                  <a:pt x="212" y="15"/>
                  <a:pt x="212" y="15"/>
                </a:cubicBezTo>
                <a:cubicBezTo>
                  <a:pt x="212" y="13"/>
                  <a:pt x="212" y="13"/>
                  <a:pt x="212" y="13"/>
                </a:cubicBezTo>
                <a:cubicBezTo>
                  <a:pt x="210" y="8"/>
                  <a:pt x="210" y="8"/>
                  <a:pt x="210" y="8"/>
                </a:cubicBezTo>
                <a:cubicBezTo>
                  <a:pt x="208" y="4"/>
                  <a:pt x="208" y="4"/>
                  <a:pt x="208" y="4"/>
                </a:cubicBezTo>
                <a:cubicBezTo>
                  <a:pt x="210" y="1"/>
                  <a:pt x="210" y="1"/>
                  <a:pt x="210" y="1"/>
                </a:cubicBezTo>
                <a:cubicBezTo>
                  <a:pt x="208" y="0"/>
                  <a:pt x="208" y="0"/>
                  <a:pt x="208" y="0"/>
                </a:cubicBezTo>
                <a:cubicBezTo>
                  <a:pt x="208" y="0"/>
                  <a:pt x="204" y="1"/>
                  <a:pt x="202" y="1"/>
                </a:cubicBezTo>
                <a:cubicBezTo>
                  <a:pt x="201" y="2"/>
                  <a:pt x="195" y="3"/>
                  <a:pt x="195" y="3"/>
                </a:cubicBezTo>
                <a:cubicBezTo>
                  <a:pt x="193" y="4"/>
                  <a:pt x="193" y="4"/>
                  <a:pt x="193" y="4"/>
                </a:cubicBezTo>
                <a:cubicBezTo>
                  <a:pt x="185" y="4"/>
                  <a:pt x="185" y="4"/>
                  <a:pt x="185" y="4"/>
                </a:cubicBezTo>
                <a:cubicBezTo>
                  <a:pt x="177" y="5"/>
                  <a:pt x="177" y="5"/>
                  <a:pt x="177" y="5"/>
                </a:cubicBezTo>
                <a:cubicBezTo>
                  <a:pt x="174" y="7"/>
                  <a:pt x="174" y="7"/>
                  <a:pt x="174" y="7"/>
                </a:cubicBezTo>
                <a:cubicBezTo>
                  <a:pt x="168" y="10"/>
                  <a:pt x="168" y="10"/>
                  <a:pt x="168" y="10"/>
                </a:cubicBezTo>
                <a:cubicBezTo>
                  <a:pt x="168" y="14"/>
                  <a:pt x="168" y="14"/>
                  <a:pt x="168" y="14"/>
                </a:cubicBezTo>
                <a:cubicBezTo>
                  <a:pt x="165" y="18"/>
                  <a:pt x="165" y="18"/>
                  <a:pt x="165" y="18"/>
                </a:cubicBezTo>
                <a:cubicBezTo>
                  <a:pt x="160" y="18"/>
                  <a:pt x="160" y="18"/>
                  <a:pt x="160" y="18"/>
                </a:cubicBezTo>
                <a:cubicBezTo>
                  <a:pt x="155" y="14"/>
                  <a:pt x="155" y="14"/>
                  <a:pt x="155" y="14"/>
                </a:cubicBezTo>
                <a:cubicBezTo>
                  <a:pt x="153" y="16"/>
                  <a:pt x="153" y="16"/>
                  <a:pt x="153" y="16"/>
                </a:cubicBezTo>
                <a:cubicBezTo>
                  <a:pt x="148" y="15"/>
                  <a:pt x="148" y="15"/>
                  <a:pt x="148" y="15"/>
                </a:cubicBezTo>
                <a:cubicBezTo>
                  <a:pt x="147" y="15"/>
                  <a:pt x="147" y="15"/>
                  <a:pt x="147" y="15"/>
                </a:cubicBezTo>
                <a:cubicBezTo>
                  <a:pt x="146" y="15"/>
                  <a:pt x="146" y="15"/>
                  <a:pt x="146" y="15"/>
                </a:cubicBezTo>
                <a:cubicBezTo>
                  <a:pt x="146" y="15"/>
                  <a:pt x="145" y="16"/>
                  <a:pt x="145" y="16"/>
                </a:cubicBezTo>
                <a:cubicBezTo>
                  <a:pt x="146" y="18"/>
                  <a:pt x="146" y="18"/>
                  <a:pt x="146" y="18"/>
                </a:cubicBezTo>
                <a:cubicBezTo>
                  <a:pt x="145" y="19"/>
                  <a:pt x="145" y="19"/>
                  <a:pt x="145" y="19"/>
                </a:cubicBezTo>
                <a:cubicBezTo>
                  <a:pt x="146" y="21"/>
                  <a:pt x="146" y="21"/>
                  <a:pt x="146" y="21"/>
                </a:cubicBezTo>
                <a:cubicBezTo>
                  <a:pt x="146" y="21"/>
                  <a:pt x="145" y="22"/>
                  <a:pt x="144" y="23"/>
                </a:cubicBezTo>
                <a:cubicBezTo>
                  <a:pt x="143" y="23"/>
                  <a:pt x="145" y="25"/>
                  <a:pt x="145" y="25"/>
                </a:cubicBezTo>
                <a:cubicBezTo>
                  <a:pt x="145" y="25"/>
                  <a:pt x="146" y="25"/>
                  <a:pt x="148" y="26"/>
                </a:cubicBezTo>
                <a:cubicBezTo>
                  <a:pt x="149" y="27"/>
                  <a:pt x="148" y="27"/>
                  <a:pt x="148" y="27"/>
                </a:cubicBezTo>
                <a:cubicBezTo>
                  <a:pt x="148" y="28"/>
                  <a:pt x="148" y="29"/>
                  <a:pt x="147" y="29"/>
                </a:cubicBezTo>
                <a:cubicBezTo>
                  <a:pt x="147" y="30"/>
                  <a:pt x="147" y="30"/>
                  <a:pt x="147" y="30"/>
                </a:cubicBezTo>
                <a:cubicBezTo>
                  <a:pt x="146" y="30"/>
                  <a:pt x="146" y="30"/>
                  <a:pt x="146" y="30"/>
                </a:cubicBezTo>
                <a:cubicBezTo>
                  <a:pt x="146" y="30"/>
                  <a:pt x="143" y="31"/>
                  <a:pt x="143" y="30"/>
                </a:cubicBezTo>
                <a:cubicBezTo>
                  <a:pt x="142" y="30"/>
                  <a:pt x="143" y="30"/>
                  <a:pt x="143" y="30"/>
                </a:cubicBezTo>
                <a:cubicBezTo>
                  <a:pt x="142" y="30"/>
                  <a:pt x="142" y="30"/>
                  <a:pt x="142" y="30"/>
                </a:cubicBezTo>
                <a:cubicBezTo>
                  <a:pt x="142" y="30"/>
                  <a:pt x="139" y="28"/>
                  <a:pt x="139" y="28"/>
                </a:cubicBezTo>
                <a:cubicBezTo>
                  <a:pt x="139" y="27"/>
                  <a:pt x="139" y="27"/>
                  <a:pt x="139" y="27"/>
                </a:cubicBezTo>
                <a:cubicBezTo>
                  <a:pt x="139" y="27"/>
                  <a:pt x="138" y="26"/>
                  <a:pt x="138" y="26"/>
                </a:cubicBezTo>
                <a:cubicBezTo>
                  <a:pt x="137" y="26"/>
                  <a:pt x="137" y="27"/>
                  <a:pt x="137" y="27"/>
                </a:cubicBezTo>
                <a:cubicBezTo>
                  <a:pt x="136" y="27"/>
                  <a:pt x="135" y="27"/>
                  <a:pt x="134" y="27"/>
                </a:cubicBezTo>
                <a:cubicBezTo>
                  <a:pt x="134" y="27"/>
                  <a:pt x="134" y="28"/>
                  <a:pt x="133" y="28"/>
                </a:cubicBezTo>
                <a:cubicBezTo>
                  <a:pt x="133" y="29"/>
                  <a:pt x="133" y="29"/>
                  <a:pt x="133" y="30"/>
                </a:cubicBezTo>
                <a:cubicBezTo>
                  <a:pt x="132" y="30"/>
                  <a:pt x="132" y="31"/>
                  <a:pt x="132" y="31"/>
                </a:cubicBezTo>
                <a:cubicBezTo>
                  <a:pt x="132" y="32"/>
                  <a:pt x="132" y="32"/>
                  <a:pt x="132" y="32"/>
                </a:cubicBezTo>
                <a:cubicBezTo>
                  <a:pt x="131" y="34"/>
                  <a:pt x="131" y="34"/>
                  <a:pt x="131" y="34"/>
                </a:cubicBezTo>
                <a:cubicBezTo>
                  <a:pt x="132" y="34"/>
                  <a:pt x="132" y="34"/>
                  <a:pt x="132" y="34"/>
                </a:cubicBezTo>
                <a:cubicBezTo>
                  <a:pt x="132" y="34"/>
                  <a:pt x="132" y="36"/>
                  <a:pt x="132" y="36"/>
                </a:cubicBezTo>
                <a:cubicBezTo>
                  <a:pt x="132" y="37"/>
                  <a:pt x="132" y="37"/>
                  <a:pt x="132" y="37"/>
                </a:cubicBezTo>
                <a:cubicBezTo>
                  <a:pt x="133" y="38"/>
                  <a:pt x="134" y="37"/>
                  <a:pt x="134" y="37"/>
                </a:cubicBezTo>
                <a:cubicBezTo>
                  <a:pt x="134" y="37"/>
                  <a:pt x="135" y="38"/>
                  <a:pt x="135" y="39"/>
                </a:cubicBezTo>
                <a:cubicBezTo>
                  <a:pt x="136" y="39"/>
                  <a:pt x="135" y="40"/>
                  <a:pt x="135" y="40"/>
                </a:cubicBezTo>
                <a:cubicBezTo>
                  <a:pt x="135" y="40"/>
                  <a:pt x="134" y="41"/>
                  <a:pt x="134" y="41"/>
                </a:cubicBezTo>
                <a:cubicBezTo>
                  <a:pt x="133" y="41"/>
                  <a:pt x="133" y="41"/>
                  <a:pt x="134" y="42"/>
                </a:cubicBezTo>
                <a:cubicBezTo>
                  <a:pt x="134" y="43"/>
                  <a:pt x="135" y="43"/>
                  <a:pt x="135" y="43"/>
                </a:cubicBezTo>
                <a:cubicBezTo>
                  <a:pt x="136" y="43"/>
                  <a:pt x="136" y="46"/>
                  <a:pt x="136" y="46"/>
                </a:cubicBezTo>
                <a:cubicBezTo>
                  <a:pt x="136" y="47"/>
                  <a:pt x="135" y="48"/>
                  <a:pt x="135" y="48"/>
                </a:cubicBezTo>
                <a:cubicBezTo>
                  <a:pt x="135" y="48"/>
                  <a:pt x="135" y="48"/>
                  <a:pt x="135" y="48"/>
                </a:cubicBezTo>
                <a:cubicBezTo>
                  <a:pt x="134" y="48"/>
                  <a:pt x="134" y="48"/>
                  <a:pt x="134" y="49"/>
                </a:cubicBezTo>
                <a:cubicBezTo>
                  <a:pt x="134" y="49"/>
                  <a:pt x="132" y="49"/>
                  <a:pt x="132" y="49"/>
                </a:cubicBezTo>
                <a:cubicBezTo>
                  <a:pt x="132" y="49"/>
                  <a:pt x="133" y="47"/>
                  <a:pt x="132" y="47"/>
                </a:cubicBezTo>
                <a:cubicBezTo>
                  <a:pt x="132" y="46"/>
                  <a:pt x="131" y="46"/>
                  <a:pt x="130" y="45"/>
                </a:cubicBezTo>
                <a:cubicBezTo>
                  <a:pt x="129" y="43"/>
                  <a:pt x="130" y="43"/>
                  <a:pt x="130" y="43"/>
                </a:cubicBezTo>
                <a:cubicBezTo>
                  <a:pt x="130" y="43"/>
                  <a:pt x="130" y="43"/>
                  <a:pt x="129" y="42"/>
                </a:cubicBezTo>
                <a:cubicBezTo>
                  <a:pt x="129" y="41"/>
                  <a:pt x="129" y="40"/>
                  <a:pt x="129" y="40"/>
                </a:cubicBezTo>
                <a:cubicBezTo>
                  <a:pt x="129" y="40"/>
                  <a:pt x="127" y="40"/>
                  <a:pt x="126" y="40"/>
                </a:cubicBezTo>
                <a:cubicBezTo>
                  <a:pt x="124" y="40"/>
                  <a:pt x="125" y="41"/>
                  <a:pt x="125" y="41"/>
                </a:cubicBezTo>
                <a:cubicBezTo>
                  <a:pt x="123" y="41"/>
                  <a:pt x="123" y="41"/>
                  <a:pt x="123" y="41"/>
                </a:cubicBezTo>
                <a:cubicBezTo>
                  <a:pt x="123" y="41"/>
                  <a:pt x="122" y="42"/>
                  <a:pt x="122" y="42"/>
                </a:cubicBezTo>
                <a:cubicBezTo>
                  <a:pt x="121" y="43"/>
                  <a:pt x="121" y="42"/>
                  <a:pt x="120" y="42"/>
                </a:cubicBezTo>
                <a:cubicBezTo>
                  <a:pt x="120" y="42"/>
                  <a:pt x="119" y="42"/>
                  <a:pt x="119" y="42"/>
                </a:cubicBezTo>
                <a:cubicBezTo>
                  <a:pt x="119" y="42"/>
                  <a:pt x="118" y="43"/>
                  <a:pt x="119" y="44"/>
                </a:cubicBezTo>
                <a:cubicBezTo>
                  <a:pt x="119" y="45"/>
                  <a:pt x="119" y="45"/>
                  <a:pt x="118" y="45"/>
                </a:cubicBezTo>
                <a:cubicBezTo>
                  <a:pt x="118" y="46"/>
                  <a:pt x="116" y="45"/>
                  <a:pt x="114" y="45"/>
                </a:cubicBezTo>
                <a:cubicBezTo>
                  <a:pt x="111" y="45"/>
                  <a:pt x="113" y="44"/>
                  <a:pt x="112" y="44"/>
                </a:cubicBezTo>
                <a:cubicBezTo>
                  <a:pt x="112" y="43"/>
                  <a:pt x="110" y="43"/>
                  <a:pt x="110" y="42"/>
                </a:cubicBezTo>
                <a:cubicBezTo>
                  <a:pt x="110" y="40"/>
                  <a:pt x="110" y="40"/>
                  <a:pt x="110" y="39"/>
                </a:cubicBezTo>
                <a:cubicBezTo>
                  <a:pt x="110" y="38"/>
                  <a:pt x="109" y="37"/>
                  <a:pt x="109" y="37"/>
                </a:cubicBezTo>
                <a:cubicBezTo>
                  <a:pt x="108" y="36"/>
                  <a:pt x="109" y="35"/>
                  <a:pt x="110" y="35"/>
                </a:cubicBezTo>
                <a:cubicBezTo>
                  <a:pt x="110" y="34"/>
                  <a:pt x="109" y="34"/>
                  <a:pt x="109" y="34"/>
                </a:cubicBezTo>
                <a:cubicBezTo>
                  <a:pt x="107" y="35"/>
                  <a:pt x="107" y="35"/>
                  <a:pt x="107" y="35"/>
                </a:cubicBezTo>
                <a:cubicBezTo>
                  <a:pt x="106" y="35"/>
                  <a:pt x="106" y="35"/>
                  <a:pt x="106" y="35"/>
                </a:cubicBezTo>
                <a:cubicBezTo>
                  <a:pt x="106" y="35"/>
                  <a:pt x="105" y="34"/>
                  <a:pt x="104" y="34"/>
                </a:cubicBezTo>
                <a:cubicBezTo>
                  <a:pt x="104" y="33"/>
                  <a:pt x="103" y="34"/>
                  <a:pt x="103" y="34"/>
                </a:cubicBezTo>
                <a:cubicBezTo>
                  <a:pt x="101" y="36"/>
                  <a:pt x="101" y="36"/>
                  <a:pt x="101" y="36"/>
                </a:cubicBezTo>
                <a:cubicBezTo>
                  <a:pt x="101" y="37"/>
                  <a:pt x="101" y="37"/>
                  <a:pt x="101" y="37"/>
                </a:cubicBezTo>
                <a:cubicBezTo>
                  <a:pt x="102" y="39"/>
                  <a:pt x="102" y="39"/>
                  <a:pt x="102" y="39"/>
                </a:cubicBezTo>
                <a:cubicBezTo>
                  <a:pt x="102" y="41"/>
                  <a:pt x="102" y="41"/>
                  <a:pt x="102" y="41"/>
                </a:cubicBezTo>
                <a:cubicBezTo>
                  <a:pt x="102" y="41"/>
                  <a:pt x="102" y="42"/>
                  <a:pt x="102" y="43"/>
                </a:cubicBezTo>
                <a:cubicBezTo>
                  <a:pt x="102" y="43"/>
                  <a:pt x="102" y="44"/>
                  <a:pt x="102" y="44"/>
                </a:cubicBezTo>
                <a:cubicBezTo>
                  <a:pt x="102" y="45"/>
                  <a:pt x="102" y="45"/>
                  <a:pt x="102" y="45"/>
                </a:cubicBezTo>
                <a:cubicBezTo>
                  <a:pt x="102" y="45"/>
                  <a:pt x="101" y="46"/>
                  <a:pt x="101" y="47"/>
                </a:cubicBezTo>
                <a:cubicBezTo>
                  <a:pt x="101" y="47"/>
                  <a:pt x="101" y="48"/>
                  <a:pt x="101" y="49"/>
                </a:cubicBezTo>
                <a:cubicBezTo>
                  <a:pt x="100" y="50"/>
                  <a:pt x="100" y="50"/>
                  <a:pt x="100" y="50"/>
                </a:cubicBezTo>
                <a:cubicBezTo>
                  <a:pt x="100" y="50"/>
                  <a:pt x="99" y="51"/>
                  <a:pt x="99" y="52"/>
                </a:cubicBezTo>
                <a:cubicBezTo>
                  <a:pt x="99" y="52"/>
                  <a:pt x="97" y="52"/>
                  <a:pt x="97" y="52"/>
                </a:cubicBezTo>
                <a:cubicBezTo>
                  <a:pt x="97" y="52"/>
                  <a:pt x="96" y="54"/>
                  <a:pt x="95" y="54"/>
                </a:cubicBezTo>
                <a:cubicBezTo>
                  <a:pt x="95" y="54"/>
                  <a:pt x="95" y="56"/>
                  <a:pt x="95" y="57"/>
                </a:cubicBezTo>
                <a:cubicBezTo>
                  <a:pt x="95" y="57"/>
                  <a:pt x="95" y="58"/>
                  <a:pt x="95" y="58"/>
                </a:cubicBezTo>
                <a:cubicBezTo>
                  <a:pt x="93" y="59"/>
                  <a:pt x="93" y="59"/>
                  <a:pt x="93" y="59"/>
                </a:cubicBezTo>
                <a:cubicBezTo>
                  <a:pt x="93" y="59"/>
                  <a:pt x="94" y="61"/>
                  <a:pt x="94" y="61"/>
                </a:cubicBezTo>
                <a:cubicBezTo>
                  <a:pt x="94" y="62"/>
                  <a:pt x="93" y="62"/>
                  <a:pt x="93" y="62"/>
                </a:cubicBezTo>
                <a:cubicBezTo>
                  <a:pt x="92" y="63"/>
                  <a:pt x="93" y="63"/>
                  <a:pt x="93" y="64"/>
                </a:cubicBezTo>
                <a:cubicBezTo>
                  <a:pt x="92" y="65"/>
                  <a:pt x="93" y="65"/>
                  <a:pt x="93" y="65"/>
                </a:cubicBezTo>
                <a:cubicBezTo>
                  <a:pt x="93" y="66"/>
                  <a:pt x="96" y="67"/>
                  <a:pt x="96" y="67"/>
                </a:cubicBezTo>
                <a:cubicBezTo>
                  <a:pt x="96" y="67"/>
                  <a:pt x="96" y="67"/>
                  <a:pt x="95" y="68"/>
                </a:cubicBezTo>
                <a:cubicBezTo>
                  <a:pt x="93" y="69"/>
                  <a:pt x="94" y="71"/>
                  <a:pt x="94" y="71"/>
                </a:cubicBezTo>
                <a:cubicBezTo>
                  <a:pt x="93" y="72"/>
                  <a:pt x="93" y="72"/>
                  <a:pt x="93" y="72"/>
                </a:cubicBezTo>
                <a:cubicBezTo>
                  <a:pt x="93" y="72"/>
                  <a:pt x="92" y="71"/>
                  <a:pt x="91" y="71"/>
                </a:cubicBezTo>
                <a:cubicBezTo>
                  <a:pt x="91" y="71"/>
                  <a:pt x="91" y="71"/>
                  <a:pt x="89" y="71"/>
                </a:cubicBezTo>
                <a:cubicBezTo>
                  <a:pt x="87" y="71"/>
                  <a:pt x="89" y="70"/>
                  <a:pt x="89" y="70"/>
                </a:cubicBezTo>
                <a:cubicBezTo>
                  <a:pt x="89" y="70"/>
                  <a:pt x="89" y="68"/>
                  <a:pt x="89" y="67"/>
                </a:cubicBezTo>
                <a:cubicBezTo>
                  <a:pt x="89" y="67"/>
                  <a:pt x="89" y="67"/>
                  <a:pt x="89" y="67"/>
                </a:cubicBezTo>
                <a:cubicBezTo>
                  <a:pt x="89" y="67"/>
                  <a:pt x="89" y="66"/>
                  <a:pt x="88" y="65"/>
                </a:cubicBezTo>
                <a:cubicBezTo>
                  <a:pt x="88" y="64"/>
                  <a:pt x="87" y="64"/>
                  <a:pt x="87" y="64"/>
                </a:cubicBezTo>
                <a:cubicBezTo>
                  <a:pt x="84" y="62"/>
                  <a:pt x="84" y="62"/>
                  <a:pt x="84" y="62"/>
                </a:cubicBezTo>
                <a:cubicBezTo>
                  <a:pt x="84" y="62"/>
                  <a:pt x="85" y="60"/>
                  <a:pt x="86" y="59"/>
                </a:cubicBezTo>
                <a:cubicBezTo>
                  <a:pt x="86" y="59"/>
                  <a:pt x="86" y="59"/>
                  <a:pt x="86" y="59"/>
                </a:cubicBezTo>
                <a:cubicBezTo>
                  <a:pt x="86" y="59"/>
                  <a:pt x="86" y="59"/>
                  <a:pt x="87" y="58"/>
                </a:cubicBezTo>
                <a:cubicBezTo>
                  <a:pt x="87" y="57"/>
                  <a:pt x="86" y="57"/>
                  <a:pt x="86" y="57"/>
                </a:cubicBezTo>
                <a:cubicBezTo>
                  <a:pt x="85" y="57"/>
                  <a:pt x="85" y="57"/>
                  <a:pt x="85" y="57"/>
                </a:cubicBezTo>
                <a:cubicBezTo>
                  <a:pt x="84" y="56"/>
                  <a:pt x="84" y="56"/>
                  <a:pt x="84" y="56"/>
                </a:cubicBezTo>
                <a:cubicBezTo>
                  <a:pt x="84" y="56"/>
                  <a:pt x="82" y="57"/>
                  <a:pt x="82" y="56"/>
                </a:cubicBezTo>
                <a:cubicBezTo>
                  <a:pt x="81" y="56"/>
                  <a:pt x="79" y="56"/>
                  <a:pt x="79" y="55"/>
                </a:cubicBezTo>
                <a:cubicBezTo>
                  <a:pt x="79" y="55"/>
                  <a:pt x="78" y="55"/>
                  <a:pt x="77" y="55"/>
                </a:cubicBezTo>
                <a:cubicBezTo>
                  <a:pt x="77" y="55"/>
                  <a:pt x="76" y="55"/>
                  <a:pt x="76" y="55"/>
                </a:cubicBezTo>
                <a:cubicBezTo>
                  <a:pt x="75" y="54"/>
                  <a:pt x="74" y="53"/>
                  <a:pt x="74" y="53"/>
                </a:cubicBezTo>
                <a:cubicBezTo>
                  <a:pt x="74" y="52"/>
                  <a:pt x="73" y="51"/>
                  <a:pt x="73" y="51"/>
                </a:cubicBezTo>
                <a:cubicBezTo>
                  <a:pt x="72" y="51"/>
                  <a:pt x="72" y="51"/>
                  <a:pt x="72" y="51"/>
                </a:cubicBezTo>
                <a:cubicBezTo>
                  <a:pt x="72" y="51"/>
                  <a:pt x="71" y="49"/>
                  <a:pt x="70" y="49"/>
                </a:cubicBezTo>
                <a:cubicBezTo>
                  <a:pt x="70" y="49"/>
                  <a:pt x="70" y="48"/>
                  <a:pt x="70" y="48"/>
                </a:cubicBezTo>
                <a:cubicBezTo>
                  <a:pt x="69" y="47"/>
                  <a:pt x="69" y="47"/>
                  <a:pt x="69" y="47"/>
                </a:cubicBezTo>
                <a:cubicBezTo>
                  <a:pt x="69" y="47"/>
                  <a:pt x="69" y="46"/>
                  <a:pt x="69" y="45"/>
                </a:cubicBezTo>
                <a:cubicBezTo>
                  <a:pt x="69" y="45"/>
                  <a:pt x="70" y="43"/>
                  <a:pt x="70" y="43"/>
                </a:cubicBezTo>
                <a:cubicBezTo>
                  <a:pt x="70" y="43"/>
                  <a:pt x="69" y="41"/>
                  <a:pt x="69" y="40"/>
                </a:cubicBezTo>
                <a:cubicBezTo>
                  <a:pt x="69" y="39"/>
                  <a:pt x="70" y="37"/>
                  <a:pt x="70" y="37"/>
                </a:cubicBezTo>
                <a:cubicBezTo>
                  <a:pt x="70" y="37"/>
                  <a:pt x="66" y="38"/>
                  <a:pt x="65" y="39"/>
                </a:cubicBezTo>
                <a:cubicBezTo>
                  <a:pt x="64" y="39"/>
                  <a:pt x="64" y="40"/>
                  <a:pt x="64" y="40"/>
                </a:cubicBezTo>
                <a:cubicBezTo>
                  <a:pt x="64" y="40"/>
                  <a:pt x="64" y="41"/>
                  <a:pt x="64" y="42"/>
                </a:cubicBezTo>
                <a:cubicBezTo>
                  <a:pt x="63" y="42"/>
                  <a:pt x="63" y="42"/>
                  <a:pt x="63" y="42"/>
                </a:cubicBezTo>
                <a:cubicBezTo>
                  <a:pt x="63" y="42"/>
                  <a:pt x="61" y="44"/>
                  <a:pt x="60" y="44"/>
                </a:cubicBezTo>
                <a:cubicBezTo>
                  <a:pt x="60" y="45"/>
                  <a:pt x="60" y="45"/>
                  <a:pt x="59" y="45"/>
                </a:cubicBezTo>
                <a:cubicBezTo>
                  <a:pt x="58" y="45"/>
                  <a:pt x="57" y="46"/>
                  <a:pt x="57" y="46"/>
                </a:cubicBezTo>
                <a:cubicBezTo>
                  <a:pt x="56" y="47"/>
                  <a:pt x="56" y="47"/>
                  <a:pt x="56" y="47"/>
                </a:cubicBezTo>
                <a:cubicBezTo>
                  <a:pt x="57" y="48"/>
                  <a:pt x="57" y="48"/>
                  <a:pt x="57" y="48"/>
                </a:cubicBezTo>
                <a:cubicBezTo>
                  <a:pt x="58" y="51"/>
                  <a:pt x="58" y="51"/>
                  <a:pt x="58" y="51"/>
                </a:cubicBezTo>
                <a:cubicBezTo>
                  <a:pt x="57" y="53"/>
                  <a:pt x="57" y="53"/>
                  <a:pt x="57" y="53"/>
                </a:cubicBezTo>
                <a:cubicBezTo>
                  <a:pt x="57" y="53"/>
                  <a:pt x="57" y="53"/>
                  <a:pt x="57" y="54"/>
                </a:cubicBezTo>
                <a:cubicBezTo>
                  <a:pt x="56" y="56"/>
                  <a:pt x="56" y="56"/>
                  <a:pt x="56" y="56"/>
                </a:cubicBezTo>
                <a:cubicBezTo>
                  <a:pt x="55" y="57"/>
                  <a:pt x="55" y="57"/>
                  <a:pt x="55" y="57"/>
                </a:cubicBezTo>
                <a:cubicBezTo>
                  <a:pt x="54" y="58"/>
                  <a:pt x="54" y="58"/>
                  <a:pt x="54" y="58"/>
                </a:cubicBezTo>
                <a:cubicBezTo>
                  <a:pt x="54" y="58"/>
                  <a:pt x="54" y="59"/>
                  <a:pt x="54" y="60"/>
                </a:cubicBezTo>
                <a:cubicBezTo>
                  <a:pt x="54" y="60"/>
                  <a:pt x="54" y="61"/>
                  <a:pt x="53" y="62"/>
                </a:cubicBezTo>
                <a:cubicBezTo>
                  <a:pt x="52" y="63"/>
                  <a:pt x="52" y="63"/>
                  <a:pt x="52" y="63"/>
                </a:cubicBezTo>
                <a:cubicBezTo>
                  <a:pt x="52" y="63"/>
                  <a:pt x="51" y="63"/>
                  <a:pt x="50" y="63"/>
                </a:cubicBezTo>
                <a:cubicBezTo>
                  <a:pt x="49" y="63"/>
                  <a:pt x="49" y="64"/>
                  <a:pt x="48" y="64"/>
                </a:cubicBezTo>
                <a:cubicBezTo>
                  <a:pt x="46" y="64"/>
                  <a:pt x="47" y="65"/>
                  <a:pt x="47" y="66"/>
                </a:cubicBezTo>
                <a:cubicBezTo>
                  <a:pt x="47" y="66"/>
                  <a:pt x="47" y="66"/>
                  <a:pt x="47" y="67"/>
                </a:cubicBezTo>
                <a:cubicBezTo>
                  <a:pt x="46" y="67"/>
                  <a:pt x="44" y="67"/>
                  <a:pt x="44" y="66"/>
                </a:cubicBezTo>
                <a:cubicBezTo>
                  <a:pt x="43" y="66"/>
                  <a:pt x="43" y="66"/>
                  <a:pt x="42" y="66"/>
                </a:cubicBezTo>
                <a:cubicBezTo>
                  <a:pt x="42" y="67"/>
                  <a:pt x="41" y="65"/>
                  <a:pt x="41" y="65"/>
                </a:cubicBezTo>
                <a:cubicBezTo>
                  <a:pt x="41" y="65"/>
                  <a:pt x="40" y="64"/>
                  <a:pt x="40" y="64"/>
                </a:cubicBezTo>
                <a:cubicBezTo>
                  <a:pt x="40" y="63"/>
                  <a:pt x="38" y="64"/>
                  <a:pt x="38" y="64"/>
                </a:cubicBezTo>
                <a:cubicBezTo>
                  <a:pt x="37" y="63"/>
                  <a:pt x="35" y="63"/>
                  <a:pt x="35" y="63"/>
                </a:cubicBezTo>
                <a:cubicBezTo>
                  <a:pt x="34" y="63"/>
                  <a:pt x="35" y="64"/>
                  <a:pt x="35" y="64"/>
                </a:cubicBezTo>
                <a:cubicBezTo>
                  <a:pt x="35" y="64"/>
                  <a:pt x="34" y="64"/>
                  <a:pt x="33" y="64"/>
                </a:cubicBezTo>
                <a:cubicBezTo>
                  <a:pt x="32" y="64"/>
                  <a:pt x="32" y="65"/>
                  <a:pt x="32" y="65"/>
                </a:cubicBezTo>
                <a:cubicBezTo>
                  <a:pt x="32" y="67"/>
                  <a:pt x="32" y="67"/>
                  <a:pt x="32" y="67"/>
                </a:cubicBezTo>
                <a:cubicBezTo>
                  <a:pt x="32" y="67"/>
                  <a:pt x="29" y="67"/>
                  <a:pt x="28" y="67"/>
                </a:cubicBezTo>
                <a:cubicBezTo>
                  <a:pt x="27" y="67"/>
                  <a:pt x="26" y="66"/>
                  <a:pt x="25" y="66"/>
                </a:cubicBezTo>
                <a:cubicBezTo>
                  <a:pt x="24" y="66"/>
                  <a:pt x="23" y="67"/>
                  <a:pt x="23" y="67"/>
                </a:cubicBezTo>
                <a:cubicBezTo>
                  <a:pt x="23" y="67"/>
                  <a:pt x="21" y="68"/>
                  <a:pt x="21" y="68"/>
                </a:cubicBezTo>
                <a:cubicBezTo>
                  <a:pt x="21" y="68"/>
                  <a:pt x="20" y="69"/>
                  <a:pt x="19" y="69"/>
                </a:cubicBezTo>
                <a:cubicBezTo>
                  <a:pt x="18" y="69"/>
                  <a:pt x="18" y="68"/>
                  <a:pt x="18" y="68"/>
                </a:cubicBezTo>
                <a:cubicBezTo>
                  <a:pt x="18" y="68"/>
                  <a:pt x="16" y="66"/>
                  <a:pt x="16" y="66"/>
                </a:cubicBezTo>
                <a:cubicBezTo>
                  <a:pt x="16" y="66"/>
                  <a:pt x="16" y="66"/>
                  <a:pt x="16" y="66"/>
                </a:cubicBezTo>
                <a:cubicBezTo>
                  <a:pt x="12" y="68"/>
                  <a:pt x="12" y="68"/>
                  <a:pt x="12" y="68"/>
                </a:cubicBezTo>
                <a:cubicBezTo>
                  <a:pt x="7" y="72"/>
                  <a:pt x="7" y="72"/>
                  <a:pt x="7" y="72"/>
                </a:cubicBezTo>
                <a:cubicBezTo>
                  <a:pt x="7" y="77"/>
                  <a:pt x="7" y="77"/>
                  <a:pt x="7" y="77"/>
                </a:cubicBezTo>
                <a:cubicBezTo>
                  <a:pt x="11" y="79"/>
                  <a:pt x="9" y="81"/>
                  <a:pt x="18" y="85"/>
                </a:cubicBezTo>
                <a:cubicBezTo>
                  <a:pt x="19" y="85"/>
                  <a:pt x="21" y="90"/>
                  <a:pt x="21" y="90"/>
                </a:cubicBezTo>
                <a:cubicBezTo>
                  <a:pt x="21" y="91"/>
                  <a:pt x="19" y="99"/>
                  <a:pt x="18" y="100"/>
                </a:cubicBezTo>
                <a:cubicBezTo>
                  <a:pt x="16" y="101"/>
                  <a:pt x="14" y="105"/>
                  <a:pt x="14" y="105"/>
                </a:cubicBezTo>
                <a:cubicBezTo>
                  <a:pt x="14" y="105"/>
                  <a:pt x="10" y="109"/>
                  <a:pt x="9" y="109"/>
                </a:cubicBezTo>
                <a:cubicBezTo>
                  <a:pt x="8" y="109"/>
                  <a:pt x="5" y="110"/>
                  <a:pt x="4" y="110"/>
                </a:cubicBezTo>
                <a:cubicBezTo>
                  <a:pt x="4" y="110"/>
                  <a:pt x="0" y="110"/>
                  <a:pt x="1" y="111"/>
                </a:cubicBezTo>
                <a:cubicBezTo>
                  <a:pt x="1" y="111"/>
                  <a:pt x="1" y="113"/>
                  <a:pt x="1" y="113"/>
                </a:cubicBezTo>
                <a:cubicBezTo>
                  <a:pt x="2" y="114"/>
                  <a:pt x="5" y="118"/>
                  <a:pt x="5" y="118"/>
                </a:cubicBezTo>
                <a:cubicBezTo>
                  <a:pt x="10" y="121"/>
                  <a:pt x="10" y="121"/>
                  <a:pt x="10" y="121"/>
                </a:cubicBezTo>
                <a:cubicBezTo>
                  <a:pt x="13" y="124"/>
                  <a:pt x="13" y="124"/>
                  <a:pt x="13" y="124"/>
                </a:cubicBezTo>
                <a:cubicBezTo>
                  <a:pt x="14" y="134"/>
                  <a:pt x="14" y="134"/>
                  <a:pt x="14" y="134"/>
                </a:cubicBezTo>
                <a:cubicBezTo>
                  <a:pt x="10" y="140"/>
                  <a:pt x="10" y="140"/>
                  <a:pt x="10" y="140"/>
                </a:cubicBezTo>
                <a:cubicBezTo>
                  <a:pt x="6" y="145"/>
                  <a:pt x="8" y="142"/>
                  <a:pt x="9" y="149"/>
                </a:cubicBezTo>
                <a:cubicBezTo>
                  <a:pt x="12" y="149"/>
                  <a:pt x="12" y="149"/>
                  <a:pt x="12" y="149"/>
                </a:cubicBezTo>
                <a:cubicBezTo>
                  <a:pt x="17" y="157"/>
                  <a:pt x="17" y="157"/>
                  <a:pt x="17" y="157"/>
                </a:cubicBezTo>
                <a:cubicBezTo>
                  <a:pt x="27" y="161"/>
                  <a:pt x="27" y="161"/>
                  <a:pt x="27" y="161"/>
                </a:cubicBezTo>
                <a:cubicBezTo>
                  <a:pt x="36" y="161"/>
                  <a:pt x="36" y="161"/>
                  <a:pt x="36" y="161"/>
                </a:cubicBezTo>
                <a:cubicBezTo>
                  <a:pt x="40" y="164"/>
                  <a:pt x="40" y="164"/>
                  <a:pt x="40" y="164"/>
                </a:cubicBezTo>
                <a:cubicBezTo>
                  <a:pt x="37" y="175"/>
                  <a:pt x="37" y="175"/>
                  <a:pt x="37" y="175"/>
                </a:cubicBezTo>
                <a:cubicBezTo>
                  <a:pt x="31" y="180"/>
                  <a:pt x="31" y="180"/>
                  <a:pt x="31" y="180"/>
                </a:cubicBezTo>
                <a:cubicBezTo>
                  <a:pt x="31" y="180"/>
                  <a:pt x="31" y="180"/>
                  <a:pt x="30" y="180"/>
                </a:cubicBezTo>
                <a:cubicBezTo>
                  <a:pt x="30" y="180"/>
                  <a:pt x="31" y="181"/>
                  <a:pt x="34" y="182"/>
                </a:cubicBezTo>
                <a:cubicBezTo>
                  <a:pt x="36" y="182"/>
                  <a:pt x="36" y="184"/>
                  <a:pt x="39" y="183"/>
                </a:cubicBezTo>
                <a:cubicBezTo>
                  <a:pt x="42" y="182"/>
                  <a:pt x="46" y="181"/>
                  <a:pt x="47" y="180"/>
                </a:cubicBezTo>
                <a:cubicBezTo>
                  <a:pt x="48" y="178"/>
                  <a:pt x="50" y="177"/>
                  <a:pt x="51" y="176"/>
                </a:cubicBezTo>
                <a:cubicBezTo>
                  <a:pt x="52" y="174"/>
                  <a:pt x="58" y="167"/>
                  <a:pt x="59" y="167"/>
                </a:cubicBezTo>
                <a:cubicBezTo>
                  <a:pt x="59" y="167"/>
                  <a:pt x="65" y="159"/>
                  <a:pt x="66" y="158"/>
                </a:cubicBezTo>
                <a:cubicBezTo>
                  <a:pt x="67" y="157"/>
                  <a:pt x="75" y="151"/>
                  <a:pt x="75" y="151"/>
                </a:cubicBezTo>
                <a:cubicBezTo>
                  <a:pt x="86" y="147"/>
                  <a:pt x="86" y="147"/>
                  <a:pt x="86" y="147"/>
                </a:cubicBezTo>
                <a:cubicBezTo>
                  <a:pt x="86" y="147"/>
                  <a:pt x="91" y="152"/>
                  <a:pt x="92" y="153"/>
                </a:cubicBezTo>
                <a:cubicBezTo>
                  <a:pt x="93" y="153"/>
                  <a:pt x="104" y="158"/>
                  <a:pt x="104" y="158"/>
                </a:cubicBezTo>
                <a:cubicBezTo>
                  <a:pt x="104" y="158"/>
                  <a:pt x="111" y="161"/>
                  <a:pt x="112" y="162"/>
                </a:cubicBezTo>
                <a:cubicBezTo>
                  <a:pt x="112" y="163"/>
                  <a:pt x="118" y="168"/>
                  <a:pt x="118" y="168"/>
                </a:cubicBezTo>
                <a:cubicBezTo>
                  <a:pt x="122" y="170"/>
                  <a:pt x="122" y="170"/>
                  <a:pt x="122" y="170"/>
                </a:cubicBezTo>
                <a:cubicBezTo>
                  <a:pt x="125" y="167"/>
                  <a:pt x="125" y="167"/>
                  <a:pt x="125" y="167"/>
                </a:cubicBezTo>
                <a:cubicBezTo>
                  <a:pt x="129" y="169"/>
                  <a:pt x="129" y="169"/>
                  <a:pt x="129" y="169"/>
                </a:cubicBezTo>
                <a:cubicBezTo>
                  <a:pt x="136" y="173"/>
                  <a:pt x="136" y="173"/>
                  <a:pt x="136" y="173"/>
                </a:cubicBezTo>
                <a:cubicBezTo>
                  <a:pt x="139" y="179"/>
                  <a:pt x="139" y="179"/>
                  <a:pt x="139" y="179"/>
                </a:cubicBezTo>
                <a:cubicBezTo>
                  <a:pt x="139" y="179"/>
                  <a:pt x="141" y="187"/>
                  <a:pt x="141" y="190"/>
                </a:cubicBezTo>
                <a:cubicBezTo>
                  <a:pt x="141" y="193"/>
                  <a:pt x="142" y="198"/>
                  <a:pt x="142" y="198"/>
                </a:cubicBezTo>
                <a:cubicBezTo>
                  <a:pt x="151" y="202"/>
                  <a:pt x="151" y="202"/>
                  <a:pt x="151" y="202"/>
                </a:cubicBezTo>
                <a:cubicBezTo>
                  <a:pt x="151" y="202"/>
                  <a:pt x="151" y="211"/>
                  <a:pt x="151" y="212"/>
                </a:cubicBezTo>
                <a:cubicBezTo>
                  <a:pt x="151" y="214"/>
                  <a:pt x="152" y="217"/>
                  <a:pt x="152" y="220"/>
                </a:cubicBezTo>
                <a:cubicBezTo>
                  <a:pt x="152" y="223"/>
                  <a:pt x="152" y="226"/>
                  <a:pt x="152" y="226"/>
                </a:cubicBezTo>
                <a:cubicBezTo>
                  <a:pt x="156" y="229"/>
                  <a:pt x="156" y="229"/>
                  <a:pt x="156" y="229"/>
                </a:cubicBezTo>
                <a:cubicBezTo>
                  <a:pt x="161" y="232"/>
                  <a:pt x="161" y="232"/>
                  <a:pt x="161" y="232"/>
                </a:cubicBezTo>
                <a:cubicBezTo>
                  <a:pt x="162" y="237"/>
                  <a:pt x="162" y="237"/>
                  <a:pt x="162" y="237"/>
                </a:cubicBezTo>
                <a:cubicBezTo>
                  <a:pt x="170" y="240"/>
                  <a:pt x="170" y="240"/>
                  <a:pt x="170" y="240"/>
                </a:cubicBezTo>
                <a:cubicBezTo>
                  <a:pt x="172" y="246"/>
                  <a:pt x="172" y="246"/>
                  <a:pt x="172" y="246"/>
                </a:cubicBezTo>
                <a:cubicBezTo>
                  <a:pt x="177" y="251"/>
                  <a:pt x="177" y="251"/>
                  <a:pt x="177" y="251"/>
                </a:cubicBezTo>
                <a:cubicBezTo>
                  <a:pt x="177" y="255"/>
                  <a:pt x="177" y="255"/>
                  <a:pt x="177" y="255"/>
                </a:cubicBezTo>
                <a:cubicBezTo>
                  <a:pt x="177" y="255"/>
                  <a:pt x="177" y="257"/>
                  <a:pt x="179" y="257"/>
                </a:cubicBezTo>
                <a:cubicBezTo>
                  <a:pt x="181" y="257"/>
                  <a:pt x="188" y="256"/>
                  <a:pt x="188" y="256"/>
                </a:cubicBezTo>
                <a:cubicBezTo>
                  <a:pt x="195" y="262"/>
                  <a:pt x="195" y="262"/>
                  <a:pt x="195" y="262"/>
                </a:cubicBezTo>
                <a:cubicBezTo>
                  <a:pt x="203" y="269"/>
                  <a:pt x="203" y="269"/>
                  <a:pt x="203" y="269"/>
                </a:cubicBezTo>
                <a:cubicBezTo>
                  <a:pt x="207" y="276"/>
                  <a:pt x="207" y="276"/>
                  <a:pt x="207" y="276"/>
                </a:cubicBezTo>
                <a:cubicBezTo>
                  <a:pt x="213" y="278"/>
                  <a:pt x="213" y="278"/>
                  <a:pt x="213" y="278"/>
                </a:cubicBezTo>
                <a:cubicBezTo>
                  <a:pt x="221" y="283"/>
                  <a:pt x="221" y="283"/>
                  <a:pt x="221" y="283"/>
                </a:cubicBezTo>
                <a:cubicBezTo>
                  <a:pt x="224" y="290"/>
                  <a:pt x="224" y="290"/>
                  <a:pt x="224" y="290"/>
                </a:cubicBezTo>
                <a:cubicBezTo>
                  <a:pt x="231" y="297"/>
                  <a:pt x="231" y="297"/>
                  <a:pt x="231" y="297"/>
                </a:cubicBezTo>
                <a:cubicBezTo>
                  <a:pt x="235" y="299"/>
                  <a:pt x="235" y="299"/>
                  <a:pt x="235" y="299"/>
                </a:cubicBezTo>
                <a:cubicBezTo>
                  <a:pt x="237" y="303"/>
                  <a:pt x="237" y="303"/>
                  <a:pt x="237" y="303"/>
                </a:cubicBezTo>
                <a:cubicBezTo>
                  <a:pt x="241" y="305"/>
                  <a:pt x="241" y="305"/>
                  <a:pt x="241" y="305"/>
                </a:cubicBezTo>
                <a:cubicBezTo>
                  <a:pt x="245" y="306"/>
                  <a:pt x="245" y="306"/>
                  <a:pt x="245" y="306"/>
                </a:cubicBezTo>
                <a:cubicBezTo>
                  <a:pt x="251" y="307"/>
                  <a:pt x="251" y="307"/>
                  <a:pt x="251" y="307"/>
                </a:cubicBezTo>
                <a:cubicBezTo>
                  <a:pt x="255" y="311"/>
                  <a:pt x="255" y="311"/>
                  <a:pt x="255" y="311"/>
                </a:cubicBezTo>
                <a:cubicBezTo>
                  <a:pt x="255" y="311"/>
                  <a:pt x="257" y="313"/>
                  <a:pt x="257" y="314"/>
                </a:cubicBezTo>
                <a:cubicBezTo>
                  <a:pt x="257" y="316"/>
                  <a:pt x="255" y="317"/>
                  <a:pt x="258" y="317"/>
                </a:cubicBezTo>
                <a:cubicBezTo>
                  <a:pt x="261" y="317"/>
                  <a:pt x="264" y="316"/>
                  <a:pt x="264" y="316"/>
                </a:cubicBezTo>
                <a:cubicBezTo>
                  <a:pt x="270" y="315"/>
                  <a:pt x="270" y="315"/>
                  <a:pt x="270" y="315"/>
                </a:cubicBezTo>
                <a:cubicBezTo>
                  <a:pt x="274" y="315"/>
                  <a:pt x="274" y="315"/>
                  <a:pt x="274" y="315"/>
                </a:cubicBezTo>
                <a:cubicBezTo>
                  <a:pt x="278" y="315"/>
                  <a:pt x="278" y="315"/>
                  <a:pt x="278" y="315"/>
                </a:cubicBezTo>
                <a:cubicBezTo>
                  <a:pt x="285" y="314"/>
                  <a:pt x="285" y="314"/>
                  <a:pt x="285" y="314"/>
                </a:cubicBezTo>
                <a:cubicBezTo>
                  <a:pt x="289" y="317"/>
                  <a:pt x="289" y="317"/>
                  <a:pt x="289" y="317"/>
                </a:cubicBezTo>
                <a:cubicBezTo>
                  <a:pt x="300" y="330"/>
                  <a:pt x="300" y="330"/>
                  <a:pt x="300" y="330"/>
                </a:cubicBezTo>
                <a:cubicBezTo>
                  <a:pt x="300" y="330"/>
                  <a:pt x="303" y="335"/>
                  <a:pt x="303" y="337"/>
                </a:cubicBezTo>
                <a:cubicBezTo>
                  <a:pt x="303" y="338"/>
                  <a:pt x="307" y="337"/>
                  <a:pt x="308" y="337"/>
                </a:cubicBezTo>
                <a:cubicBezTo>
                  <a:pt x="309" y="337"/>
                  <a:pt x="317" y="337"/>
                  <a:pt x="317" y="337"/>
                </a:cubicBezTo>
                <a:cubicBezTo>
                  <a:pt x="323" y="341"/>
                  <a:pt x="323" y="341"/>
                  <a:pt x="323" y="341"/>
                </a:cubicBezTo>
                <a:cubicBezTo>
                  <a:pt x="319" y="346"/>
                  <a:pt x="319" y="346"/>
                  <a:pt x="319" y="346"/>
                </a:cubicBezTo>
                <a:cubicBezTo>
                  <a:pt x="325" y="349"/>
                  <a:pt x="325" y="349"/>
                  <a:pt x="325" y="349"/>
                </a:cubicBezTo>
                <a:cubicBezTo>
                  <a:pt x="328" y="345"/>
                  <a:pt x="328" y="345"/>
                  <a:pt x="328" y="345"/>
                </a:cubicBezTo>
                <a:cubicBezTo>
                  <a:pt x="334" y="346"/>
                  <a:pt x="334" y="346"/>
                  <a:pt x="334" y="346"/>
                </a:cubicBezTo>
                <a:cubicBezTo>
                  <a:pt x="339" y="350"/>
                  <a:pt x="339" y="350"/>
                  <a:pt x="339" y="350"/>
                </a:cubicBezTo>
                <a:cubicBezTo>
                  <a:pt x="340" y="353"/>
                  <a:pt x="340" y="353"/>
                  <a:pt x="340" y="353"/>
                </a:cubicBezTo>
                <a:cubicBezTo>
                  <a:pt x="343" y="355"/>
                  <a:pt x="343" y="355"/>
                  <a:pt x="343" y="355"/>
                </a:cubicBezTo>
                <a:cubicBezTo>
                  <a:pt x="342" y="360"/>
                  <a:pt x="342" y="360"/>
                  <a:pt x="342" y="360"/>
                </a:cubicBezTo>
                <a:cubicBezTo>
                  <a:pt x="342" y="363"/>
                  <a:pt x="342" y="363"/>
                  <a:pt x="342" y="363"/>
                </a:cubicBezTo>
                <a:cubicBezTo>
                  <a:pt x="344" y="367"/>
                  <a:pt x="344" y="367"/>
                  <a:pt x="344" y="367"/>
                </a:cubicBezTo>
                <a:cubicBezTo>
                  <a:pt x="349" y="369"/>
                  <a:pt x="349" y="369"/>
                  <a:pt x="349" y="369"/>
                </a:cubicBezTo>
                <a:cubicBezTo>
                  <a:pt x="354" y="372"/>
                  <a:pt x="354" y="372"/>
                  <a:pt x="354" y="372"/>
                </a:cubicBezTo>
                <a:cubicBezTo>
                  <a:pt x="357" y="374"/>
                  <a:pt x="357" y="374"/>
                  <a:pt x="357" y="374"/>
                </a:cubicBezTo>
                <a:cubicBezTo>
                  <a:pt x="361" y="374"/>
                  <a:pt x="361" y="374"/>
                  <a:pt x="361" y="374"/>
                </a:cubicBezTo>
                <a:cubicBezTo>
                  <a:pt x="367" y="373"/>
                  <a:pt x="367" y="373"/>
                  <a:pt x="367" y="373"/>
                </a:cubicBezTo>
                <a:cubicBezTo>
                  <a:pt x="374" y="374"/>
                  <a:pt x="374" y="374"/>
                  <a:pt x="374" y="374"/>
                </a:cubicBezTo>
                <a:cubicBezTo>
                  <a:pt x="380" y="384"/>
                  <a:pt x="380" y="384"/>
                  <a:pt x="380" y="384"/>
                </a:cubicBezTo>
                <a:cubicBezTo>
                  <a:pt x="383" y="393"/>
                  <a:pt x="383" y="393"/>
                  <a:pt x="383" y="393"/>
                </a:cubicBezTo>
                <a:cubicBezTo>
                  <a:pt x="387" y="401"/>
                  <a:pt x="387" y="401"/>
                  <a:pt x="387" y="401"/>
                </a:cubicBezTo>
                <a:cubicBezTo>
                  <a:pt x="390" y="406"/>
                  <a:pt x="390" y="406"/>
                  <a:pt x="390" y="406"/>
                </a:cubicBezTo>
                <a:cubicBezTo>
                  <a:pt x="392" y="414"/>
                  <a:pt x="392" y="414"/>
                  <a:pt x="392" y="414"/>
                </a:cubicBezTo>
                <a:cubicBezTo>
                  <a:pt x="395" y="418"/>
                  <a:pt x="395" y="418"/>
                  <a:pt x="395" y="418"/>
                </a:cubicBezTo>
                <a:cubicBezTo>
                  <a:pt x="400" y="428"/>
                  <a:pt x="400" y="428"/>
                  <a:pt x="400" y="428"/>
                </a:cubicBezTo>
                <a:cubicBezTo>
                  <a:pt x="402" y="432"/>
                  <a:pt x="402" y="432"/>
                  <a:pt x="402" y="432"/>
                </a:cubicBezTo>
                <a:cubicBezTo>
                  <a:pt x="400" y="437"/>
                  <a:pt x="400" y="437"/>
                  <a:pt x="400" y="437"/>
                </a:cubicBezTo>
                <a:cubicBezTo>
                  <a:pt x="400" y="437"/>
                  <a:pt x="398" y="442"/>
                  <a:pt x="397" y="442"/>
                </a:cubicBezTo>
                <a:cubicBezTo>
                  <a:pt x="397" y="443"/>
                  <a:pt x="394" y="444"/>
                  <a:pt x="393" y="444"/>
                </a:cubicBezTo>
                <a:cubicBezTo>
                  <a:pt x="392" y="445"/>
                  <a:pt x="391" y="445"/>
                  <a:pt x="390" y="446"/>
                </a:cubicBezTo>
                <a:cubicBezTo>
                  <a:pt x="389" y="447"/>
                  <a:pt x="388" y="450"/>
                  <a:pt x="388" y="450"/>
                </a:cubicBezTo>
                <a:cubicBezTo>
                  <a:pt x="391" y="456"/>
                  <a:pt x="391" y="456"/>
                  <a:pt x="391" y="456"/>
                </a:cubicBezTo>
                <a:cubicBezTo>
                  <a:pt x="390" y="463"/>
                  <a:pt x="390" y="463"/>
                  <a:pt x="390" y="463"/>
                </a:cubicBezTo>
                <a:cubicBezTo>
                  <a:pt x="388" y="469"/>
                  <a:pt x="388" y="469"/>
                  <a:pt x="388" y="469"/>
                </a:cubicBezTo>
                <a:close/>
                <a:moveTo>
                  <a:pt x="57" y="345"/>
                </a:moveTo>
                <a:cubicBezTo>
                  <a:pt x="57" y="345"/>
                  <a:pt x="57" y="345"/>
                  <a:pt x="57" y="345"/>
                </a:cubicBezTo>
                <a:cubicBezTo>
                  <a:pt x="60" y="335"/>
                  <a:pt x="60" y="335"/>
                  <a:pt x="60" y="335"/>
                </a:cubicBezTo>
                <a:cubicBezTo>
                  <a:pt x="64" y="331"/>
                  <a:pt x="64" y="331"/>
                  <a:pt x="64" y="331"/>
                </a:cubicBezTo>
                <a:cubicBezTo>
                  <a:pt x="63" y="336"/>
                  <a:pt x="63" y="336"/>
                  <a:pt x="63" y="336"/>
                </a:cubicBezTo>
                <a:cubicBezTo>
                  <a:pt x="62" y="342"/>
                  <a:pt x="62" y="342"/>
                  <a:pt x="62" y="342"/>
                </a:cubicBezTo>
                <a:cubicBezTo>
                  <a:pt x="62" y="342"/>
                  <a:pt x="70" y="345"/>
                  <a:pt x="71" y="345"/>
                </a:cubicBezTo>
                <a:cubicBezTo>
                  <a:pt x="72" y="345"/>
                  <a:pt x="73" y="343"/>
                  <a:pt x="75" y="342"/>
                </a:cubicBezTo>
                <a:cubicBezTo>
                  <a:pt x="76" y="341"/>
                  <a:pt x="83" y="341"/>
                  <a:pt x="83" y="341"/>
                </a:cubicBezTo>
                <a:cubicBezTo>
                  <a:pt x="83" y="341"/>
                  <a:pt x="84" y="338"/>
                  <a:pt x="85" y="336"/>
                </a:cubicBezTo>
                <a:cubicBezTo>
                  <a:pt x="86" y="334"/>
                  <a:pt x="91" y="329"/>
                  <a:pt x="92" y="328"/>
                </a:cubicBezTo>
                <a:cubicBezTo>
                  <a:pt x="93" y="328"/>
                  <a:pt x="95" y="326"/>
                  <a:pt x="96" y="326"/>
                </a:cubicBezTo>
                <a:cubicBezTo>
                  <a:pt x="97" y="325"/>
                  <a:pt x="102" y="323"/>
                  <a:pt x="102" y="323"/>
                </a:cubicBezTo>
                <a:cubicBezTo>
                  <a:pt x="115" y="328"/>
                  <a:pt x="115" y="328"/>
                  <a:pt x="115" y="328"/>
                </a:cubicBezTo>
                <a:cubicBezTo>
                  <a:pt x="117" y="336"/>
                  <a:pt x="117" y="336"/>
                  <a:pt x="117" y="336"/>
                </a:cubicBezTo>
                <a:cubicBezTo>
                  <a:pt x="124" y="349"/>
                  <a:pt x="124" y="349"/>
                  <a:pt x="124" y="349"/>
                </a:cubicBezTo>
                <a:cubicBezTo>
                  <a:pt x="126" y="355"/>
                  <a:pt x="126" y="355"/>
                  <a:pt x="126" y="355"/>
                </a:cubicBezTo>
                <a:cubicBezTo>
                  <a:pt x="126" y="355"/>
                  <a:pt x="129" y="358"/>
                  <a:pt x="128" y="361"/>
                </a:cubicBezTo>
                <a:cubicBezTo>
                  <a:pt x="127" y="365"/>
                  <a:pt x="121" y="375"/>
                  <a:pt x="121" y="375"/>
                </a:cubicBezTo>
                <a:cubicBezTo>
                  <a:pt x="121" y="381"/>
                  <a:pt x="121" y="381"/>
                  <a:pt x="121" y="381"/>
                </a:cubicBezTo>
                <a:cubicBezTo>
                  <a:pt x="125" y="389"/>
                  <a:pt x="125" y="389"/>
                  <a:pt x="125" y="389"/>
                </a:cubicBezTo>
                <a:cubicBezTo>
                  <a:pt x="119" y="404"/>
                  <a:pt x="119" y="404"/>
                  <a:pt x="119" y="404"/>
                </a:cubicBezTo>
                <a:cubicBezTo>
                  <a:pt x="122" y="415"/>
                  <a:pt x="122" y="415"/>
                  <a:pt x="122" y="415"/>
                </a:cubicBezTo>
                <a:cubicBezTo>
                  <a:pt x="120" y="430"/>
                  <a:pt x="120" y="430"/>
                  <a:pt x="120" y="430"/>
                </a:cubicBezTo>
                <a:cubicBezTo>
                  <a:pt x="119" y="438"/>
                  <a:pt x="119" y="438"/>
                  <a:pt x="119" y="438"/>
                </a:cubicBezTo>
                <a:cubicBezTo>
                  <a:pt x="119" y="438"/>
                  <a:pt x="115" y="442"/>
                  <a:pt x="113" y="441"/>
                </a:cubicBezTo>
                <a:cubicBezTo>
                  <a:pt x="111" y="440"/>
                  <a:pt x="101" y="433"/>
                  <a:pt x="101" y="433"/>
                </a:cubicBezTo>
                <a:cubicBezTo>
                  <a:pt x="97" y="432"/>
                  <a:pt x="97" y="432"/>
                  <a:pt x="97" y="432"/>
                </a:cubicBezTo>
                <a:cubicBezTo>
                  <a:pt x="94" y="439"/>
                  <a:pt x="94" y="439"/>
                  <a:pt x="94" y="439"/>
                </a:cubicBezTo>
                <a:cubicBezTo>
                  <a:pt x="95" y="444"/>
                  <a:pt x="95" y="444"/>
                  <a:pt x="95" y="444"/>
                </a:cubicBezTo>
                <a:cubicBezTo>
                  <a:pt x="90" y="453"/>
                  <a:pt x="90" y="453"/>
                  <a:pt x="90" y="453"/>
                </a:cubicBezTo>
                <a:cubicBezTo>
                  <a:pt x="85" y="453"/>
                  <a:pt x="85" y="453"/>
                  <a:pt x="85" y="453"/>
                </a:cubicBezTo>
                <a:cubicBezTo>
                  <a:pt x="79" y="451"/>
                  <a:pt x="79" y="451"/>
                  <a:pt x="79" y="451"/>
                </a:cubicBezTo>
                <a:cubicBezTo>
                  <a:pt x="73" y="443"/>
                  <a:pt x="73" y="443"/>
                  <a:pt x="73" y="443"/>
                </a:cubicBezTo>
                <a:cubicBezTo>
                  <a:pt x="73" y="443"/>
                  <a:pt x="73" y="445"/>
                  <a:pt x="71" y="446"/>
                </a:cubicBezTo>
                <a:cubicBezTo>
                  <a:pt x="69" y="446"/>
                  <a:pt x="66" y="445"/>
                  <a:pt x="66" y="445"/>
                </a:cubicBezTo>
                <a:cubicBezTo>
                  <a:pt x="68" y="439"/>
                  <a:pt x="68" y="439"/>
                  <a:pt x="68" y="439"/>
                </a:cubicBezTo>
                <a:cubicBezTo>
                  <a:pt x="66" y="432"/>
                  <a:pt x="66" y="432"/>
                  <a:pt x="66" y="432"/>
                </a:cubicBezTo>
                <a:cubicBezTo>
                  <a:pt x="68" y="425"/>
                  <a:pt x="68" y="425"/>
                  <a:pt x="68" y="425"/>
                </a:cubicBezTo>
                <a:cubicBezTo>
                  <a:pt x="68" y="415"/>
                  <a:pt x="68" y="415"/>
                  <a:pt x="68" y="415"/>
                </a:cubicBezTo>
                <a:cubicBezTo>
                  <a:pt x="70" y="411"/>
                  <a:pt x="70" y="411"/>
                  <a:pt x="70" y="411"/>
                </a:cubicBezTo>
                <a:cubicBezTo>
                  <a:pt x="71" y="406"/>
                  <a:pt x="71" y="406"/>
                  <a:pt x="71" y="406"/>
                </a:cubicBezTo>
                <a:cubicBezTo>
                  <a:pt x="74" y="400"/>
                  <a:pt x="74" y="400"/>
                  <a:pt x="74" y="400"/>
                </a:cubicBezTo>
                <a:cubicBezTo>
                  <a:pt x="73" y="395"/>
                  <a:pt x="73" y="395"/>
                  <a:pt x="73" y="395"/>
                </a:cubicBezTo>
                <a:cubicBezTo>
                  <a:pt x="71" y="396"/>
                  <a:pt x="71" y="396"/>
                  <a:pt x="71" y="396"/>
                </a:cubicBezTo>
                <a:cubicBezTo>
                  <a:pt x="65" y="390"/>
                  <a:pt x="65" y="390"/>
                  <a:pt x="65" y="390"/>
                </a:cubicBezTo>
                <a:cubicBezTo>
                  <a:pt x="65" y="390"/>
                  <a:pt x="67" y="388"/>
                  <a:pt x="69" y="386"/>
                </a:cubicBezTo>
                <a:cubicBezTo>
                  <a:pt x="71" y="384"/>
                  <a:pt x="71" y="383"/>
                  <a:pt x="71" y="381"/>
                </a:cubicBezTo>
                <a:cubicBezTo>
                  <a:pt x="71" y="379"/>
                  <a:pt x="70" y="374"/>
                  <a:pt x="69" y="374"/>
                </a:cubicBezTo>
                <a:cubicBezTo>
                  <a:pt x="68" y="373"/>
                  <a:pt x="66" y="371"/>
                  <a:pt x="66" y="371"/>
                </a:cubicBezTo>
                <a:cubicBezTo>
                  <a:pt x="66" y="365"/>
                  <a:pt x="66" y="365"/>
                  <a:pt x="66" y="365"/>
                </a:cubicBezTo>
                <a:cubicBezTo>
                  <a:pt x="66" y="365"/>
                  <a:pt x="65" y="362"/>
                  <a:pt x="64" y="362"/>
                </a:cubicBezTo>
                <a:cubicBezTo>
                  <a:pt x="62" y="361"/>
                  <a:pt x="57" y="358"/>
                  <a:pt x="57" y="358"/>
                </a:cubicBezTo>
                <a:cubicBezTo>
                  <a:pt x="58" y="351"/>
                  <a:pt x="58" y="351"/>
                  <a:pt x="58" y="351"/>
                </a:cubicBezTo>
                <a:cubicBezTo>
                  <a:pt x="56" y="349"/>
                  <a:pt x="56" y="349"/>
                  <a:pt x="56" y="349"/>
                </a:cubicBezTo>
                <a:lnTo>
                  <a:pt x="57" y="345"/>
                </a:lnTo>
                <a:close/>
              </a:path>
            </a:pathLst>
          </a:custGeom>
          <a:solidFill>
            <a:schemeClr val="accent1"/>
          </a:solidFill>
          <a:ln w="3175" cap="rnd">
            <a:solidFill>
              <a:srgbClr val="7ECBD6"/>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38" name="Freeform 86">
            <a:extLst>
              <a:ext uri="{FF2B5EF4-FFF2-40B4-BE49-F238E27FC236}">
                <a16:creationId xmlns:a16="http://schemas.microsoft.com/office/drawing/2014/main" id="{24360B5E-EE34-D648-8625-97E585B89D5A}"/>
              </a:ext>
            </a:extLst>
          </p:cNvPr>
          <p:cNvSpPr>
            <a:spLocks/>
          </p:cNvSpPr>
          <p:nvPr/>
        </p:nvSpPr>
        <p:spPr bwMode="auto">
          <a:xfrm>
            <a:off x="7590789" y="2698260"/>
            <a:ext cx="1052641" cy="730840"/>
          </a:xfrm>
          <a:custGeom>
            <a:avLst/>
            <a:gdLst>
              <a:gd name="T0" fmla="*/ 59 w 369"/>
              <a:gd name="T1" fmla="*/ 73 h 266"/>
              <a:gd name="T2" fmla="*/ 59 w 369"/>
              <a:gd name="T3" fmla="*/ 83 h 266"/>
              <a:gd name="T4" fmla="*/ 59 w 369"/>
              <a:gd name="T5" fmla="*/ 83 h 266"/>
              <a:gd name="T6" fmla="*/ 58 w 369"/>
              <a:gd name="T7" fmla="*/ 84 h 266"/>
              <a:gd name="T8" fmla="*/ 58 w 369"/>
              <a:gd name="T9" fmla="*/ 84 h 266"/>
              <a:gd name="T10" fmla="*/ 56 w 369"/>
              <a:gd name="T11" fmla="*/ 84 h 266"/>
              <a:gd name="T12" fmla="*/ 56 w 369"/>
              <a:gd name="T13" fmla="*/ 85 h 266"/>
              <a:gd name="T14" fmla="*/ 56 w 369"/>
              <a:gd name="T15" fmla="*/ 85 h 266"/>
              <a:gd name="T16" fmla="*/ 56 w 369"/>
              <a:gd name="T17" fmla="*/ 85 h 266"/>
              <a:gd name="T18" fmla="*/ 51 w 369"/>
              <a:gd name="T19" fmla="*/ 97 h 266"/>
              <a:gd name="T20" fmla="*/ 50 w 369"/>
              <a:gd name="T21" fmla="*/ 106 h 266"/>
              <a:gd name="T22" fmla="*/ 50 w 369"/>
              <a:gd name="T23" fmla="*/ 106 h 266"/>
              <a:gd name="T24" fmla="*/ 50 w 369"/>
              <a:gd name="T25" fmla="*/ 106 h 266"/>
              <a:gd name="T26" fmla="*/ 50 w 369"/>
              <a:gd name="T27" fmla="*/ 107 h 266"/>
              <a:gd name="T28" fmla="*/ 50 w 369"/>
              <a:gd name="T29" fmla="*/ 107 h 266"/>
              <a:gd name="T30" fmla="*/ 50 w 369"/>
              <a:gd name="T31" fmla="*/ 107 h 266"/>
              <a:gd name="T32" fmla="*/ 50 w 369"/>
              <a:gd name="T33" fmla="*/ 108 h 266"/>
              <a:gd name="T34" fmla="*/ 49 w 369"/>
              <a:gd name="T35" fmla="*/ 109 h 266"/>
              <a:gd name="T36" fmla="*/ 42 w 369"/>
              <a:gd name="T37" fmla="*/ 131 h 266"/>
              <a:gd name="T38" fmla="*/ 26 w 369"/>
              <a:gd name="T39" fmla="*/ 154 h 266"/>
              <a:gd name="T40" fmla="*/ 6 w 369"/>
              <a:gd name="T41" fmla="*/ 161 h 266"/>
              <a:gd name="T42" fmla="*/ 2 w 369"/>
              <a:gd name="T43" fmla="*/ 161 h 266"/>
              <a:gd name="T44" fmla="*/ 1 w 369"/>
              <a:gd name="T45" fmla="*/ 161 h 266"/>
              <a:gd name="T46" fmla="*/ 0 w 369"/>
              <a:gd name="T47" fmla="*/ 161 h 266"/>
              <a:gd name="T48" fmla="*/ 0 w 369"/>
              <a:gd name="T49" fmla="*/ 161 h 266"/>
              <a:gd name="T50" fmla="*/ 14 w 369"/>
              <a:gd name="T51" fmla="*/ 169 h 266"/>
              <a:gd name="T52" fmla="*/ 28 w 369"/>
              <a:gd name="T53" fmla="*/ 190 h 266"/>
              <a:gd name="T54" fmla="*/ 52 w 369"/>
              <a:gd name="T55" fmla="*/ 201 h 266"/>
              <a:gd name="T56" fmla="*/ 64 w 369"/>
              <a:gd name="T57" fmla="*/ 216 h 266"/>
              <a:gd name="T58" fmla="*/ 69 w 369"/>
              <a:gd name="T59" fmla="*/ 229 h 266"/>
              <a:gd name="T60" fmla="*/ 90 w 369"/>
              <a:gd name="T61" fmla="*/ 232 h 266"/>
              <a:gd name="T62" fmla="*/ 113 w 369"/>
              <a:gd name="T63" fmla="*/ 227 h 266"/>
              <a:gd name="T64" fmla="*/ 107 w 369"/>
              <a:gd name="T65" fmla="*/ 240 h 266"/>
              <a:gd name="T66" fmla="*/ 128 w 369"/>
              <a:gd name="T67" fmla="*/ 250 h 266"/>
              <a:gd name="T68" fmla="*/ 241 w 369"/>
              <a:gd name="T69" fmla="*/ 249 h 266"/>
              <a:gd name="T70" fmla="*/ 346 w 369"/>
              <a:gd name="T71" fmla="*/ 215 h 266"/>
              <a:gd name="T72" fmla="*/ 361 w 369"/>
              <a:gd name="T73" fmla="*/ 123 h 266"/>
              <a:gd name="T74" fmla="*/ 350 w 369"/>
              <a:gd name="T75" fmla="*/ 120 h 266"/>
              <a:gd name="T76" fmla="*/ 302 w 369"/>
              <a:gd name="T77" fmla="*/ 127 h 266"/>
              <a:gd name="T78" fmla="*/ 300 w 369"/>
              <a:gd name="T79" fmla="*/ 118 h 266"/>
              <a:gd name="T80" fmla="*/ 293 w 369"/>
              <a:gd name="T81" fmla="*/ 101 h 266"/>
              <a:gd name="T82" fmla="*/ 293 w 369"/>
              <a:gd name="T83" fmla="*/ 88 h 266"/>
              <a:gd name="T84" fmla="*/ 290 w 369"/>
              <a:gd name="T85" fmla="*/ 74 h 266"/>
              <a:gd name="T86" fmla="*/ 280 w 369"/>
              <a:gd name="T87" fmla="*/ 57 h 266"/>
              <a:gd name="T88" fmla="*/ 264 w 369"/>
              <a:gd name="T89" fmla="*/ 44 h 266"/>
              <a:gd name="T90" fmla="*/ 251 w 369"/>
              <a:gd name="T91" fmla="*/ 33 h 266"/>
              <a:gd name="T92" fmla="*/ 242 w 369"/>
              <a:gd name="T93" fmla="*/ 26 h 266"/>
              <a:gd name="T94" fmla="*/ 237 w 369"/>
              <a:gd name="T95" fmla="*/ 17 h 266"/>
              <a:gd name="T96" fmla="*/ 232 w 369"/>
              <a:gd name="T97" fmla="*/ 11 h 266"/>
              <a:gd name="T98" fmla="*/ 224 w 369"/>
              <a:gd name="T99" fmla="*/ 5 h 266"/>
              <a:gd name="T100" fmla="*/ 217 w 369"/>
              <a:gd name="T101" fmla="*/ 1 h 266"/>
              <a:gd name="T102" fmla="*/ 199 w 369"/>
              <a:gd name="T103" fmla="*/ 7 h 266"/>
              <a:gd name="T104" fmla="*/ 150 w 369"/>
              <a:gd name="T105" fmla="*/ 40 h 266"/>
              <a:gd name="T106" fmla="*/ 110 w 369"/>
              <a:gd name="T107" fmla="*/ 38 h 266"/>
              <a:gd name="T108" fmla="*/ 85 w 369"/>
              <a:gd name="T109" fmla="*/ 50 h 266"/>
              <a:gd name="T110" fmla="*/ 81 w 369"/>
              <a:gd name="T111" fmla="*/ 54 h 266"/>
              <a:gd name="T112" fmla="*/ 81 w 369"/>
              <a:gd name="T113" fmla="*/ 54 h 266"/>
              <a:gd name="T114" fmla="*/ 77 w 369"/>
              <a:gd name="T115" fmla="*/ 56 h 266"/>
              <a:gd name="T116" fmla="*/ 77 w 369"/>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266">
                <a:moveTo>
                  <a:pt x="69" y="61"/>
                </a:moveTo>
                <a:cubicBezTo>
                  <a:pt x="69" y="61"/>
                  <a:pt x="69" y="61"/>
                  <a:pt x="69" y="61"/>
                </a:cubicBezTo>
                <a:cubicBezTo>
                  <a:pt x="66" y="62"/>
                  <a:pt x="66" y="62"/>
                  <a:pt x="66" y="62"/>
                </a:cubicBezTo>
                <a:cubicBezTo>
                  <a:pt x="64" y="64"/>
                  <a:pt x="64" y="64"/>
                  <a:pt x="64" y="64"/>
                </a:cubicBezTo>
                <a:cubicBezTo>
                  <a:pt x="62" y="70"/>
                  <a:pt x="62" y="70"/>
                  <a:pt x="62" y="70"/>
                </a:cubicBezTo>
                <a:cubicBezTo>
                  <a:pt x="62" y="70"/>
                  <a:pt x="62" y="70"/>
                  <a:pt x="62" y="70"/>
                </a:cubicBezTo>
                <a:cubicBezTo>
                  <a:pt x="59" y="73"/>
                  <a:pt x="59" y="73"/>
                  <a:pt x="59" y="73"/>
                </a:cubicBezTo>
                <a:cubicBezTo>
                  <a:pt x="59" y="73"/>
                  <a:pt x="59" y="73"/>
                  <a:pt x="59" y="73"/>
                </a:cubicBezTo>
                <a:cubicBezTo>
                  <a:pt x="58" y="78"/>
                  <a:pt x="58" y="78"/>
                  <a:pt x="58" y="78"/>
                </a:cubicBezTo>
                <a:cubicBezTo>
                  <a:pt x="58" y="78"/>
                  <a:pt x="59" y="82"/>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7"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5" y="93"/>
                  <a:pt x="55" y="93"/>
                  <a:pt x="55" y="93"/>
                </a:cubicBezTo>
                <a:cubicBezTo>
                  <a:pt x="51" y="97"/>
                  <a:pt x="51" y="97"/>
                  <a:pt x="51" y="97"/>
                </a:cubicBezTo>
                <a:cubicBezTo>
                  <a:pt x="50" y="102"/>
                  <a:pt x="50" y="102"/>
                  <a:pt x="50" y="102"/>
                </a:cubicBezTo>
                <a:cubicBezTo>
                  <a:pt x="50" y="105"/>
                  <a:pt x="50" y="105"/>
                  <a:pt x="50" y="105"/>
                </a:cubicBezTo>
                <a:cubicBezTo>
                  <a:pt x="50" y="105"/>
                  <a:pt x="50" y="105"/>
                  <a:pt x="50" y="105"/>
                </a:cubicBezTo>
                <a:cubicBezTo>
                  <a:pt x="50" y="105"/>
                  <a:pt x="50" y="105"/>
                  <a:pt x="50" y="105"/>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9"/>
                  <a:pt x="50" y="109"/>
                  <a:pt x="49" y="109"/>
                </a:cubicBezTo>
                <a:cubicBezTo>
                  <a:pt x="47" y="110"/>
                  <a:pt x="46" y="112"/>
                  <a:pt x="46" y="112"/>
                </a:cubicBezTo>
                <a:cubicBezTo>
                  <a:pt x="46" y="119"/>
                  <a:pt x="46" y="119"/>
                  <a:pt x="46" y="119"/>
                </a:cubicBezTo>
                <a:cubicBezTo>
                  <a:pt x="45" y="121"/>
                  <a:pt x="45" y="121"/>
                  <a:pt x="45" y="121"/>
                </a:cubicBezTo>
                <a:cubicBezTo>
                  <a:pt x="43" y="124"/>
                  <a:pt x="43" y="124"/>
                  <a:pt x="43" y="124"/>
                </a:cubicBezTo>
                <a:cubicBezTo>
                  <a:pt x="44" y="128"/>
                  <a:pt x="44" y="128"/>
                  <a:pt x="44" y="128"/>
                </a:cubicBezTo>
                <a:cubicBezTo>
                  <a:pt x="44" y="128"/>
                  <a:pt x="44" y="128"/>
                  <a:pt x="44" y="128"/>
                </a:cubicBezTo>
                <a:cubicBezTo>
                  <a:pt x="42" y="131"/>
                  <a:pt x="42" y="131"/>
                  <a:pt x="42" y="131"/>
                </a:cubicBezTo>
                <a:cubicBezTo>
                  <a:pt x="43" y="136"/>
                  <a:pt x="43" y="136"/>
                  <a:pt x="43" y="136"/>
                </a:cubicBezTo>
                <a:cubicBezTo>
                  <a:pt x="41" y="139"/>
                  <a:pt x="41" y="139"/>
                  <a:pt x="41" y="139"/>
                </a:cubicBezTo>
                <a:cubicBezTo>
                  <a:pt x="40" y="140"/>
                  <a:pt x="40" y="140"/>
                  <a:pt x="40" y="140"/>
                </a:cubicBezTo>
                <a:cubicBezTo>
                  <a:pt x="39" y="143"/>
                  <a:pt x="39" y="143"/>
                  <a:pt x="39" y="143"/>
                </a:cubicBezTo>
                <a:cubicBezTo>
                  <a:pt x="37" y="148"/>
                  <a:pt x="37" y="148"/>
                  <a:pt x="37" y="148"/>
                </a:cubicBezTo>
                <a:cubicBezTo>
                  <a:pt x="29" y="155"/>
                  <a:pt x="29" y="155"/>
                  <a:pt x="29" y="155"/>
                </a:cubicBezTo>
                <a:cubicBezTo>
                  <a:pt x="26" y="154"/>
                  <a:pt x="26" y="154"/>
                  <a:pt x="26" y="154"/>
                </a:cubicBezTo>
                <a:cubicBezTo>
                  <a:pt x="24" y="155"/>
                  <a:pt x="24" y="155"/>
                  <a:pt x="24" y="155"/>
                </a:cubicBezTo>
                <a:cubicBezTo>
                  <a:pt x="22" y="157"/>
                  <a:pt x="22" y="157"/>
                  <a:pt x="22" y="157"/>
                </a:cubicBezTo>
                <a:cubicBezTo>
                  <a:pt x="22" y="157"/>
                  <a:pt x="23" y="157"/>
                  <a:pt x="21" y="159"/>
                </a:cubicBezTo>
                <a:cubicBezTo>
                  <a:pt x="19" y="160"/>
                  <a:pt x="15" y="161"/>
                  <a:pt x="15" y="161"/>
                </a:cubicBezTo>
                <a:cubicBezTo>
                  <a:pt x="13" y="161"/>
                  <a:pt x="13" y="161"/>
                  <a:pt x="13" y="161"/>
                </a:cubicBezTo>
                <a:cubicBezTo>
                  <a:pt x="6" y="161"/>
                  <a:pt x="6" y="161"/>
                  <a:pt x="6" y="161"/>
                </a:cubicBezTo>
                <a:cubicBezTo>
                  <a:pt x="6" y="161"/>
                  <a:pt x="6" y="161"/>
                  <a:pt x="6" y="161"/>
                </a:cubicBezTo>
                <a:cubicBezTo>
                  <a:pt x="6" y="161"/>
                  <a:pt x="6" y="161"/>
                  <a:pt x="6" y="161"/>
                </a:cubicBezTo>
                <a:cubicBezTo>
                  <a:pt x="6" y="161"/>
                  <a:pt x="5" y="160"/>
                  <a:pt x="4" y="161"/>
                </a:cubicBezTo>
                <a:cubicBezTo>
                  <a:pt x="4" y="161"/>
                  <a:pt x="3" y="161"/>
                  <a:pt x="3" y="161"/>
                </a:cubicBezTo>
                <a:cubicBezTo>
                  <a:pt x="3" y="161"/>
                  <a:pt x="3" y="161"/>
                  <a:pt x="3"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1" y="162"/>
                  <a:pt x="2" y="162"/>
                </a:cubicBezTo>
                <a:cubicBezTo>
                  <a:pt x="4" y="163"/>
                  <a:pt x="5" y="166"/>
                  <a:pt x="6" y="166"/>
                </a:cubicBezTo>
                <a:cubicBezTo>
                  <a:pt x="8" y="167"/>
                  <a:pt x="10" y="167"/>
                  <a:pt x="11" y="167"/>
                </a:cubicBezTo>
                <a:cubicBezTo>
                  <a:pt x="12" y="168"/>
                  <a:pt x="14" y="169"/>
                  <a:pt x="14" y="169"/>
                </a:cubicBezTo>
                <a:cubicBezTo>
                  <a:pt x="14" y="169"/>
                  <a:pt x="19" y="174"/>
                  <a:pt x="20" y="174"/>
                </a:cubicBezTo>
                <a:cubicBezTo>
                  <a:pt x="21" y="174"/>
                  <a:pt x="21" y="174"/>
                  <a:pt x="22" y="176"/>
                </a:cubicBezTo>
                <a:cubicBezTo>
                  <a:pt x="23" y="177"/>
                  <a:pt x="26" y="176"/>
                  <a:pt x="26" y="176"/>
                </a:cubicBezTo>
                <a:cubicBezTo>
                  <a:pt x="26" y="176"/>
                  <a:pt x="27" y="179"/>
                  <a:pt x="26" y="180"/>
                </a:cubicBezTo>
                <a:cubicBezTo>
                  <a:pt x="26" y="181"/>
                  <a:pt x="26" y="184"/>
                  <a:pt x="26" y="184"/>
                </a:cubicBezTo>
                <a:cubicBezTo>
                  <a:pt x="26" y="184"/>
                  <a:pt x="26" y="185"/>
                  <a:pt x="26" y="186"/>
                </a:cubicBezTo>
                <a:cubicBezTo>
                  <a:pt x="27" y="188"/>
                  <a:pt x="28" y="188"/>
                  <a:pt x="28" y="190"/>
                </a:cubicBezTo>
                <a:cubicBezTo>
                  <a:pt x="29" y="191"/>
                  <a:pt x="28" y="191"/>
                  <a:pt x="29" y="192"/>
                </a:cubicBezTo>
                <a:cubicBezTo>
                  <a:pt x="30" y="193"/>
                  <a:pt x="31" y="195"/>
                  <a:pt x="32" y="195"/>
                </a:cubicBezTo>
                <a:cubicBezTo>
                  <a:pt x="33" y="195"/>
                  <a:pt x="34" y="195"/>
                  <a:pt x="37" y="196"/>
                </a:cubicBezTo>
                <a:cubicBezTo>
                  <a:pt x="40" y="198"/>
                  <a:pt x="41" y="198"/>
                  <a:pt x="42" y="199"/>
                </a:cubicBezTo>
                <a:cubicBezTo>
                  <a:pt x="44" y="200"/>
                  <a:pt x="43" y="199"/>
                  <a:pt x="46" y="200"/>
                </a:cubicBezTo>
                <a:cubicBezTo>
                  <a:pt x="50" y="201"/>
                  <a:pt x="49" y="200"/>
                  <a:pt x="50" y="201"/>
                </a:cubicBezTo>
                <a:cubicBezTo>
                  <a:pt x="51" y="201"/>
                  <a:pt x="50" y="200"/>
                  <a:pt x="52" y="201"/>
                </a:cubicBezTo>
                <a:cubicBezTo>
                  <a:pt x="55" y="201"/>
                  <a:pt x="57" y="202"/>
                  <a:pt x="57" y="202"/>
                </a:cubicBezTo>
                <a:cubicBezTo>
                  <a:pt x="57" y="204"/>
                  <a:pt x="57" y="204"/>
                  <a:pt x="57" y="204"/>
                </a:cubicBezTo>
                <a:cubicBezTo>
                  <a:pt x="55" y="208"/>
                  <a:pt x="55" y="208"/>
                  <a:pt x="55" y="208"/>
                </a:cubicBezTo>
                <a:cubicBezTo>
                  <a:pt x="55" y="211"/>
                  <a:pt x="55" y="211"/>
                  <a:pt x="55" y="211"/>
                </a:cubicBezTo>
                <a:cubicBezTo>
                  <a:pt x="55" y="211"/>
                  <a:pt x="53" y="211"/>
                  <a:pt x="55" y="212"/>
                </a:cubicBezTo>
                <a:cubicBezTo>
                  <a:pt x="57" y="213"/>
                  <a:pt x="61" y="214"/>
                  <a:pt x="61" y="214"/>
                </a:cubicBezTo>
                <a:cubicBezTo>
                  <a:pt x="64" y="216"/>
                  <a:pt x="64" y="216"/>
                  <a:pt x="64" y="216"/>
                </a:cubicBezTo>
                <a:cubicBezTo>
                  <a:pt x="64" y="216"/>
                  <a:pt x="62" y="219"/>
                  <a:pt x="61" y="220"/>
                </a:cubicBezTo>
                <a:cubicBezTo>
                  <a:pt x="60" y="220"/>
                  <a:pt x="57" y="220"/>
                  <a:pt x="57" y="220"/>
                </a:cubicBezTo>
                <a:cubicBezTo>
                  <a:pt x="57" y="220"/>
                  <a:pt x="56" y="223"/>
                  <a:pt x="58" y="223"/>
                </a:cubicBezTo>
                <a:cubicBezTo>
                  <a:pt x="59" y="224"/>
                  <a:pt x="61" y="224"/>
                  <a:pt x="62" y="224"/>
                </a:cubicBezTo>
                <a:cubicBezTo>
                  <a:pt x="63" y="224"/>
                  <a:pt x="65" y="225"/>
                  <a:pt x="65" y="225"/>
                </a:cubicBezTo>
                <a:cubicBezTo>
                  <a:pt x="65" y="225"/>
                  <a:pt x="66" y="225"/>
                  <a:pt x="67" y="226"/>
                </a:cubicBezTo>
                <a:cubicBezTo>
                  <a:pt x="67" y="228"/>
                  <a:pt x="68" y="229"/>
                  <a:pt x="69" y="229"/>
                </a:cubicBezTo>
                <a:cubicBezTo>
                  <a:pt x="70" y="229"/>
                  <a:pt x="72" y="229"/>
                  <a:pt x="73" y="229"/>
                </a:cubicBezTo>
                <a:cubicBezTo>
                  <a:pt x="74" y="229"/>
                  <a:pt x="74" y="228"/>
                  <a:pt x="75" y="228"/>
                </a:cubicBezTo>
                <a:cubicBezTo>
                  <a:pt x="76" y="229"/>
                  <a:pt x="82" y="228"/>
                  <a:pt x="82" y="228"/>
                </a:cubicBezTo>
                <a:cubicBezTo>
                  <a:pt x="82" y="228"/>
                  <a:pt x="82" y="228"/>
                  <a:pt x="83" y="230"/>
                </a:cubicBezTo>
                <a:cubicBezTo>
                  <a:pt x="85" y="233"/>
                  <a:pt x="88" y="234"/>
                  <a:pt x="88" y="234"/>
                </a:cubicBezTo>
                <a:cubicBezTo>
                  <a:pt x="88" y="234"/>
                  <a:pt x="89" y="235"/>
                  <a:pt x="89" y="234"/>
                </a:cubicBezTo>
                <a:cubicBezTo>
                  <a:pt x="89" y="233"/>
                  <a:pt x="90" y="232"/>
                  <a:pt x="90" y="232"/>
                </a:cubicBezTo>
                <a:cubicBezTo>
                  <a:pt x="90" y="232"/>
                  <a:pt x="92" y="229"/>
                  <a:pt x="92" y="228"/>
                </a:cubicBezTo>
                <a:cubicBezTo>
                  <a:pt x="93" y="227"/>
                  <a:pt x="94" y="224"/>
                  <a:pt x="95" y="224"/>
                </a:cubicBezTo>
                <a:cubicBezTo>
                  <a:pt x="96" y="223"/>
                  <a:pt x="99" y="221"/>
                  <a:pt x="99" y="221"/>
                </a:cubicBezTo>
                <a:cubicBezTo>
                  <a:pt x="99" y="221"/>
                  <a:pt x="99" y="220"/>
                  <a:pt x="101" y="221"/>
                </a:cubicBezTo>
                <a:cubicBezTo>
                  <a:pt x="102" y="223"/>
                  <a:pt x="105" y="225"/>
                  <a:pt x="105" y="225"/>
                </a:cubicBezTo>
                <a:cubicBezTo>
                  <a:pt x="110" y="225"/>
                  <a:pt x="110" y="225"/>
                  <a:pt x="110" y="225"/>
                </a:cubicBezTo>
                <a:cubicBezTo>
                  <a:pt x="110" y="225"/>
                  <a:pt x="113" y="226"/>
                  <a:pt x="113" y="227"/>
                </a:cubicBezTo>
                <a:cubicBezTo>
                  <a:pt x="113" y="228"/>
                  <a:pt x="112" y="228"/>
                  <a:pt x="110" y="229"/>
                </a:cubicBezTo>
                <a:cubicBezTo>
                  <a:pt x="109" y="229"/>
                  <a:pt x="106" y="226"/>
                  <a:pt x="106" y="227"/>
                </a:cubicBezTo>
                <a:cubicBezTo>
                  <a:pt x="105" y="228"/>
                  <a:pt x="105" y="230"/>
                  <a:pt x="105" y="230"/>
                </a:cubicBezTo>
                <a:cubicBezTo>
                  <a:pt x="101" y="232"/>
                  <a:pt x="101" y="232"/>
                  <a:pt x="101" y="232"/>
                </a:cubicBezTo>
                <a:cubicBezTo>
                  <a:pt x="102" y="234"/>
                  <a:pt x="102" y="234"/>
                  <a:pt x="102" y="234"/>
                </a:cubicBezTo>
                <a:cubicBezTo>
                  <a:pt x="102" y="234"/>
                  <a:pt x="107" y="236"/>
                  <a:pt x="107" y="237"/>
                </a:cubicBezTo>
                <a:cubicBezTo>
                  <a:pt x="107" y="238"/>
                  <a:pt x="107" y="240"/>
                  <a:pt x="107" y="240"/>
                </a:cubicBezTo>
                <a:cubicBezTo>
                  <a:pt x="110" y="241"/>
                  <a:pt x="110" y="241"/>
                  <a:pt x="110" y="241"/>
                </a:cubicBezTo>
                <a:cubicBezTo>
                  <a:pt x="112" y="240"/>
                  <a:pt x="112" y="240"/>
                  <a:pt x="112" y="240"/>
                </a:cubicBezTo>
                <a:cubicBezTo>
                  <a:pt x="112" y="244"/>
                  <a:pt x="112" y="244"/>
                  <a:pt x="112" y="244"/>
                </a:cubicBezTo>
                <a:cubicBezTo>
                  <a:pt x="112" y="248"/>
                  <a:pt x="112" y="248"/>
                  <a:pt x="112" y="248"/>
                </a:cubicBezTo>
                <a:cubicBezTo>
                  <a:pt x="112" y="248"/>
                  <a:pt x="112" y="248"/>
                  <a:pt x="112" y="248"/>
                </a:cubicBezTo>
                <a:cubicBezTo>
                  <a:pt x="112" y="248"/>
                  <a:pt x="112" y="248"/>
                  <a:pt x="112" y="248"/>
                </a:cubicBezTo>
                <a:cubicBezTo>
                  <a:pt x="119" y="246"/>
                  <a:pt x="125" y="250"/>
                  <a:pt x="128" y="250"/>
                </a:cubicBezTo>
                <a:cubicBezTo>
                  <a:pt x="134" y="251"/>
                  <a:pt x="121" y="258"/>
                  <a:pt x="123" y="258"/>
                </a:cubicBezTo>
                <a:cubicBezTo>
                  <a:pt x="125" y="257"/>
                  <a:pt x="123" y="263"/>
                  <a:pt x="126" y="264"/>
                </a:cubicBezTo>
                <a:cubicBezTo>
                  <a:pt x="131" y="265"/>
                  <a:pt x="135" y="261"/>
                  <a:pt x="141" y="261"/>
                </a:cubicBezTo>
                <a:cubicBezTo>
                  <a:pt x="146" y="260"/>
                  <a:pt x="152" y="263"/>
                  <a:pt x="154" y="261"/>
                </a:cubicBezTo>
                <a:cubicBezTo>
                  <a:pt x="158" y="256"/>
                  <a:pt x="174" y="266"/>
                  <a:pt x="182" y="261"/>
                </a:cubicBezTo>
                <a:cubicBezTo>
                  <a:pt x="187" y="257"/>
                  <a:pt x="207" y="255"/>
                  <a:pt x="214" y="255"/>
                </a:cubicBezTo>
                <a:cubicBezTo>
                  <a:pt x="232" y="254"/>
                  <a:pt x="233" y="254"/>
                  <a:pt x="241" y="249"/>
                </a:cubicBezTo>
                <a:cubicBezTo>
                  <a:pt x="241" y="249"/>
                  <a:pt x="246" y="238"/>
                  <a:pt x="249" y="233"/>
                </a:cubicBezTo>
                <a:cubicBezTo>
                  <a:pt x="251" y="229"/>
                  <a:pt x="257" y="227"/>
                  <a:pt x="263" y="223"/>
                </a:cubicBezTo>
                <a:cubicBezTo>
                  <a:pt x="268" y="219"/>
                  <a:pt x="281" y="215"/>
                  <a:pt x="284" y="214"/>
                </a:cubicBezTo>
                <a:cubicBezTo>
                  <a:pt x="287" y="214"/>
                  <a:pt x="308" y="215"/>
                  <a:pt x="308" y="215"/>
                </a:cubicBezTo>
                <a:cubicBezTo>
                  <a:pt x="319" y="212"/>
                  <a:pt x="319" y="212"/>
                  <a:pt x="319" y="212"/>
                </a:cubicBezTo>
                <a:cubicBezTo>
                  <a:pt x="319" y="212"/>
                  <a:pt x="321" y="220"/>
                  <a:pt x="324" y="221"/>
                </a:cubicBezTo>
                <a:cubicBezTo>
                  <a:pt x="337" y="223"/>
                  <a:pt x="345" y="222"/>
                  <a:pt x="346" y="215"/>
                </a:cubicBezTo>
                <a:cubicBezTo>
                  <a:pt x="347" y="210"/>
                  <a:pt x="342" y="201"/>
                  <a:pt x="341" y="194"/>
                </a:cubicBezTo>
                <a:cubicBezTo>
                  <a:pt x="340" y="186"/>
                  <a:pt x="344" y="178"/>
                  <a:pt x="344" y="171"/>
                </a:cubicBezTo>
                <a:cubicBezTo>
                  <a:pt x="344" y="170"/>
                  <a:pt x="342" y="168"/>
                  <a:pt x="348" y="160"/>
                </a:cubicBezTo>
                <a:cubicBezTo>
                  <a:pt x="353" y="152"/>
                  <a:pt x="367" y="156"/>
                  <a:pt x="369" y="151"/>
                </a:cubicBezTo>
                <a:cubicBezTo>
                  <a:pt x="363" y="123"/>
                  <a:pt x="363" y="123"/>
                  <a:pt x="363" y="123"/>
                </a:cubicBezTo>
                <a:cubicBezTo>
                  <a:pt x="362" y="123"/>
                  <a:pt x="362" y="123"/>
                  <a:pt x="362" y="123"/>
                </a:cubicBezTo>
                <a:cubicBezTo>
                  <a:pt x="361" y="123"/>
                  <a:pt x="361" y="123"/>
                  <a:pt x="361" y="123"/>
                </a:cubicBezTo>
                <a:cubicBezTo>
                  <a:pt x="359" y="122"/>
                  <a:pt x="359" y="122"/>
                  <a:pt x="359" y="122"/>
                </a:cubicBezTo>
                <a:cubicBezTo>
                  <a:pt x="357" y="122"/>
                  <a:pt x="357" y="122"/>
                  <a:pt x="357" y="122"/>
                </a:cubicBezTo>
                <a:cubicBezTo>
                  <a:pt x="355" y="121"/>
                  <a:pt x="355" y="121"/>
                  <a:pt x="355" y="121"/>
                </a:cubicBezTo>
                <a:cubicBezTo>
                  <a:pt x="353" y="120"/>
                  <a:pt x="353" y="120"/>
                  <a:pt x="353" y="120"/>
                </a:cubicBezTo>
                <a:cubicBezTo>
                  <a:pt x="351" y="120"/>
                  <a:pt x="351" y="120"/>
                  <a:pt x="351" y="120"/>
                </a:cubicBezTo>
                <a:cubicBezTo>
                  <a:pt x="351" y="120"/>
                  <a:pt x="351" y="120"/>
                  <a:pt x="351" y="120"/>
                </a:cubicBezTo>
                <a:cubicBezTo>
                  <a:pt x="350" y="120"/>
                  <a:pt x="350" y="120"/>
                  <a:pt x="350" y="120"/>
                </a:cubicBezTo>
                <a:cubicBezTo>
                  <a:pt x="343" y="119"/>
                  <a:pt x="334" y="135"/>
                  <a:pt x="334" y="135"/>
                </a:cubicBezTo>
                <a:cubicBezTo>
                  <a:pt x="330" y="142"/>
                  <a:pt x="330" y="142"/>
                  <a:pt x="330" y="142"/>
                </a:cubicBezTo>
                <a:cubicBezTo>
                  <a:pt x="320" y="140"/>
                  <a:pt x="310" y="139"/>
                  <a:pt x="303" y="131"/>
                </a:cubicBezTo>
                <a:cubicBezTo>
                  <a:pt x="303" y="128"/>
                  <a:pt x="303" y="128"/>
                  <a:pt x="303" y="128"/>
                </a:cubicBezTo>
                <a:cubicBezTo>
                  <a:pt x="303" y="128"/>
                  <a:pt x="303" y="128"/>
                  <a:pt x="303" y="128"/>
                </a:cubicBezTo>
                <a:cubicBezTo>
                  <a:pt x="303" y="128"/>
                  <a:pt x="303" y="128"/>
                  <a:pt x="303" y="128"/>
                </a:cubicBezTo>
                <a:cubicBezTo>
                  <a:pt x="302" y="127"/>
                  <a:pt x="302" y="127"/>
                  <a:pt x="302" y="127"/>
                </a:cubicBezTo>
                <a:cubicBezTo>
                  <a:pt x="302" y="127"/>
                  <a:pt x="301" y="127"/>
                  <a:pt x="301" y="127"/>
                </a:cubicBezTo>
                <a:cubicBezTo>
                  <a:pt x="300" y="127"/>
                  <a:pt x="299" y="126"/>
                  <a:pt x="299" y="126"/>
                </a:cubicBezTo>
                <a:cubicBezTo>
                  <a:pt x="300" y="124"/>
                  <a:pt x="300" y="124"/>
                  <a:pt x="300" y="124"/>
                </a:cubicBezTo>
                <a:cubicBezTo>
                  <a:pt x="300" y="124"/>
                  <a:pt x="301" y="123"/>
                  <a:pt x="301" y="123"/>
                </a:cubicBezTo>
                <a:cubicBezTo>
                  <a:pt x="302" y="123"/>
                  <a:pt x="301" y="123"/>
                  <a:pt x="301" y="122"/>
                </a:cubicBezTo>
                <a:cubicBezTo>
                  <a:pt x="301" y="122"/>
                  <a:pt x="301" y="120"/>
                  <a:pt x="301" y="119"/>
                </a:cubicBezTo>
                <a:cubicBezTo>
                  <a:pt x="300" y="118"/>
                  <a:pt x="300" y="118"/>
                  <a:pt x="300" y="118"/>
                </a:cubicBezTo>
                <a:cubicBezTo>
                  <a:pt x="300" y="118"/>
                  <a:pt x="299" y="116"/>
                  <a:pt x="298" y="115"/>
                </a:cubicBezTo>
                <a:cubicBezTo>
                  <a:pt x="297" y="115"/>
                  <a:pt x="298" y="114"/>
                  <a:pt x="298" y="114"/>
                </a:cubicBezTo>
                <a:cubicBezTo>
                  <a:pt x="297" y="113"/>
                  <a:pt x="298" y="113"/>
                  <a:pt x="298" y="112"/>
                </a:cubicBezTo>
                <a:cubicBezTo>
                  <a:pt x="298" y="112"/>
                  <a:pt x="297" y="110"/>
                  <a:pt x="297" y="110"/>
                </a:cubicBezTo>
                <a:cubicBezTo>
                  <a:pt x="297" y="110"/>
                  <a:pt x="295" y="107"/>
                  <a:pt x="294" y="105"/>
                </a:cubicBezTo>
                <a:cubicBezTo>
                  <a:pt x="294" y="104"/>
                  <a:pt x="294" y="103"/>
                  <a:pt x="294" y="103"/>
                </a:cubicBezTo>
                <a:cubicBezTo>
                  <a:pt x="295" y="102"/>
                  <a:pt x="293" y="101"/>
                  <a:pt x="293" y="101"/>
                </a:cubicBezTo>
                <a:cubicBezTo>
                  <a:pt x="293" y="101"/>
                  <a:pt x="293" y="99"/>
                  <a:pt x="293" y="99"/>
                </a:cubicBezTo>
                <a:cubicBezTo>
                  <a:pt x="293" y="99"/>
                  <a:pt x="293" y="97"/>
                  <a:pt x="293" y="97"/>
                </a:cubicBezTo>
                <a:cubicBezTo>
                  <a:pt x="294" y="96"/>
                  <a:pt x="293" y="95"/>
                  <a:pt x="293" y="94"/>
                </a:cubicBezTo>
                <a:cubicBezTo>
                  <a:pt x="293" y="94"/>
                  <a:pt x="291" y="93"/>
                  <a:pt x="291" y="93"/>
                </a:cubicBezTo>
                <a:cubicBezTo>
                  <a:pt x="292" y="91"/>
                  <a:pt x="292" y="91"/>
                  <a:pt x="292" y="91"/>
                </a:cubicBezTo>
                <a:cubicBezTo>
                  <a:pt x="292" y="90"/>
                  <a:pt x="292" y="90"/>
                  <a:pt x="292" y="90"/>
                </a:cubicBezTo>
                <a:cubicBezTo>
                  <a:pt x="292" y="90"/>
                  <a:pt x="293" y="88"/>
                  <a:pt x="293" y="88"/>
                </a:cubicBezTo>
                <a:cubicBezTo>
                  <a:pt x="294" y="87"/>
                  <a:pt x="293" y="86"/>
                  <a:pt x="292" y="86"/>
                </a:cubicBezTo>
                <a:cubicBezTo>
                  <a:pt x="291" y="86"/>
                  <a:pt x="292" y="85"/>
                  <a:pt x="292" y="85"/>
                </a:cubicBezTo>
                <a:cubicBezTo>
                  <a:pt x="293" y="83"/>
                  <a:pt x="293" y="83"/>
                  <a:pt x="293" y="83"/>
                </a:cubicBezTo>
                <a:cubicBezTo>
                  <a:pt x="292" y="80"/>
                  <a:pt x="292" y="80"/>
                  <a:pt x="292" y="80"/>
                </a:cubicBezTo>
                <a:cubicBezTo>
                  <a:pt x="292" y="79"/>
                  <a:pt x="292" y="79"/>
                  <a:pt x="292" y="79"/>
                </a:cubicBezTo>
                <a:cubicBezTo>
                  <a:pt x="292" y="79"/>
                  <a:pt x="291" y="77"/>
                  <a:pt x="291" y="77"/>
                </a:cubicBezTo>
                <a:cubicBezTo>
                  <a:pt x="291" y="76"/>
                  <a:pt x="290" y="74"/>
                  <a:pt x="290" y="74"/>
                </a:cubicBezTo>
                <a:cubicBezTo>
                  <a:pt x="290" y="74"/>
                  <a:pt x="290" y="73"/>
                  <a:pt x="290" y="73"/>
                </a:cubicBezTo>
                <a:cubicBezTo>
                  <a:pt x="290" y="72"/>
                  <a:pt x="290" y="72"/>
                  <a:pt x="290" y="72"/>
                </a:cubicBezTo>
                <a:cubicBezTo>
                  <a:pt x="290" y="71"/>
                  <a:pt x="289" y="70"/>
                  <a:pt x="288" y="69"/>
                </a:cubicBezTo>
                <a:cubicBezTo>
                  <a:pt x="287" y="67"/>
                  <a:pt x="287" y="67"/>
                  <a:pt x="287" y="67"/>
                </a:cubicBezTo>
                <a:cubicBezTo>
                  <a:pt x="287" y="67"/>
                  <a:pt x="285" y="65"/>
                  <a:pt x="284" y="64"/>
                </a:cubicBezTo>
                <a:cubicBezTo>
                  <a:pt x="284" y="62"/>
                  <a:pt x="284" y="62"/>
                  <a:pt x="283" y="61"/>
                </a:cubicBezTo>
                <a:cubicBezTo>
                  <a:pt x="283" y="59"/>
                  <a:pt x="281" y="57"/>
                  <a:pt x="280" y="57"/>
                </a:cubicBezTo>
                <a:cubicBezTo>
                  <a:pt x="280" y="57"/>
                  <a:pt x="279" y="54"/>
                  <a:pt x="279" y="53"/>
                </a:cubicBezTo>
                <a:cubicBezTo>
                  <a:pt x="278" y="53"/>
                  <a:pt x="276" y="52"/>
                  <a:pt x="276" y="52"/>
                </a:cubicBezTo>
                <a:cubicBezTo>
                  <a:pt x="275" y="52"/>
                  <a:pt x="273" y="51"/>
                  <a:pt x="273" y="51"/>
                </a:cubicBezTo>
                <a:cubicBezTo>
                  <a:pt x="270" y="50"/>
                  <a:pt x="270" y="50"/>
                  <a:pt x="270" y="50"/>
                </a:cubicBezTo>
                <a:cubicBezTo>
                  <a:pt x="267" y="47"/>
                  <a:pt x="267" y="47"/>
                  <a:pt x="267" y="47"/>
                </a:cubicBezTo>
                <a:cubicBezTo>
                  <a:pt x="267" y="47"/>
                  <a:pt x="266" y="47"/>
                  <a:pt x="265" y="46"/>
                </a:cubicBezTo>
                <a:cubicBezTo>
                  <a:pt x="265" y="46"/>
                  <a:pt x="264" y="44"/>
                  <a:pt x="264" y="44"/>
                </a:cubicBezTo>
                <a:cubicBezTo>
                  <a:pt x="263" y="42"/>
                  <a:pt x="263" y="42"/>
                  <a:pt x="263" y="42"/>
                </a:cubicBezTo>
                <a:cubicBezTo>
                  <a:pt x="257" y="40"/>
                  <a:pt x="257" y="40"/>
                  <a:pt x="257" y="40"/>
                </a:cubicBezTo>
                <a:cubicBezTo>
                  <a:pt x="257" y="40"/>
                  <a:pt x="256" y="38"/>
                  <a:pt x="256" y="38"/>
                </a:cubicBezTo>
                <a:cubicBezTo>
                  <a:pt x="256" y="37"/>
                  <a:pt x="255" y="37"/>
                  <a:pt x="255" y="36"/>
                </a:cubicBezTo>
                <a:cubicBezTo>
                  <a:pt x="255" y="35"/>
                  <a:pt x="254" y="35"/>
                  <a:pt x="254" y="34"/>
                </a:cubicBezTo>
                <a:cubicBezTo>
                  <a:pt x="254" y="33"/>
                  <a:pt x="253" y="33"/>
                  <a:pt x="253" y="33"/>
                </a:cubicBezTo>
                <a:cubicBezTo>
                  <a:pt x="252" y="33"/>
                  <a:pt x="251" y="33"/>
                  <a:pt x="251" y="33"/>
                </a:cubicBezTo>
                <a:cubicBezTo>
                  <a:pt x="251" y="33"/>
                  <a:pt x="250" y="32"/>
                  <a:pt x="250" y="32"/>
                </a:cubicBezTo>
                <a:cubicBezTo>
                  <a:pt x="250" y="32"/>
                  <a:pt x="248" y="30"/>
                  <a:pt x="247" y="30"/>
                </a:cubicBezTo>
                <a:cubicBezTo>
                  <a:pt x="247" y="29"/>
                  <a:pt x="247" y="29"/>
                  <a:pt x="247" y="29"/>
                </a:cubicBezTo>
                <a:cubicBezTo>
                  <a:pt x="247" y="29"/>
                  <a:pt x="247" y="29"/>
                  <a:pt x="246" y="29"/>
                </a:cubicBezTo>
                <a:cubicBezTo>
                  <a:pt x="245" y="29"/>
                  <a:pt x="245" y="29"/>
                  <a:pt x="245" y="28"/>
                </a:cubicBezTo>
                <a:cubicBezTo>
                  <a:pt x="244" y="28"/>
                  <a:pt x="244" y="26"/>
                  <a:pt x="243" y="26"/>
                </a:cubicBezTo>
                <a:cubicBezTo>
                  <a:pt x="243" y="26"/>
                  <a:pt x="243" y="26"/>
                  <a:pt x="242" y="26"/>
                </a:cubicBezTo>
                <a:cubicBezTo>
                  <a:pt x="241" y="26"/>
                  <a:pt x="240" y="24"/>
                  <a:pt x="240" y="24"/>
                </a:cubicBezTo>
                <a:cubicBezTo>
                  <a:pt x="239" y="24"/>
                  <a:pt x="240" y="23"/>
                  <a:pt x="240" y="22"/>
                </a:cubicBezTo>
                <a:cubicBezTo>
                  <a:pt x="240" y="21"/>
                  <a:pt x="239" y="21"/>
                  <a:pt x="239" y="21"/>
                </a:cubicBezTo>
                <a:cubicBezTo>
                  <a:pt x="239" y="21"/>
                  <a:pt x="239" y="21"/>
                  <a:pt x="239" y="21"/>
                </a:cubicBezTo>
                <a:cubicBezTo>
                  <a:pt x="239" y="21"/>
                  <a:pt x="238" y="21"/>
                  <a:pt x="238" y="20"/>
                </a:cubicBezTo>
                <a:cubicBezTo>
                  <a:pt x="238" y="20"/>
                  <a:pt x="237" y="19"/>
                  <a:pt x="237" y="18"/>
                </a:cubicBezTo>
                <a:cubicBezTo>
                  <a:pt x="237" y="17"/>
                  <a:pt x="237" y="17"/>
                  <a:pt x="237" y="17"/>
                </a:cubicBezTo>
                <a:cubicBezTo>
                  <a:pt x="237" y="17"/>
                  <a:pt x="236" y="16"/>
                  <a:pt x="236" y="16"/>
                </a:cubicBezTo>
                <a:cubicBezTo>
                  <a:pt x="235" y="15"/>
                  <a:pt x="235" y="15"/>
                  <a:pt x="235" y="15"/>
                </a:cubicBezTo>
                <a:cubicBezTo>
                  <a:pt x="235" y="14"/>
                  <a:pt x="235" y="14"/>
                  <a:pt x="235" y="14"/>
                </a:cubicBezTo>
                <a:cubicBezTo>
                  <a:pt x="234" y="14"/>
                  <a:pt x="234" y="14"/>
                  <a:pt x="234" y="14"/>
                </a:cubicBezTo>
                <a:cubicBezTo>
                  <a:pt x="233" y="14"/>
                  <a:pt x="233" y="13"/>
                  <a:pt x="233" y="12"/>
                </a:cubicBezTo>
                <a:cubicBezTo>
                  <a:pt x="233" y="12"/>
                  <a:pt x="233" y="12"/>
                  <a:pt x="233" y="12"/>
                </a:cubicBezTo>
                <a:cubicBezTo>
                  <a:pt x="232" y="11"/>
                  <a:pt x="232" y="11"/>
                  <a:pt x="232" y="11"/>
                </a:cubicBezTo>
                <a:cubicBezTo>
                  <a:pt x="231" y="10"/>
                  <a:pt x="231" y="10"/>
                  <a:pt x="231" y="10"/>
                </a:cubicBezTo>
                <a:cubicBezTo>
                  <a:pt x="230" y="9"/>
                  <a:pt x="230" y="9"/>
                  <a:pt x="230" y="9"/>
                </a:cubicBezTo>
                <a:cubicBezTo>
                  <a:pt x="230" y="9"/>
                  <a:pt x="229" y="8"/>
                  <a:pt x="229" y="8"/>
                </a:cubicBezTo>
                <a:cubicBezTo>
                  <a:pt x="228" y="7"/>
                  <a:pt x="227" y="6"/>
                  <a:pt x="227" y="6"/>
                </a:cubicBezTo>
                <a:cubicBezTo>
                  <a:pt x="227" y="6"/>
                  <a:pt x="227" y="5"/>
                  <a:pt x="227" y="5"/>
                </a:cubicBezTo>
                <a:cubicBezTo>
                  <a:pt x="227" y="5"/>
                  <a:pt x="226" y="5"/>
                  <a:pt x="226" y="5"/>
                </a:cubicBezTo>
                <a:cubicBezTo>
                  <a:pt x="224" y="5"/>
                  <a:pt x="224" y="5"/>
                  <a:pt x="224" y="5"/>
                </a:cubicBezTo>
                <a:cubicBezTo>
                  <a:pt x="224" y="3"/>
                  <a:pt x="224" y="3"/>
                  <a:pt x="224" y="3"/>
                </a:cubicBezTo>
                <a:cubicBezTo>
                  <a:pt x="224" y="3"/>
                  <a:pt x="224" y="3"/>
                  <a:pt x="223" y="3"/>
                </a:cubicBezTo>
                <a:cubicBezTo>
                  <a:pt x="222" y="3"/>
                  <a:pt x="222" y="2"/>
                  <a:pt x="222" y="2"/>
                </a:cubicBezTo>
                <a:cubicBezTo>
                  <a:pt x="222" y="1"/>
                  <a:pt x="222" y="1"/>
                  <a:pt x="222" y="1"/>
                </a:cubicBezTo>
                <a:cubicBezTo>
                  <a:pt x="219" y="2"/>
                  <a:pt x="219" y="2"/>
                  <a:pt x="219" y="2"/>
                </a:cubicBezTo>
                <a:cubicBezTo>
                  <a:pt x="219" y="2"/>
                  <a:pt x="219" y="2"/>
                  <a:pt x="219" y="2"/>
                </a:cubicBezTo>
                <a:cubicBezTo>
                  <a:pt x="219" y="2"/>
                  <a:pt x="217" y="1"/>
                  <a:pt x="217" y="1"/>
                </a:cubicBezTo>
                <a:cubicBezTo>
                  <a:pt x="217" y="0"/>
                  <a:pt x="216" y="0"/>
                  <a:pt x="216" y="0"/>
                </a:cubicBezTo>
                <a:cubicBezTo>
                  <a:pt x="215" y="1"/>
                  <a:pt x="215" y="1"/>
                  <a:pt x="215" y="1"/>
                </a:cubicBezTo>
                <a:cubicBezTo>
                  <a:pt x="213" y="1"/>
                  <a:pt x="213" y="1"/>
                  <a:pt x="213" y="1"/>
                </a:cubicBezTo>
                <a:cubicBezTo>
                  <a:pt x="212" y="1"/>
                  <a:pt x="212" y="1"/>
                  <a:pt x="212" y="1"/>
                </a:cubicBezTo>
                <a:cubicBezTo>
                  <a:pt x="211" y="0"/>
                  <a:pt x="211" y="0"/>
                  <a:pt x="211" y="0"/>
                </a:cubicBezTo>
                <a:cubicBezTo>
                  <a:pt x="208" y="1"/>
                  <a:pt x="207" y="1"/>
                  <a:pt x="207" y="1"/>
                </a:cubicBezTo>
                <a:cubicBezTo>
                  <a:pt x="204" y="2"/>
                  <a:pt x="199" y="5"/>
                  <a:pt x="199" y="7"/>
                </a:cubicBezTo>
                <a:cubicBezTo>
                  <a:pt x="198" y="9"/>
                  <a:pt x="199" y="14"/>
                  <a:pt x="197" y="15"/>
                </a:cubicBezTo>
                <a:cubicBezTo>
                  <a:pt x="194" y="15"/>
                  <a:pt x="191" y="20"/>
                  <a:pt x="190" y="20"/>
                </a:cubicBezTo>
                <a:cubicBezTo>
                  <a:pt x="181" y="25"/>
                  <a:pt x="181" y="25"/>
                  <a:pt x="181" y="25"/>
                </a:cubicBezTo>
                <a:cubicBezTo>
                  <a:pt x="181" y="25"/>
                  <a:pt x="174" y="28"/>
                  <a:pt x="170" y="28"/>
                </a:cubicBezTo>
                <a:cubicBezTo>
                  <a:pt x="166" y="29"/>
                  <a:pt x="163" y="32"/>
                  <a:pt x="163" y="32"/>
                </a:cubicBezTo>
                <a:cubicBezTo>
                  <a:pt x="158" y="39"/>
                  <a:pt x="158" y="39"/>
                  <a:pt x="158" y="39"/>
                </a:cubicBezTo>
                <a:cubicBezTo>
                  <a:pt x="150" y="40"/>
                  <a:pt x="150" y="40"/>
                  <a:pt x="150" y="40"/>
                </a:cubicBezTo>
                <a:cubicBezTo>
                  <a:pt x="146" y="36"/>
                  <a:pt x="146" y="36"/>
                  <a:pt x="146" y="36"/>
                </a:cubicBezTo>
                <a:cubicBezTo>
                  <a:pt x="142" y="37"/>
                  <a:pt x="142" y="37"/>
                  <a:pt x="142" y="37"/>
                </a:cubicBezTo>
                <a:cubicBezTo>
                  <a:pt x="141" y="36"/>
                  <a:pt x="141" y="36"/>
                  <a:pt x="141" y="36"/>
                </a:cubicBezTo>
                <a:cubicBezTo>
                  <a:pt x="139" y="37"/>
                  <a:pt x="139" y="37"/>
                  <a:pt x="139" y="37"/>
                </a:cubicBezTo>
                <a:cubicBezTo>
                  <a:pt x="127" y="36"/>
                  <a:pt x="127" y="36"/>
                  <a:pt x="127" y="36"/>
                </a:cubicBezTo>
                <a:cubicBezTo>
                  <a:pt x="121" y="39"/>
                  <a:pt x="121" y="39"/>
                  <a:pt x="121" y="39"/>
                </a:cubicBezTo>
                <a:cubicBezTo>
                  <a:pt x="110" y="38"/>
                  <a:pt x="110" y="38"/>
                  <a:pt x="110" y="38"/>
                </a:cubicBezTo>
                <a:cubicBezTo>
                  <a:pt x="110" y="38"/>
                  <a:pt x="102" y="39"/>
                  <a:pt x="100" y="39"/>
                </a:cubicBezTo>
                <a:cubicBezTo>
                  <a:pt x="97" y="39"/>
                  <a:pt x="97" y="39"/>
                  <a:pt x="97" y="39"/>
                </a:cubicBezTo>
                <a:cubicBezTo>
                  <a:pt x="95" y="38"/>
                  <a:pt x="93" y="36"/>
                  <a:pt x="93" y="36"/>
                </a:cubicBezTo>
                <a:cubicBezTo>
                  <a:pt x="93" y="36"/>
                  <a:pt x="89" y="37"/>
                  <a:pt x="88" y="38"/>
                </a:cubicBezTo>
                <a:cubicBezTo>
                  <a:pt x="87" y="39"/>
                  <a:pt x="83" y="44"/>
                  <a:pt x="83" y="44"/>
                </a:cubicBezTo>
                <a:cubicBezTo>
                  <a:pt x="83" y="45"/>
                  <a:pt x="83" y="45"/>
                  <a:pt x="83" y="45"/>
                </a:cubicBezTo>
                <a:cubicBezTo>
                  <a:pt x="85" y="50"/>
                  <a:pt x="85" y="50"/>
                  <a:pt x="85" y="50"/>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1" y="53"/>
                  <a:pt x="81" y="53"/>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5"/>
                  <a:pt x="80" y="55"/>
                  <a:pt x="79" y="55"/>
                </a:cubicBezTo>
                <a:cubicBezTo>
                  <a:pt x="79" y="56"/>
                  <a:pt x="78"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6" y="57"/>
                  <a:pt x="76" y="57"/>
                  <a:pt x="76" y="57"/>
                </a:cubicBezTo>
                <a:cubicBezTo>
                  <a:pt x="73" y="60"/>
                  <a:pt x="73" y="60"/>
                  <a:pt x="73" y="60"/>
                </a:cubicBezTo>
                <a:cubicBezTo>
                  <a:pt x="69" y="61"/>
                  <a:pt x="69" y="61"/>
                  <a:pt x="69" y="61"/>
                </a:cubicBezTo>
                <a:close/>
              </a:path>
            </a:pathLst>
          </a:custGeom>
          <a:solidFill>
            <a:schemeClr val="accent1"/>
          </a:solidFill>
          <a:ln w="3175" cap="rnd">
            <a:solidFill>
              <a:srgbClr val="7ECBD6"/>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39" name="Freeform 90">
            <a:extLst>
              <a:ext uri="{FF2B5EF4-FFF2-40B4-BE49-F238E27FC236}">
                <a16:creationId xmlns:a16="http://schemas.microsoft.com/office/drawing/2014/main" id="{6B58A424-269F-F842-9993-EFD945C329B3}"/>
              </a:ext>
            </a:extLst>
          </p:cNvPr>
          <p:cNvSpPr>
            <a:spLocks/>
          </p:cNvSpPr>
          <p:nvPr/>
        </p:nvSpPr>
        <p:spPr bwMode="auto">
          <a:xfrm>
            <a:off x="7729762" y="1914460"/>
            <a:ext cx="1753026" cy="1173052"/>
          </a:xfrm>
          <a:custGeom>
            <a:avLst/>
            <a:gdLst>
              <a:gd name="T0" fmla="*/ 166 w 614"/>
              <a:gd name="T1" fmla="*/ 283 h 427"/>
              <a:gd name="T2" fmla="*/ 173 w 614"/>
              <a:gd name="T3" fmla="*/ 277 h 427"/>
              <a:gd name="T4" fmla="*/ 185 w 614"/>
              <a:gd name="T5" fmla="*/ 270 h 427"/>
              <a:gd name="T6" fmla="*/ 195 w 614"/>
              <a:gd name="T7" fmla="*/ 267 h 427"/>
              <a:gd name="T8" fmla="*/ 207 w 614"/>
              <a:gd name="T9" fmla="*/ 270 h 427"/>
              <a:gd name="T10" fmla="*/ 208 w 614"/>
              <a:gd name="T11" fmla="*/ 270 h 427"/>
              <a:gd name="T12" fmla="*/ 208 w 614"/>
              <a:gd name="T13" fmla="*/ 270 h 427"/>
              <a:gd name="T14" fmla="*/ 209 w 614"/>
              <a:gd name="T15" fmla="*/ 270 h 427"/>
              <a:gd name="T16" fmla="*/ 210 w 614"/>
              <a:gd name="T17" fmla="*/ 270 h 427"/>
              <a:gd name="T18" fmla="*/ 210 w 614"/>
              <a:gd name="T19" fmla="*/ 270 h 427"/>
              <a:gd name="T20" fmla="*/ 211 w 614"/>
              <a:gd name="T21" fmla="*/ 270 h 427"/>
              <a:gd name="T22" fmla="*/ 213 w 614"/>
              <a:gd name="T23" fmla="*/ 273 h 427"/>
              <a:gd name="T24" fmla="*/ 223 w 614"/>
              <a:gd name="T25" fmla="*/ 273 h 427"/>
              <a:gd name="T26" fmla="*/ 227 w 614"/>
              <a:gd name="T27" fmla="*/ 278 h 427"/>
              <a:gd name="T28" fmla="*/ 249 w 614"/>
              <a:gd name="T29" fmla="*/ 280 h 427"/>
              <a:gd name="T30" fmla="*/ 259 w 614"/>
              <a:gd name="T31" fmla="*/ 288 h 427"/>
              <a:gd name="T32" fmla="*/ 268 w 614"/>
              <a:gd name="T33" fmla="*/ 305 h 427"/>
              <a:gd name="T34" fmla="*/ 280 w 614"/>
              <a:gd name="T35" fmla="*/ 312 h 427"/>
              <a:gd name="T36" fmla="*/ 287 w 614"/>
              <a:gd name="T37" fmla="*/ 326 h 427"/>
              <a:gd name="T38" fmla="*/ 302 w 614"/>
              <a:gd name="T39" fmla="*/ 337 h 427"/>
              <a:gd name="T40" fmla="*/ 305 w 614"/>
              <a:gd name="T41" fmla="*/ 349 h 427"/>
              <a:gd name="T42" fmla="*/ 292 w 614"/>
              <a:gd name="T43" fmla="*/ 353 h 427"/>
              <a:gd name="T44" fmla="*/ 281 w 614"/>
              <a:gd name="T45" fmla="*/ 356 h 427"/>
              <a:gd name="T46" fmla="*/ 271 w 614"/>
              <a:gd name="T47" fmla="*/ 366 h 427"/>
              <a:gd name="T48" fmla="*/ 270 w 614"/>
              <a:gd name="T49" fmla="*/ 387 h 427"/>
              <a:gd name="T50" fmla="*/ 268 w 614"/>
              <a:gd name="T51" fmla="*/ 405 h 427"/>
              <a:gd name="T52" fmla="*/ 255 w 614"/>
              <a:gd name="T53" fmla="*/ 414 h 427"/>
              <a:gd name="T54" fmla="*/ 314 w 614"/>
              <a:gd name="T55" fmla="*/ 376 h 427"/>
              <a:gd name="T56" fmla="*/ 377 w 614"/>
              <a:gd name="T57" fmla="*/ 333 h 427"/>
              <a:gd name="T58" fmla="*/ 407 w 614"/>
              <a:gd name="T59" fmla="*/ 375 h 427"/>
              <a:gd name="T60" fmla="*/ 478 w 614"/>
              <a:gd name="T61" fmla="*/ 393 h 427"/>
              <a:gd name="T62" fmla="*/ 548 w 614"/>
              <a:gd name="T63" fmla="*/ 335 h 427"/>
              <a:gd name="T64" fmla="*/ 481 w 614"/>
              <a:gd name="T65" fmla="*/ 326 h 427"/>
              <a:gd name="T66" fmla="*/ 450 w 614"/>
              <a:gd name="T67" fmla="*/ 310 h 427"/>
              <a:gd name="T68" fmla="*/ 518 w 614"/>
              <a:gd name="T69" fmla="*/ 261 h 427"/>
              <a:gd name="T70" fmla="*/ 572 w 614"/>
              <a:gd name="T71" fmla="*/ 207 h 427"/>
              <a:gd name="T72" fmla="*/ 606 w 614"/>
              <a:gd name="T73" fmla="*/ 147 h 427"/>
              <a:gd name="T74" fmla="*/ 586 w 614"/>
              <a:gd name="T75" fmla="*/ 102 h 427"/>
              <a:gd name="T76" fmla="*/ 567 w 614"/>
              <a:gd name="T77" fmla="*/ 72 h 427"/>
              <a:gd name="T78" fmla="*/ 512 w 614"/>
              <a:gd name="T79" fmla="*/ 67 h 427"/>
              <a:gd name="T80" fmla="*/ 472 w 614"/>
              <a:gd name="T81" fmla="*/ 70 h 427"/>
              <a:gd name="T82" fmla="*/ 436 w 614"/>
              <a:gd name="T83" fmla="*/ 77 h 427"/>
              <a:gd name="T84" fmla="*/ 386 w 614"/>
              <a:gd name="T85" fmla="*/ 51 h 427"/>
              <a:gd name="T86" fmla="*/ 361 w 614"/>
              <a:gd name="T87" fmla="*/ 26 h 427"/>
              <a:gd name="T88" fmla="*/ 307 w 614"/>
              <a:gd name="T89" fmla="*/ 17 h 427"/>
              <a:gd name="T90" fmla="*/ 258 w 614"/>
              <a:gd name="T91" fmla="*/ 44 h 427"/>
              <a:gd name="T92" fmla="*/ 243 w 614"/>
              <a:gd name="T93" fmla="*/ 94 h 427"/>
              <a:gd name="T94" fmla="*/ 202 w 614"/>
              <a:gd name="T95" fmla="*/ 96 h 427"/>
              <a:gd name="T96" fmla="*/ 166 w 614"/>
              <a:gd name="T97" fmla="*/ 97 h 427"/>
              <a:gd name="T98" fmla="*/ 118 w 614"/>
              <a:gd name="T99" fmla="*/ 102 h 427"/>
              <a:gd name="T100" fmla="*/ 44 w 614"/>
              <a:gd name="T101" fmla="*/ 111 h 427"/>
              <a:gd name="T102" fmla="*/ 30 w 614"/>
              <a:gd name="T103" fmla="*/ 130 h 427"/>
              <a:gd name="T104" fmla="*/ 27 w 614"/>
              <a:gd name="T105" fmla="*/ 152 h 427"/>
              <a:gd name="T106" fmla="*/ 46 w 614"/>
              <a:gd name="T107" fmla="*/ 182 h 427"/>
              <a:gd name="T108" fmla="*/ 33 w 614"/>
              <a:gd name="T109" fmla="*/ 207 h 427"/>
              <a:gd name="T110" fmla="*/ 14 w 614"/>
              <a:gd name="T111" fmla="*/ 261 h 427"/>
              <a:gd name="T112" fmla="*/ 15 w 614"/>
              <a:gd name="T113" fmla="*/ 273 h 427"/>
              <a:gd name="T114" fmla="*/ 6 w 614"/>
              <a:gd name="T115" fmla="*/ 282 h 427"/>
              <a:gd name="T116" fmla="*/ 1 w 614"/>
              <a:gd name="T117" fmla="*/ 297 h 427"/>
              <a:gd name="T118" fmla="*/ 0 w 614"/>
              <a:gd name="T119" fmla="*/ 311 h 427"/>
              <a:gd name="T120" fmla="*/ 22 w 614"/>
              <a:gd name="T121" fmla="*/ 321 h 427"/>
              <a:gd name="T122" fmla="*/ 61 w 614"/>
              <a:gd name="T123" fmla="*/ 323 h 427"/>
              <a:gd name="T124" fmla="*/ 114 w 614"/>
              <a:gd name="T125" fmla="*/ 31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4" h="427">
                <a:moveTo>
                  <a:pt x="141" y="305"/>
                </a:moveTo>
                <a:cubicBezTo>
                  <a:pt x="142" y="305"/>
                  <a:pt x="145" y="300"/>
                  <a:pt x="148" y="300"/>
                </a:cubicBezTo>
                <a:cubicBezTo>
                  <a:pt x="150" y="299"/>
                  <a:pt x="149" y="294"/>
                  <a:pt x="150" y="292"/>
                </a:cubicBezTo>
                <a:cubicBezTo>
                  <a:pt x="151" y="290"/>
                  <a:pt x="156" y="286"/>
                  <a:pt x="159" y="285"/>
                </a:cubicBezTo>
                <a:cubicBezTo>
                  <a:pt x="160" y="285"/>
                  <a:pt x="160" y="285"/>
                  <a:pt x="160" y="285"/>
                </a:cubicBezTo>
                <a:cubicBezTo>
                  <a:pt x="160" y="283"/>
                  <a:pt x="160" y="283"/>
                  <a:pt x="160" y="283"/>
                </a:cubicBezTo>
                <a:cubicBezTo>
                  <a:pt x="160" y="283"/>
                  <a:pt x="163" y="282"/>
                  <a:pt x="163" y="281"/>
                </a:cubicBezTo>
                <a:cubicBezTo>
                  <a:pt x="164" y="281"/>
                  <a:pt x="164" y="282"/>
                  <a:pt x="164" y="282"/>
                </a:cubicBezTo>
                <a:cubicBezTo>
                  <a:pt x="164" y="282"/>
                  <a:pt x="165" y="283"/>
                  <a:pt x="166" y="283"/>
                </a:cubicBezTo>
                <a:cubicBezTo>
                  <a:pt x="166" y="283"/>
                  <a:pt x="167" y="282"/>
                  <a:pt x="167" y="282"/>
                </a:cubicBezTo>
                <a:cubicBezTo>
                  <a:pt x="167" y="281"/>
                  <a:pt x="167" y="280"/>
                  <a:pt x="167" y="280"/>
                </a:cubicBezTo>
                <a:cubicBezTo>
                  <a:pt x="166" y="279"/>
                  <a:pt x="166" y="278"/>
                  <a:pt x="166" y="278"/>
                </a:cubicBezTo>
                <a:cubicBezTo>
                  <a:pt x="166" y="278"/>
                  <a:pt x="166" y="278"/>
                  <a:pt x="166" y="278"/>
                </a:cubicBezTo>
                <a:cubicBezTo>
                  <a:pt x="166" y="278"/>
                  <a:pt x="167" y="278"/>
                  <a:pt x="167" y="278"/>
                </a:cubicBezTo>
                <a:cubicBezTo>
                  <a:pt x="167" y="278"/>
                  <a:pt x="168" y="277"/>
                  <a:pt x="168" y="277"/>
                </a:cubicBezTo>
                <a:cubicBezTo>
                  <a:pt x="170" y="278"/>
                  <a:pt x="170" y="278"/>
                  <a:pt x="170" y="278"/>
                </a:cubicBezTo>
                <a:cubicBezTo>
                  <a:pt x="170" y="278"/>
                  <a:pt x="171" y="278"/>
                  <a:pt x="171" y="278"/>
                </a:cubicBezTo>
                <a:cubicBezTo>
                  <a:pt x="172" y="279"/>
                  <a:pt x="173" y="277"/>
                  <a:pt x="173" y="277"/>
                </a:cubicBezTo>
                <a:cubicBezTo>
                  <a:pt x="174" y="276"/>
                  <a:pt x="174" y="276"/>
                  <a:pt x="174" y="276"/>
                </a:cubicBezTo>
                <a:cubicBezTo>
                  <a:pt x="174" y="276"/>
                  <a:pt x="174" y="276"/>
                  <a:pt x="174" y="275"/>
                </a:cubicBezTo>
                <a:cubicBezTo>
                  <a:pt x="174" y="275"/>
                  <a:pt x="175" y="275"/>
                  <a:pt x="176" y="275"/>
                </a:cubicBezTo>
                <a:cubicBezTo>
                  <a:pt x="176" y="275"/>
                  <a:pt x="178" y="275"/>
                  <a:pt x="179" y="275"/>
                </a:cubicBezTo>
                <a:cubicBezTo>
                  <a:pt x="180" y="275"/>
                  <a:pt x="180" y="275"/>
                  <a:pt x="180" y="275"/>
                </a:cubicBezTo>
                <a:cubicBezTo>
                  <a:pt x="182" y="274"/>
                  <a:pt x="182" y="274"/>
                  <a:pt x="182" y="274"/>
                </a:cubicBezTo>
                <a:cubicBezTo>
                  <a:pt x="182" y="274"/>
                  <a:pt x="183" y="273"/>
                  <a:pt x="183" y="273"/>
                </a:cubicBezTo>
                <a:cubicBezTo>
                  <a:pt x="183" y="272"/>
                  <a:pt x="183" y="271"/>
                  <a:pt x="183" y="271"/>
                </a:cubicBezTo>
                <a:cubicBezTo>
                  <a:pt x="183" y="270"/>
                  <a:pt x="185" y="270"/>
                  <a:pt x="185" y="270"/>
                </a:cubicBezTo>
                <a:cubicBezTo>
                  <a:pt x="185" y="270"/>
                  <a:pt x="185" y="270"/>
                  <a:pt x="185" y="270"/>
                </a:cubicBezTo>
                <a:cubicBezTo>
                  <a:pt x="186" y="270"/>
                  <a:pt x="186" y="271"/>
                  <a:pt x="186" y="271"/>
                </a:cubicBezTo>
                <a:cubicBezTo>
                  <a:pt x="186" y="271"/>
                  <a:pt x="187" y="270"/>
                  <a:pt x="187" y="270"/>
                </a:cubicBezTo>
                <a:cubicBezTo>
                  <a:pt x="187" y="269"/>
                  <a:pt x="188" y="269"/>
                  <a:pt x="188" y="269"/>
                </a:cubicBezTo>
                <a:cubicBezTo>
                  <a:pt x="188" y="269"/>
                  <a:pt x="190" y="268"/>
                  <a:pt x="190" y="267"/>
                </a:cubicBezTo>
                <a:cubicBezTo>
                  <a:pt x="191" y="266"/>
                  <a:pt x="191" y="267"/>
                  <a:pt x="191" y="265"/>
                </a:cubicBezTo>
                <a:cubicBezTo>
                  <a:pt x="191" y="264"/>
                  <a:pt x="192" y="265"/>
                  <a:pt x="192" y="266"/>
                </a:cubicBezTo>
                <a:cubicBezTo>
                  <a:pt x="192" y="266"/>
                  <a:pt x="192" y="266"/>
                  <a:pt x="193" y="267"/>
                </a:cubicBezTo>
                <a:cubicBezTo>
                  <a:pt x="193" y="267"/>
                  <a:pt x="193" y="267"/>
                  <a:pt x="195" y="267"/>
                </a:cubicBezTo>
                <a:cubicBezTo>
                  <a:pt x="196" y="268"/>
                  <a:pt x="196" y="266"/>
                  <a:pt x="198" y="266"/>
                </a:cubicBezTo>
                <a:cubicBezTo>
                  <a:pt x="200" y="266"/>
                  <a:pt x="199" y="266"/>
                  <a:pt x="200" y="267"/>
                </a:cubicBezTo>
                <a:cubicBezTo>
                  <a:pt x="201" y="267"/>
                  <a:pt x="201" y="267"/>
                  <a:pt x="202" y="267"/>
                </a:cubicBezTo>
                <a:cubicBezTo>
                  <a:pt x="203" y="268"/>
                  <a:pt x="203" y="268"/>
                  <a:pt x="203" y="268"/>
                </a:cubicBezTo>
                <a:cubicBezTo>
                  <a:pt x="203" y="268"/>
                  <a:pt x="204" y="268"/>
                  <a:pt x="205" y="269"/>
                </a:cubicBezTo>
                <a:cubicBezTo>
                  <a:pt x="205"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2" y="271"/>
                  <a:pt x="212" y="271"/>
                  <a:pt x="212" y="271"/>
                </a:cubicBezTo>
                <a:cubicBezTo>
                  <a:pt x="212" y="271"/>
                  <a:pt x="212" y="273"/>
                  <a:pt x="213" y="273"/>
                </a:cubicBezTo>
                <a:cubicBezTo>
                  <a:pt x="213" y="274"/>
                  <a:pt x="213" y="274"/>
                  <a:pt x="214" y="274"/>
                </a:cubicBezTo>
                <a:cubicBezTo>
                  <a:pt x="214" y="274"/>
                  <a:pt x="215" y="272"/>
                  <a:pt x="215" y="271"/>
                </a:cubicBezTo>
                <a:cubicBezTo>
                  <a:pt x="215" y="271"/>
                  <a:pt x="216" y="272"/>
                  <a:pt x="216" y="272"/>
                </a:cubicBezTo>
                <a:cubicBezTo>
                  <a:pt x="216" y="272"/>
                  <a:pt x="216" y="274"/>
                  <a:pt x="217" y="274"/>
                </a:cubicBezTo>
                <a:cubicBezTo>
                  <a:pt x="217" y="273"/>
                  <a:pt x="218" y="273"/>
                  <a:pt x="218" y="273"/>
                </a:cubicBezTo>
                <a:cubicBezTo>
                  <a:pt x="219" y="273"/>
                  <a:pt x="218" y="272"/>
                  <a:pt x="218" y="272"/>
                </a:cubicBezTo>
                <a:cubicBezTo>
                  <a:pt x="218" y="272"/>
                  <a:pt x="219" y="271"/>
                  <a:pt x="219" y="271"/>
                </a:cubicBezTo>
                <a:cubicBezTo>
                  <a:pt x="220" y="271"/>
                  <a:pt x="222" y="271"/>
                  <a:pt x="222" y="271"/>
                </a:cubicBezTo>
                <a:cubicBezTo>
                  <a:pt x="223" y="271"/>
                  <a:pt x="223" y="273"/>
                  <a:pt x="223" y="273"/>
                </a:cubicBezTo>
                <a:cubicBezTo>
                  <a:pt x="223" y="273"/>
                  <a:pt x="222" y="275"/>
                  <a:pt x="222" y="275"/>
                </a:cubicBezTo>
                <a:cubicBezTo>
                  <a:pt x="222" y="275"/>
                  <a:pt x="221" y="276"/>
                  <a:pt x="221" y="277"/>
                </a:cubicBezTo>
                <a:cubicBezTo>
                  <a:pt x="221" y="277"/>
                  <a:pt x="221" y="277"/>
                  <a:pt x="222" y="276"/>
                </a:cubicBezTo>
                <a:cubicBezTo>
                  <a:pt x="224" y="276"/>
                  <a:pt x="223" y="275"/>
                  <a:pt x="223" y="275"/>
                </a:cubicBezTo>
                <a:cubicBezTo>
                  <a:pt x="224" y="273"/>
                  <a:pt x="224" y="273"/>
                  <a:pt x="224" y="273"/>
                </a:cubicBezTo>
                <a:cubicBezTo>
                  <a:pt x="224" y="273"/>
                  <a:pt x="226" y="274"/>
                  <a:pt x="226" y="275"/>
                </a:cubicBezTo>
                <a:cubicBezTo>
                  <a:pt x="226" y="275"/>
                  <a:pt x="226" y="276"/>
                  <a:pt x="226" y="276"/>
                </a:cubicBezTo>
                <a:cubicBezTo>
                  <a:pt x="226" y="277"/>
                  <a:pt x="227" y="277"/>
                  <a:pt x="227" y="278"/>
                </a:cubicBezTo>
                <a:cubicBezTo>
                  <a:pt x="228" y="279"/>
                  <a:pt x="227" y="278"/>
                  <a:pt x="227" y="278"/>
                </a:cubicBezTo>
                <a:cubicBezTo>
                  <a:pt x="227" y="277"/>
                  <a:pt x="228" y="275"/>
                  <a:pt x="228" y="275"/>
                </a:cubicBezTo>
                <a:cubicBezTo>
                  <a:pt x="229" y="273"/>
                  <a:pt x="229" y="273"/>
                  <a:pt x="229" y="273"/>
                </a:cubicBezTo>
                <a:cubicBezTo>
                  <a:pt x="229" y="273"/>
                  <a:pt x="233" y="273"/>
                  <a:pt x="237" y="273"/>
                </a:cubicBezTo>
                <a:cubicBezTo>
                  <a:pt x="241" y="273"/>
                  <a:pt x="238" y="272"/>
                  <a:pt x="238" y="272"/>
                </a:cubicBezTo>
                <a:cubicBezTo>
                  <a:pt x="240" y="272"/>
                  <a:pt x="240" y="272"/>
                  <a:pt x="240" y="272"/>
                </a:cubicBezTo>
                <a:cubicBezTo>
                  <a:pt x="241" y="276"/>
                  <a:pt x="241" y="276"/>
                  <a:pt x="241" y="276"/>
                </a:cubicBezTo>
                <a:cubicBezTo>
                  <a:pt x="241" y="276"/>
                  <a:pt x="243" y="278"/>
                  <a:pt x="244" y="278"/>
                </a:cubicBezTo>
                <a:cubicBezTo>
                  <a:pt x="245" y="279"/>
                  <a:pt x="245" y="279"/>
                  <a:pt x="247" y="280"/>
                </a:cubicBezTo>
                <a:cubicBezTo>
                  <a:pt x="250" y="280"/>
                  <a:pt x="249" y="280"/>
                  <a:pt x="249" y="280"/>
                </a:cubicBezTo>
                <a:cubicBezTo>
                  <a:pt x="250" y="280"/>
                  <a:pt x="250" y="278"/>
                  <a:pt x="251" y="277"/>
                </a:cubicBezTo>
                <a:cubicBezTo>
                  <a:pt x="251" y="276"/>
                  <a:pt x="252" y="276"/>
                  <a:pt x="252" y="276"/>
                </a:cubicBezTo>
                <a:cubicBezTo>
                  <a:pt x="252" y="276"/>
                  <a:pt x="254" y="278"/>
                  <a:pt x="254" y="278"/>
                </a:cubicBezTo>
                <a:cubicBezTo>
                  <a:pt x="255" y="279"/>
                  <a:pt x="255" y="280"/>
                  <a:pt x="255" y="280"/>
                </a:cubicBezTo>
                <a:cubicBezTo>
                  <a:pt x="258" y="281"/>
                  <a:pt x="258" y="281"/>
                  <a:pt x="258" y="281"/>
                </a:cubicBezTo>
                <a:cubicBezTo>
                  <a:pt x="258" y="282"/>
                  <a:pt x="258" y="282"/>
                  <a:pt x="258" y="282"/>
                </a:cubicBezTo>
                <a:cubicBezTo>
                  <a:pt x="258" y="285"/>
                  <a:pt x="258" y="285"/>
                  <a:pt x="258" y="285"/>
                </a:cubicBezTo>
                <a:cubicBezTo>
                  <a:pt x="260" y="286"/>
                  <a:pt x="260" y="286"/>
                  <a:pt x="260" y="286"/>
                </a:cubicBezTo>
                <a:cubicBezTo>
                  <a:pt x="259" y="288"/>
                  <a:pt x="259" y="288"/>
                  <a:pt x="259" y="288"/>
                </a:cubicBezTo>
                <a:cubicBezTo>
                  <a:pt x="259" y="288"/>
                  <a:pt x="260" y="290"/>
                  <a:pt x="260" y="291"/>
                </a:cubicBezTo>
                <a:cubicBezTo>
                  <a:pt x="260" y="291"/>
                  <a:pt x="261" y="293"/>
                  <a:pt x="261" y="293"/>
                </a:cubicBezTo>
                <a:cubicBezTo>
                  <a:pt x="261" y="296"/>
                  <a:pt x="261" y="296"/>
                  <a:pt x="261" y="296"/>
                </a:cubicBezTo>
                <a:cubicBezTo>
                  <a:pt x="260" y="298"/>
                  <a:pt x="260" y="298"/>
                  <a:pt x="260" y="298"/>
                </a:cubicBezTo>
                <a:cubicBezTo>
                  <a:pt x="261" y="299"/>
                  <a:pt x="261" y="299"/>
                  <a:pt x="261" y="299"/>
                </a:cubicBezTo>
                <a:cubicBezTo>
                  <a:pt x="261" y="299"/>
                  <a:pt x="261" y="302"/>
                  <a:pt x="262" y="303"/>
                </a:cubicBezTo>
                <a:cubicBezTo>
                  <a:pt x="263" y="305"/>
                  <a:pt x="264" y="302"/>
                  <a:pt x="264" y="302"/>
                </a:cubicBezTo>
                <a:cubicBezTo>
                  <a:pt x="266" y="302"/>
                  <a:pt x="266" y="302"/>
                  <a:pt x="266" y="302"/>
                </a:cubicBezTo>
                <a:cubicBezTo>
                  <a:pt x="268" y="305"/>
                  <a:pt x="268" y="305"/>
                  <a:pt x="268" y="305"/>
                </a:cubicBezTo>
                <a:cubicBezTo>
                  <a:pt x="269" y="305"/>
                  <a:pt x="269" y="305"/>
                  <a:pt x="269" y="305"/>
                </a:cubicBezTo>
                <a:cubicBezTo>
                  <a:pt x="271" y="306"/>
                  <a:pt x="271" y="306"/>
                  <a:pt x="271" y="306"/>
                </a:cubicBezTo>
                <a:cubicBezTo>
                  <a:pt x="272" y="309"/>
                  <a:pt x="272" y="309"/>
                  <a:pt x="272" y="309"/>
                </a:cubicBezTo>
                <a:cubicBezTo>
                  <a:pt x="274" y="308"/>
                  <a:pt x="274" y="308"/>
                  <a:pt x="274" y="308"/>
                </a:cubicBezTo>
                <a:cubicBezTo>
                  <a:pt x="275" y="305"/>
                  <a:pt x="275" y="305"/>
                  <a:pt x="275" y="305"/>
                </a:cubicBezTo>
                <a:cubicBezTo>
                  <a:pt x="277" y="306"/>
                  <a:pt x="277" y="306"/>
                  <a:pt x="277" y="306"/>
                </a:cubicBezTo>
                <a:cubicBezTo>
                  <a:pt x="279" y="306"/>
                  <a:pt x="279" y="306"/>
                  <a:pt x="279" y="306"/>
                </a:cubicBezTo>
                <a:cubicBezTo>
                  <a:pt x="279" y="310"/>
                  <a:pt x="279" y="310"/>
                  <a:pt x="279" y="310"/>
                </a:cubicBezTo>
                <a:cubicBezTo>
                  <a:pt x="279" y="310"/>
                  <a:pt x="280" y="311"/>
                  <a:pt x="280" y="312"/>
                </a:cubicBezTo>
                <a:cubicBezTo>
                  <a:pt x="280" y="312"/>
                  <a:pt x="280" y="314"/>
                  <a:pt x="280" y="314"/>
                </a:cubicBezTo>
                <a:cubicBezTo>
                  <a:pt x="281" y="316"/>
                  <a:pt x="281" y="316"/>
                  <a:pt x="281" y="316"/>
                </a:cubicBezTo>
                <a:cubicBezTo>
                  <a:pt x="278" y="317"/>
                  <a:pt x="278" y="317"/>
                  <a:pt x="278" y="317"/>
                </a:cubicBezTo>
                <a:cubicBezTo>
                  <a:pt x="280" y="318"/>
                  <a:pt x="280" y="318"/>
                  <a:pt x="280" y="318"/>
                </a:cubicBezTo>
                <a:cubicBezTo>
                  <a:pt x="280" y="318"/>
                  <a:pt x="282" y="318"/>
                  <a:pt x="283" y="318"/>
                </a:cubicBezTo>
                <a:cubicBezTo>
                  <a:pt x="284" y="318"/>
                  <a:pt x="284" y="321"/>
                  <a:pt x="284" y="321"/>
                </a:cubicBezTo>
                <a:cubicBezTo>
                  <a:pt x="284" y="321"/>
                  <a:pt x="284" y="322"/>
                  <a:pt x="283" y="323"/>
                </a:cubicBezTo>
                <a:cubicBezTo>
                  <a:pt x="283" y="323"/>
                  <a:pt x="283" y="324"/>
                  <a:pt x="283" y="325"/>
                </a:cubicBezTo>
                <a:cubicBezTo>
                  <a:pt x="284" y="325"/>
                  <a:pt x="286" y="326"/>
                  <a:pt x="287" y="326"/>
                </a:cubicBezTo>
                <a:cubicBezTo>
                  <a:pt x="289" y="326"/>
                  <a:pt x="289" y="326"/>
                  <a:pt x="289" y="326"/>
                </a:cubicBezTo>
                <a:cubicBezTo>
                  <a:pt x="291" y="326"/>
                  <a:pt x="291" y="326"/>
                  <a:pt x="291" y="326"/>
                </a:cubicBezTo>
                <a:cubicBezTo>
                  <a:pt x="291" y="326"/>
                  <a:pt x="292" y="327"/>
                  <a:pt x="293" y="327"/>
                </a:cubicBezTo>
                <a:cubicBezTo>
                  <a:pt x="293" y="326"/>
                  <a:pt x="295" y="326"/>
                  <a:pt x="295" y="326"/>
                </a:cubicBezTo>
                <a:cubicBezTo>
                  <a:pt x="297" y="328"/>
                  <a:pt x="297" y="328"/>
                  <a:pt x="297" y="328"/>
                </a:cubicBezTo>
                <a:cubicBezTo>
                  <a:pt x="299" y="327"/>
                  <a:pt x="299" y="327"/>
                  <a:pt x="299" y="327"/>
                </a:cubicBezTo>
                <a:cubicBezTo>
                  <a:pt x="299" y="329"/>
                  <a:pt x="299" y="329"/>
                  <a:pt x="299" y="329"/>
                </a:cubicBezTo>
                <a:cubicBezTo>
                  <a:pt x="299" y="329"/>
                  <a:pt x="301" y="333"/>
                  <a:pt x="301" y="333"/>
                </a:cubicBezTo>
                <a:cubicBezTo>
                  <a:pt x="302" y="334"/>
                  <a:pt x="302" y="336"/>
                  <a:pt x="302" y="337"/>
                </a:cubicBezTo>
                <a:cubicBezTo>
                  <a:pt x="302" y="338"/>
                  <a:pt x="303" y="340"/>
                  <a:pt x="303" y="340"/>
                </a:cubicBezTo>
                <a:cubicBezTo>
                  <a:pt x="303" y="340"/>
                  <a:pt x="302" y="340"/>
                  <a:pt x="301" y="341"/>
                </a:cubicBezTo>
                <a:cubicBezTo>
                  <a:pt x="300" y="342"/>
                  <a:pt x="302" y="343"/>
                  <a:pt x="302" y="343"/>
                </a:cubicBezTo>
                <a:cubicBezTo>
                  <a:pt x="304" y="343"/>
                  <a:pt x="304" y="343"/>
                  <a:pt x="304" y="343"/>
                </a:cubicBezTo>
                <a:cubicBezTo>
                  <a:pt x="304" y="343"/>
                  <a:pt x="306" y="345"/>
                  <a:pt x="306" y="346"/>
                </a:cubicBezTo>
                <a:cubicBezTo>
                  <a:pt x="307" y="347"/>
                  <a:pt x="309" y="346"/>
                  <a:pt x="310" y="346"/>
                </a:cubicBezTo>
                <a:cubicBezTo>
                  <a:pt x="311" y="345"/>
                  <a:pt x="313" y="346"/>
                  <a:pt x="313" y="347"/>
                </a:cubicBezTo>
                <a:cubicBezTo>
                  <a:pt x="313" y="347"/>
                  <a:pt x="310" y="348"/>
                  <a:pt x="309" y="348"/>
                </a:cubicBezTo>
                <a:cubicBezTo>
                  <a:pt x="308" y="349"/>
                  <a:pt x="305" y="349"/>
                  <a:pt x="305" y="349"/>
                </a:cubicBezTo>
                <a:cubicBezTo>
                  <a:pt x="304" y="352"/>
                  <a:pt x="304" y="352"/>
                  <a:pt x="304" y="352"/>
                </a:cubicBezTo>
                <a:cubicBezTo>
                  <a:pt x="302" y="353"/>
                  <a:pt x="302" y="353"/>
                  <a:pt x="302" y="353"/>
                </a:cubicBezTo>
                <a:cubicBezTo>
                  <a:pt x="301" y="350"/>
                  <a:pt x="301" y="350"/>
                  <a:pt x="301" y="350"/>
                </a:cubicBezTo>
                <a:cubicBezTo>
                  <a:pt x="297" y="347"/>
                  <a:pt x="297" y="347"/>
                  <a:pt x="297" y="347"/>
                </a:cubicBezTo>
                <a:cubicBezTo>
                  <a:pt x="297" y="350"/>
                  <a:pt x="297" y="350"/>
                  <a:pt x="297" y="350"/>
                </a:cubicBezTo>
                <a:cubicBezTo>
                  <a:pt x="295" y="351"/>
                  <a:pt x="295" y="351"/>
                  <a:pt x="295" y="351"/>
                </a:cubicBezTo>
                <a:cubicBezTo>
                  <a:pt x="295" y="351"/>
                  <a:pt x="295" y="352"/>
                  <a:pt x="295" y="353"/>
                </a:cubicBezTo>
                <a:cubicBezTo>
                  <a:pt x="295" y="354"/>
                  <a:pt x="294" y="354"/>
                  <a:pt x="294" y="354"/>
                </a:cubicBezTo>
                <a:cubicBezTo>
                  <a:pt x="292" y="353"/>
                  <a:pt x="292" y="353"/>
                  <a:pt x="292" y="353"/>
                </a:cubicBezTo>
                <a:cubicBezTo>
                  <a:pt x="292" y="353"/>
                  <a:pt x="290" y="353"/>
                  <a:pt x="289" y="353"/>
                </a:cubicBezTo>
                <a:cubicBezTo>
                  <a:pt x="288" y="353"/>
                  <a:pt x="288" y="351"/>
                  <a:pt x="288" y="351"/>
                </a:cubicBezTo>
                <a:cubicBezTo>
                  <a:pt x="287" y="352"/>
                  <a:pt x="287" y="352"/>
                  <a:pt x="287" y="352"/>
                </a:cubicBezTo>
                <a:cubicBezTo>
                  <a:pt x="287" y="352"/>
                  <a:pt x="287" y="353"/>
                  <a:pt x="286" y="354"/>
                </a:cubicBezTo>
                <a:cubicBezTo>
                  <a:pt x="286" y="355"/>
                  <a:pt x="286" y="354"/>
                  <a:pt x="284" y="354"/>
                </a:cubicBezTo>
                <a:cubicBezTo>
                  <a:pt x="283" y="355"/>
                  <a:pt x="283" y="353"/>
                  <a:pt x="282" y="352"/>
                </a:cubicBezTo>
                <a:cubicBezTo>
                  <a:pt x="282" y="350"/>
                  <a:pt x="282" y="352"/>
                  <a:pt x="281" y="352"/>
                </a:cubicBezTo>
                <a:cubicBezTo>
                  <a:pt x="280" y="352"/>
                  <a:pt x="282" y="355"/>
                  <a:pt x="282" y="355"/>
                </a:cubicBezTo>
                <a:cubicBezTo>
                  <a:pt x="281" y="356"/>
                  <a:pt x="281" y="356"/>
                  <a:pt x="281" y="356"/>
                </a:cubicBezTo>
                <a:cubicBezTo>
                  <a:pt x="281" y="356"/>
                  <a:pt x="281" y="358"/>
                  <a:pt x="279" y="359"/>
                </a:cubicBezTo>
                <a:cubicBezTo>
                  <a:pt x="278" y="359"/>
                  <a:pt x="279" y="357"/>
                  <a:pt x="279" y="357"/>
                </a:cubicBezTo>
                <a:cubicBezTo>
                  <a:pt x="279" y="353"/>
                  <a:pt x="279" y="353"/>
                  <a:pt x="279" y="353"/>
                </a:cubicBezTo>
                <a:cubicBezTo>
                  <a:pt x="277" y="348"/>
                  <a:pt x="277" y="348"/>
                  <a:pt x="277" y="348"/>
                </a:cubicBezTo>
                <a:cubicBezTo>
                  <a:pt x="277" y="348"/>
                  <a:pt x="273" y="352"/>
                  <a:pt x="272" y="352"/>
                </a:cubicBezTo>
                <a:cubicBezTo>
                  <a:pt x="272" y="353"/>
                  <a:pt x="270" y="357"/>
                  <a:pt x="269" y="357"/>
                </a:cubicBezTo>
                <a:cubicBezTo>
                  <a:pt x="269" y="358"/>
                  <a:pt x="269" y="360"/>
                  <a:pt x="269" y="360"/>
                </a:cubicBezTo>
                <a:cubicBezTo>
                  <a:pt x="271" y="363"/>
                  <a:pt x="271" y="363"/>
                  <a:pt x="271" y="363"/>
                </a:cubicBezTo>
                <a:cubicBezTo>
                  <a:pt x="271" y="366"/>
                  <a:pt x="271" y="366"/>
                  <a:pt x="271" y="366"/>
                </a:cubicBezTo>
                <a:cubicBezTo>
                  <a:pt x="273" y="368"/>
                  <a:pt x="273" y="368"/>
                  <a:pt x="273" y="368"/>
                </a:cubicBezTo>
                <a:cubicBezTo>
                  <a:pt x="273" y="368"/>
                  <a:pt x="275" y="368"/>
                  <a:pt x="276" y="369"/>
                </a:cubicBezTo>
                <a:cubicBezTo>
                  <a:pt x="277" y="369"/>
                  <a:pt x="276" y="371"/>
                  <a:pt x="276" y="371"/>
                </a:cubicBezTo>
                <a:cubicBezTo>
                  <a:pt x="275" y="375"/>
                  <a:pt x="275" y="375"/>
                  <a:pt x="275" y="375"/>
                </a:cubicBezTo>
                <a:cubicBezTo>
                  <a:pt x="275" y="375"/>
                  <a:pt x="276" y="376"/>
                  <a:pt x="277" y="377"/>
                </a:cubicBezTo>
                <a:cubicBezTo>
                  <a:pt x="277" y="378"/>
                  <a:pt x="275" y="380"/>
                  <a:pt x="275" y="380"/>
                </a:cubicBezTo>
                <a:cubicBezTo>
                  <a:pt x="274" y="380"/>
                  <a:pt x="271" y="383"/>
                  <a:pt x="271" y="383"/>
                </a:cubicBezTo>
                <a:cubicBezTo>
                  <a:pt x="271" y="383"/>
                  <a:pt x="270" y="384"/>
                  <a:pt x="269" y="384"/>
                </a:cubicBezTo>
                <a:cubicBezTo>
                  <a:pt x="268" y="384"/>
                  <a:pt x="270" y="387"/>
                  <a:pt x="270" y="387"/>
                </a:cubicBezTo>
                <a:cubicBezTo>
                  <a:pt x="271" y="390"/>
                  <a:pt x="271" y="390"/>
                  <a:pt x="271" y="390"/>
                </a:cubicBezTo>
                <a:cubicBezTo>
                  <a:pt x="271" y="390"/>
                  <a:pt x="270" y="391"/>
                  <a:pt x="270" y="391"/>
                </a:cubicBezTo>
                <a:cubicBezTo>
                  <a:pt x="269" y="392"/>
                  <a:pt x="269" y="394"/>
                  <a:pt x="269" y="394"/>
                </a:cubicBezTo>
                <a:cubicBezTo>
                  <a:pt x="267" y="394"/>
                  <a:pt x="267" y="394"/>
                  <a:pt x="267" y="394"/>
                </a:cubicBezTo>
                <a:cubicBezTo>
                  <a:pt x="266" y="396"/>
                  <a:pt x="266" y="396"/>
                  <a:pt x="266" y="396"/>
                </a:cubicBezTo>
                <a:cubicBezTo>
                  <a:pt x="266" y="396"/>
                  <a:pt x="266" y="399"/>
                  <a:pt x="265" y="399"/>
                </a:cubicBezTo>
                <a:cubicBezTo>
                  <a:pt x="264" y="399"/>
                  <a:pt x="265" y="401"/>
                  <a:pt x="265" y="401"/>
                </a:cubicBezTo>
                <a:cubicBezTo>
                  <a:pt x="264" y="403"/>
                  <a:pt x="264" y="403"/>
                  <a:pt x="264" y="403"/>
                </a:cubicBezTo>
                <a:cubicBezTo>
                  <a:pt x="268" y="405"/>
                  <a:pt x="268" y="405"/>
                  <a:pt x="268" y="405"/>
                </a:cubicBezTo>
                <a:cubicBezTo>
                  <a:pt x="267" y="407"/>
                  <a:pt x="267" y="407"/>
                  <a:pt x="267" y="407"/>
                </a:cubicBezTo>
                <a:cubicBezTo>
                  <a:pt x="267" y="409"/>
                  <a:pt x="267" y="409"/>
                  <a:pt x="267" y="409"/>
                </a:cubicBezTo>
                <a:cubicBezTo>
                  <a:pt x="268" y="409"/>
                  <a:pt x="268" y="409"/>
                  <a:pt x="268" y="409"/>
                </a:cubicBezTo>
                <a:cubicBezTo>
                  <a:pt x="268" y="409"/>
                  <a:pt x="266" y="410"/>
                  <a:pt x="265" y="410"/>
                </a:cubicBezTo>
                <a:cubicBezTo>
                  <a:pt x="264" y="411"/>
                  <a:pt x="263" y="410"/>
                  <a:pt x="262" y="411"/>
                </a:cubicBezTo>
                <a:cubicBezTo>
                  <a:pt x="261" y="411"/>
                  <a:pt x="258" y="412"/>
                  <a:pt x="258" y="412"/>
                </a:cubicBezTo>
                <a:cubicBezTo>
                  <a:pt x="257" y="416"/>
                  <a:pt x="257" y="416"/>
                  <a:pt x="257" y="416"/>
                </a:cubicBezTo>
                <a:cubicBezTo>
                  <a:pt x="255" y="416"/>
                  <a:pt x="255" y="416"/>
                  <a:pt x="255" y="416"/>
                </a:cubicBezTo>
                <a:cubicBezTo>
                  <a:pt x="255" y="414"/>
                  <a:pt x="255" y="414"/>
                  <a:pt x="255" y="414"/>
                </a:cubicBezTo>
                <a:cubicBezTo>
                  <a:pt x="254" y="413"/>
                  <a:pt x="254" y="413"/>
                  <a:pt x="254" y="413"/>
                </a:cubicBezTo>
                <a:cubicBezTo>
                  <a:pt x="254" y="415"/>
                  <a:pt x="254" y="416"/>
                  <a:pt x="254" y="416"/>
                </a:cubicBezTo>
                <a:cubicBezTo>
                  <a:pt x="264" y="423"/>
                  <a:pt x="264" y="423"/>
                  <a:pt x="264" y="423"/>
                </a:cubicBezTo>
                <a:cubicBezTo>
                  <a:pt x="281" y="427"/>
                  <a:pt x="281" y="427"/>
                  <a:pt x="281" y="427"/>
                </a:cubicBezTo>
                <a:cubicBezTo>
                  <a:pt x="285" y="420"/>
                  <a:pt x="285" y="420"/>
                  <a:pt x="285" y="420"/>
                </a:cubicBezTo>
                <a:cubicBezTo>
                  <a:pt x="285" y="420"/>
                  <a:pt x="294" y="404"/>
                  <a:pt x="301" y="405"/>
                </a:cubicBezTo>
                <a:cubicBezTo>
                  <a:pt x="306" y="406"/>
                  <a:pt x="313" y="408"/>
                  <a:pt x="314" y="408"/>
                </a:cubicBezTo>
                <a:cubicBezTo>
                  <a:pt x="313" y="402"/>
                  <a:pt x="302" y="392"/>
                  <a:pt x="304" y="390"/>
                </a:cubicBezTo>
                <a:cubicBezTo>
                  <a:pt x="306" y="387"/>
                  <a:pt x="311" y="380"/>
                  <a:pt x="314" y="376"/>
                </a:cubicBezTo>
                <a:cubicBezTo>
                  <a:pt x="316" y="372"/>
                  <a:pt x="326" y="369"/>
                  <a:pt x="326" y="369"/>
                </a:cubicBezTo>
                <a:cubicBezTo>
                  <a:pt x="334" y="354"/>
                  <a:pt x="334" y="354"/>
                  <a:pt x="334" y="354"/>
                </a:cubicBezTo>
                <a:cubicBezTo>
                  <a:pt x="332" y="331"/>
                  <a:pt x="330" y="325"/>
                  <a:pt x="354" y="322"/>
                </a:cubicBezTo>
                <a:cubicBezTo>
                  <a:pt x="358" y="321"/>
                  <a:pt x="363" y="318"/>
                  <a:pt x="363" y="318"/>
                </a:cubicBezTo>
                <a:cubicBezTo>
                  <a:pt x="371" y="315"/>
                  <a:pt x="371" y="315"/>
                  <a:pt x="371" y="315"/>
                </a:cubicBezTo>
                <a:cubicBezTo>
                  <a:pt x="386" y="313"/>
                  <a:pt x="386" y="313"/>
                  <a:pt x="386" y="313"/>
                </a:cubicBezTo>
                <a:cubicBezTo>
                  <a:pt x="374" y="320"/>
                  <a:pt x="374" y="320"/>
                  <a:pt x="374" y="320"/>
                </a:cubicBezTo>
                <a:cubicBezTo>
                  <a:pt x="365" y="330"/>
                  <a:pt x="365" y="330"/>
                  <a:pt x="365" y="330"/>
                </a:cubicBezTo>
                <a:cubicBezTo>
                  <a:pt x="377" y="333"/>
                  <a:pt x="377" y="333"/>
                  <a:pt x="377" y="333"/>
                </a:cubicBezTo>
                <a:cubicBezTo>
                  <a:pt x="377" y="333"/>
                  <a:pt x="377" y="342"/>
                  <a:pt x="383" y="340"/>
                </a:cubicBezTo>
                <a:cubicBezTo>
                  <a:pt x="388" y="338"/>
                  <a:pt x="400" y="333"/>
                  <a:pt x="402" y="333"/>
                </a:cubicBezTo>
                <a:cubicBezTo>
                  <a:pt x="404" y="332"/>
                  <a:pt x="415" y="329"/>
                  <a:pt x="418" y="329"/>
                </a:cubicBezTo>
                <a:cubicBezTo>
                  <a:pt x="421" y="329"/>
                  <a:pt x="437" y="327"/>
                  <a:pt x="437" y="327"/>
                </a:cubicBezTo>
                <a:cubicBezTo>
                  <a:pt x="439" y="336"/>
                  <a:pt x="439" y="336"/>
                  <a:pt x="439" y="336"/>
                </a:cubicBezTo>
                <a:cubicBezTo>
                  <a:pt x="432" y="345"/>
                  <a:pt x="432" y="345"/>
                  <a:pt x="432" y="345"/>
                </a:cubicBezTo>
                <a:cubicBezTo>
                  <a:pt x="423" y="354"/>
                  <a:pt x="423" y="354"/>
                  <a:pt x="423" y="354"/>
                </a:cubicBezTo>
                <a:cubicBezTo>
                  <a:pt x="409" y="367"/>
                  <a:pt x="409" y="367"/>
                  <a:pt x="409" y="367"/>
                </a:cubicBezTo>
                <a:cubicBezTo>
                  <a:pt x="409" y="367"/>
                  <a:pt x="405" y="374"/>
                  <a:pt x="407" y="375"/>
                </a:cubicBezTo>
                <a:cubicBezTo>
                  <a:pt x="409" y="376"/>
                  <a:pt x="424" y="374"/>
                  <a:pt x="424" y="374"/>
                </a:cubicBezTo>
                <a:cubicBezTo>
                  <a:pt x="441" y="375"/>
                  <a:pt x="441" y="375"/>
                  <a:pt x="441" y="375"/>
                </a:cubicBezTo>
                <a:cubicBezTo>
                  <a:pt x="441" y="375"/>
                  <a:pt x="444" y="376"/>
                  <a:pt x="446" y="382"/>
                </a:cubicBezTo>
                <a:cubicBezTo>
                  <a:pt x="449" y="389"/>
                  <a:pt x="451" y="392"/>
                  <a:pt x="452" y="394"/>
                </a:cubicBezTo>
                <a:cubicBezTo>
                  <a:pt x="454" y="397"/>
                  <a:pt x="458" y="403"/>
                  <a:pt x="458" y="403"/>
                </a:cubicBezTo>
                <a:cubicBezTo>
                  <a:pt x="458" y="403"/>
                  <a:pt x="454" y="407"/>
                  <a:pt x="459" y="406"/>
                </a:cubicBezTo>
                <a:cubicBezTo>
                  <a:pt x="465" y="406"/>
                  <a:pt x="469" y="405"/>
                  <a:pt x="469" y="405"/>
                </a:cubicBezTo>
                <a:cubicBezTo>
                  <a:pt x="469" y="405"/>
                  <a:pt x="470" y="399"/>
                  <a:pt x="472" y="397"/>
                </a:cubicBezTo>
                <a:cubicBezTo>
                  <a:pt x="475" y="396"/>
                  <a:pt x="478" y="393"/>
                  <a:pt x="478" y="393"/>
                </a:cubicBezTo>
                <a:cubicBezTo>
                  <a:pt x="478" y="393"/>
                  <a:pt x="477" y="387"/>
                  <a:pt x="480" y="385"/>
                </a:cubicBezTo>
                <a:cubicBezTo>
                  <a:pt x="483" y="384"/>
                  <a:pt x="487" y="383"/>
                  <a:pt x="491" y="382"/>
                </a:cubicBezTo>
                <a:cubicBezTo>
                  <a:pt x="495" y="380"/>
                  <a:pt x="499" y="373"/>
                  <a:pt x="499" y="373"/>
                </a:cubicBezTo>
                <a:cubicBezTo>
                  <a:pt x="504" y="369"/>
                  <a:pt x="504" y="369"/>
                  <a:pt x="504" y="369"/>
                </a:cubicBezTo>
                <a:cubicBezTo>
                  <a:pt x="516" y="365"/>
                  <a:pt x="516" y="365"/>
                  <a:pt x="516" y="365"/>
                </a:cubicBezTo>
                <a:cubicBezTo>
                  <a:pt x="515" y="355"/>
                  <a:pt x="515" y="355"/>
                  <a:pt x="515" y="355"/>
                </a:cubicBezTo>
                <a:cubicBezTo>
                  <a:pt x="515" y="355"/>
                  <a:pt x="516" y="353"/>
                  <a:pt x="519" y="353"/>
                </a:cubicBezTo>
                <a:cubicBezTo>
                  <a:pt x="521" y="352"/>
                  <a:pt x="542" y="345"/>
                  <a:pt x="542" y="345"/>
                </a:cubicBezTo>
                <a:cubicBezTo>
                  <a:pt x="548" y="335"/>
                  <a:pt x="548" y="335"/>
                  <a:pt x="548" y="335"/>
                </a:cubicBezTo>
                <a:cubicBezTo>
                  <a:pt x="548" y="325"/>
                  <a:pt x="548" y="325"/>
                  <a:pt x="548" y="325"/>
                </a:cubicBezTo>
                <a:cubicBezTo>
                  <a:pt x="548" y="325"/>
                  <a:pt x="550" y="319"/>
                  <a:pt x="546" y="319"/>
                </a:cubicBezTo>
                <a:cubicBezTo>
                  <a:pt x="542" y="319"/>
                  <a:pt x="532" y="329"/>
                  <a:pt x="532" y="329"/>
                </a:cubicBezTo>
                <a:cubicBezTo>
                  <a:pt x="521" y="330"/>
                  <a:pt x="521" y="330"/>
                  <a:pt x="521" y="330"/>
                </a:cubicBezTo>
                <a:cubicBezTo>
                  <a:pt x="521" y="330"/>
                  <a:pt x="516" y="339"/>
                  <a:pt x="514" y="339"/>
                </a:cubicBezTo>
                <a:cubicBezTo>
                  <a:pt x="512" y="340"/>
                  <a:pt x="506" y="342"/>
                  <a:pt x="504" y="341"/>
                </a:cubicBezTo>
                <a:cubicBezTo>
                  <a:pt x="502" y="341"/>
                  <a:pt x="505" y="352"/>
                  <a:pt x="498" y="339"/>
                </a:cubicBezTo>
                <a:cubicBezTo>
                  <a:pt x="491" y="326"/>
                  <a:pt x="488" y="326"/>
                  <a:pt x="488" y="326"/>
                </a:cubicBezTo>
                <a:cubicBezTo>
                  <a:pt x="481" y="326"/>
                  <a:pt x="481" y="326"/>
                  <a:pt x="481" y="326"/>
                </a:cubicBezTo>
                <a:cubicBezTo>
                  <a:pt x="481" y="326"/>
                  <a:pt x="475" y="329"/>
                  <a:pt x="474" y="327"/>
                </a:cubicBezTo>
                <a:cubicBezTo>
                  <a:pt x="474" y="325"/>
                  <a:pt x="471" y="319"/>
                  <a:pt x="471" y="319"/>
                </a:cubicBezTo>
                <a:cubicBezTo>
                  <a:pt x="461" y="319"/>
                  <a:pt x="461" y="319"/>
                  <a:pt x="461" y="319"/>
                </a:cubicBezTo>
                <a:cubicBezTo>
                  <a:pt x="457" y="321"/>
                  <a:pt x="457" y="321"/>
                  <a:pt x="457" y="321"/>
                </a:cubicBezTo>
                <a:cubicBezTo>
                  <a:pt x="442" y="320"/>
                  <a:pt x="442" y="320"/>
                  <a:pt x="442" y="320"/>
                </a:cubicBezTo>
                <a:cubicBezTo>
                  <a:pt x="436" y="316"/>
                  <a:pt x="436" y="316"/>
                  <a:pt x="436" y="316"/>
                </a:cubicBezTo>
                <a:cubicBezTo>
                  <a:pt x="444" y="312"/>
                  <a:pt x="444" y="312"/>
                  <a:pt x="444" y="312"/>
                </a:cubicBezTo>
                <a:cubicBezTo>
                  <a:pt x="444" y="312"/>
                  <a:pt x="447" y="315"/>
                  <a:pt x="448" y="315"/>
                </a:cubicBezTo>
                <a:cubicBezTo>
                  <a:pt x="450" y="314"/>
                  <a:pt x="448" y="311"/>
                  <a:pt x="450" y="310"/>
                </a:cubicBezTo>
                <a:cubicBezTo>
                  <a:pt x="453" y="309"/>
                  <a:pt x="456" y="306"/>
                  <a:pt x="459" y="308"/>
                </a:cubicBezTo>
                <a:cubicBezTo>
                  <a:pt x="462" y="309"/>
                  <a:pt x="459" y="315"/>
                  <a:pt x="464" y="311"/>
                </a:cubicBezTo>
                <a:cubicBezTo>
                  <a:pt x="469" y="307"/>
                  <a:pt x="474" y="308"/>
                  <a:pt x="474" y="308"/>
                </a:cubicBezTo>
                <a:cubicBezTo>
                  <a:pt x="480" y="298"/>
                  <a:pt x="480" y="298"/>
                  <a:pt x="480" y="298"/>
                </a:cubicBezTo>
                <a:cubicBezTo>
                  <a:pt x="484" y="289"/>
                  <a:pt x="484" y="289"/>
                  <a:pt x="484" y="289"/>
                </a:cubicBezTo>
                <a:cubicBezTo>
                  <a:pt x="484" y="289"/>
                  <a:pt x="486" y="290"/>
                  <a:pt x="488" y="291"/>
                </a:cubicBezTo>
                <a:cubicBezTo>
                  <a:pt x="491" y="291"/>
                  <a:pt x="498" y="279"/>
                  <a:pt x="498" y="279"/>
                </a:cubicBezTo>
                <a:cubicBezTo>
                  <a:pt x="498" y="279"/>
                  <a:pt x="499" y="267"/>
                  <a:pt x="501" y="267"/>
                </a:cubicBezTo>
                <a:cubicBezTo>
                  <a:pt x="503" y="266"/>
                  <a:pt x="518" y="261"/>
                  <a:pt x="518" y="261"/>
                </a:cubicBezTo>
                <a:cubicBezTo>
                  <a:pt x="528" y="255"/>
                  <a:pt x="528" y="255"/>
                  <a:pt x="528" y="255"/>
                </a:cubicBezTo>
                <a:cubicBezTo>
                  <a:pt x="528" y="255"/>
                  <a:pt x="533" y="248"/>
                  <a:pt x="535" y="247"/>
                </a:cubicBezTo>
                <a:cubicBezTo>
                  <a:pt x="537" y="247"/>
                  <a:pt x="539" y="243"/>
                  <a:pt x="541" y="238"/>
                </a:cubicBezTo>
                <a:cubicBezTo>
                  <a:pt x="544" y="234"/>
                  <a:pt x="546" y="231"/>
                  <a:pt x="546" y="231"/>
                </a:cubicBezTo>
                <a:cubicBezTo>
                  <a:pt x="546" y="231"/>
                  <a:pt x="558" y="228"/>
                  <a:pt x="557" y="227"/>
                </a:cubicBezTo>
                <a:cubicBezTo>
                  <a:pt x="557" y="225"/>
                  <a:pt x="552" y="221"/>
                  <a:pt x="558" y="221"/>
                </a:cubicBezTo>
                <a:cubicBezTo>
                  <a:pt x="564" y="221"/>
                  <a:pt x="564" y="221"/>
                  <a:pt x="567" y="219"/>
                </a:cubicBezTo>
                <a:cubicBezTo>
                  <a:pt x="569" y="218"/>
                  <a:pt x="568" y="217"/>
                  <a:pt x="569" y="214"/>
                </a:cubicBezTo>
                <a:cubicBezTo>
                  <a:pt x="571" y="212"/>
                  <a:pt x="572" y="209"/>
                  <a:pt x="572" y="207"/>
                </a:cubicBezTo>
                <a:cubicBezTo>
                  <a:pt x="571" y="205"/>
                  <a:pt x="566" y="197"/>
                  <a:pt x="566" y="195"/>
                </a:cubicBezTo>
                <a:cubicBezTo>
                  <a:pt x="565" y="192"/>
                  <a:pt x="566" y="186"/>
                  <a:pt x="566" y="186"/>
                </a:cubicBezTo>
                <a:cubicBezTo>
                  <a:pt x="566" y="186"/>
                  <a:pt x="569" y="185"/>
                  <a:pt x="572" y="184"/>
                </a:cubicBezTo>
                <a:cubicBezTo>
                  <a:pt x="574" y="182"/>
                  <a:pt x="578" y="175"/>
                  <a:pt x="578" y="175"/>
                </a:cubicBezTo>
                <a:cubicBezTo>
                  <a:pt x="579" y="170"/>
                  <a:pt x="579" y="170"/>
                  <a:pt x="579" y="170"/>
                </a:cubicBezTo>
                <a:cubicBezTo>
                  <a:pt x="579" y="170"/>
                  <a:pt x="583" y="167"/>
                  <a:pt x="584" y="167"/>
                </a:cubicBezTo>
                <a:cubicBezTo>
                  <a:pt x="586" y="166"/>
                  <a:pt x="602" y="160"/>
                  <a:pt x="603" y="160"/>
                </a:cubicBezTo>
                <a:cubicBezTo>
                  <a:pt x="604" y="160"/>
                  <a:pt x="614" y="161"/>
                  <a:pt x="611" y="156"/>
                </a:cubicBezTo>
                <a:cubicBezTo>
                  <a:pt x="608" y="152"/>
                  <a:pt x="607" y="150"/>
                  <a:pt x="606" y="147"/>
                </a:cubicBezTo>
                <a:cubicBezTo>
                  <a:pt x="605" y="144"/>
                  <a:pt x="605" y="137"/>
                  <a:pt x="605" y="136"/>
                </a:cubicBezTo>
                <a:cubicBezTo>
                  <a:pt x="606" y="135"/>
                  <a:pt x="614" y="132"/>
                  <a:pt x="605" y="131"/>
                </a:cubicBezTo>
                <a:cubicBezTo>
                  <a:pt x="596" y="130"/>
                  <a:pt x="603" y="127"/>
                  <a:pt x="601" y="125"/>
                </a:cubicBezTo>
                <a:cubicBezTo>
                  <a:pt x="598" y="123"/>
                  <a:pt x="592" y="119"/>
                  <a:pt x="592" y="119"/>
                </a:cubicBezTo>
                <a:cubicBezTo>
                  <a:pt x="589" y="119"/>
                  <a:pt x="589" y="119"/>
                  <a:pt x="589" y="119"/>
                </a:cubicBezTo>
                <a:cubicBezTo>
                  <a:pt x="590" y="109"/>
                  <a:pt x="590" y="109"/>
                  <a:pt x="590" y="109"/>
                </a:cubicBezTo>
                <a:cubicBezTo>
                  <a:pt x="590" y="109"/>
                  <a:pt x="593" y="105"/>
                  <a:pt x="594" y="105"/>
                </a:cubicBezTo>
                <a:cubicBezTo>
                  <a:pt x="595" y="104"/>
                  <a:pt x="596" y="100"/>
                  <a:pt x="594" y="100"/>
                </a:cubicBezTo>
                <a:cubicBezTo>
                  <a:pt x="592" y="101"/>
                  <a:pt x="586" y="102"/>
                  <a:pt x="586" y="102"/>
                </a:cubicBezTo>
                <a:cubicBezTo>
                  <a:pt x="586" y="102"/>
                  <a:pt x="581" y="102"/>
                  <a:pt x="582" y="100"/>
                </a:cubicBezTo>
                <a:cubicBezTo>
                  <a:pt x="582" y="97"/>
                  <a:pt x="584" y="97"/>
                  <a:pt x="587" y="94"/>
                </a:cubicBezTo>
                <a:cubicBezTo>
                  <a:pt x="590" y="91"/>
                  <a:pt x="591" y="89"/>
                  <a:pt x="591" y="89"/>
                </a:cubicBezTo>
                <a:cubicBezTo>
                  <a:pt x="590" y="83"/>
                  <a:pt x="590" y="83"/>
                  <a:pt x="590" y="83"/>
                </a:cubicBezTo>
                <a:cubicBezTo>
                  <a:pt x="590" y="83"/>
                  <a:pt x="590" y="79"/>
                  <a:pt x="589" y="79"/>
                </a:cubicBezTo>
                <a:cubicBezTo>
                  <a:pt x="589" y="78"/>
                  <a:pt x="583" y="66"/>
                  <a:pt x="583" y="66"/>
                </a:cubicBezTo>
                <a:cubicBezTo>
                  <a:pt x="583" y="66"/>
                  <a:pt x="577" y="64"/>
                  <a:pt x="576" y="66"/>
                </a:cubicBezTo>
                <a:cubicBezTo>
                  <a:pt x="576" y="68"/>
                  <a:pt x="574" y="72"/>
                  <a:pt x="574" y="72"/>
                </a:cubicBezTo>
                <a:cubicBezTo>
                  <a:pt x="567" y="72"/>
                  <a:pt x="567" y="72"/>
                  <a:pt x="567" y="72"/>
                </a:cubicBezTo>
                <a:cubicBezTo>
                  <a:pt x="563" y="69"/>
                  <a:pt x="563" y="69"/>
                  <a:pt x="563" y="69"/>
                </a:cubicBezTo>
                <a:cubicBezTo>
                  <a:pt x="555" y="67"/>
                  <a:pt x="555" y="67"/>
                  <a:pt x="555" y="67"/>
                </a:cubicBezTo>
                <a:cubicBezTo>
                  <a:pt x="555" y="67"/>
                  <a:pt x="554" y="68"/>
                  <a:pt x="553" y="69"/>
                </a:cubicBezTo>
                <a:cubicBezTo>
                  <a:pt x="553" y="70"/>
                  <a:pt x="545" y="65"/>
                  <a:pt x="545" y="65"/>
                </a:cubicBezTo>
                <a:cubicBezTo>
                  <a:pt x="545" y="65"/>
                  <a:pt x="542" y="69"/>
                  <a:pt x="541" y="70"/>
                </a:cubicBezTo>
                <a:cubicBezTo>
                  <a:pt x="541" y="70"/>
                  <a:pt x="533" y="68"/>
                  <a:pt x="533" y="68"/>
                </a:cubicBezTo>
                <a:cubicBezTo>
                  <a:pt x="525" y="69"/>
                  <a:pt x="525" y="69"/>
                  <a:pt x="525" y="69"/>
                </a:cubicBezTo>
                <a:cubicBezTo>
                  <a:pt x="518" y="70"/>
                  <a:pt x="518" y="70"/>
                  <a:pt x="518" y="70"/>
                </a:cubicBezTo>
                <a:cubicBezTo>
                  <a:pt x="512" y="67"/>
                  <a:pt x="512" y="67"/>
                  <a:pt x="512" y="67"/>
                </a:cubicBezTo>
                <a:cubicBezTo>
                  <a:pt x="510" y="70"/>
                  <a:pt x="510" y="70"/>
                  <a:pt x="510" y="70"/>
                </a:cubicBezTo>
                <a:cubicBezTo>
                  <a:pt x="511" y="75"/>
                  <a:pt x="511" y="75"/>
                  <a:pt x="511" y="75"/>
                </a:cubicBezTo>
                <a:cubicBezTo>
                  <a:pt x="506" y="78"/>
                  <a:pt x="506" y="78"/>
                  <a:pt x="506" y="78"/>
                </a:cubicBezTo>
                <a:cubicBezTo>
                  <a:pt x="500" y="74"/>
                  <a:pt x="500" y="74"/>
                  <a:pt x="500" y="74"/>
                </a:cubicBezTo>
                <a:cubicBezTo>
                  <a:pt x="495" y="73"/>
                  <a:pt x="495" y="73"/>
                  <a:pt x="495" y="73"/>
                </a:cubicBezTo>
                <a:cubicBezTo>
                  <a:pt x="488" y="66"/>
                  <a:pt x="488" y="66"/>
                  <a:pt x="488" y="66"/>
                </a:cubicBezTo>
                <a:cubicBezTo>
                  <a:pt x="482" y="64"/>
                  <a:pt x="482" y="64"/>
                  <a:pt x="482" y="64"/>
                </a:cubicBezTo>
                <a:cubicBezTo>
                  <a:pt x="476" y="61"/>
                  <a:pt x="476" y="61"/>
                  <a:pt x="476" y="61"/>
                </a:cubicBezTo>
                <a:cubicBezTo>
                  <a:pt x="476" y="61"/>
                  <a:pt x="473" y="69"/>
                  <a:pt x="472" y="70"/>
                </a:cubicBezTo>
                <a:cubicBezTo>
                  <a:pt x="471" y="70"/>
                  <a:pt x="466" y="72"/>
                  <a:pt x="465" y="72"/>
                </a:cubicBezTo>
                <a:cubicBezTo>
                  <a:pt x="463" y="73"/>
                  <a:pt x="462" y="78"/>
                  <a:pt x="462" y="78"/>
                </a:cubicBezTo>
                <a:cubicBezTo>
                  <a:pt x="457" y="81"/>
                  <a:pt x="457" y="81"/>
                  <a:pt x="457" y="81"/>
                </a:cubicBezTo>
                <a:cubicBezTo>
                  <a:pt x="457" y="81"/>
                  <a:pt x="454" y="79"/>
                  <a:pt x="452" y="79"/>
                </a:cubicBezTo>
                <a:cubicBezTo>
                  <a:pt x="451" y="79"/>
                  <a:pt x="450" y="80"/>
                  <a:pt x="450" y="80"/>
                </a:cubicBezTo>
                <a:cubicBezTo>
                  <a:pt x="448" y="83"/>
                  <a:pt x="448" y="83"/>
                  <a:pt x="448" y="83"/>
                </a:cubicBezTo>
                <a:cubicBezTo>
                  <a:pt x="448" y="83"/>
                  <a:pt x="447" y="83"/>
                  <a:pt x="444" y="81"/>
                </a:cubicBezTo>
                <a:cubicBezTo>
                  <a:pt x="442" y="80"/>
                  <a:pt x="439" y="78"/>
                  <a:pt x="439" y="78"/>
                </a:cubicBezTo>
                <a:cubicBezTo>
                  <a:pt x="436" y="77"/>
                  <a:pt x="436" y="77"/>
                  <a:pt x="436" y="77"/>
                </a:cubicBezTo>
                <a:cubicBezTo>
                  <a:pt x="436" y="77"/>
                  <a:pt x="427" y="81"/>
                  <a:pt x="426" y="82"/>
                </a:cubicBezTo>
                <a:cubicBezTo>
                  <a:pt x="426" y="83"/>
                  <a:pt x="424" y="86"/>
                  <a:pt x="424" y="86"/>
                </a:cubicBezTo>
                <a:cubicBezTo>
                  <a:pt x="419" y="82"/>
                  <a:pt x="419" y="82"/>
                  <a:pt x="419" y="82"/>
                </a:cubicBezTo>
                <a:cubicBezTo>
                  <a:pt x="413" y="78"/>
                  <a:pt x="413" y="78"/>
                  <a:pt x="413" y="78"/>
                </a:cubicBezTo>
                <a:cubicBezTo>
                  <a:pt x="412" y="71"/>
                  <a:pt x="412" y="71"/>
                  <a:pt x="412" y="71"/>
                </a:cubicBezTo>
                <a:cubicBezTo>
                  <a:pt x="401" y="61"/>
                  <a:pt x="401" y="61"/>
                  <a:pt x="401" y="61"/>
                </a:cubicBezTo>
                <a:cubicBezTo>
                  <a:pt x="399" y="51"/>
                  <a:pt x="399" y="51"/>
                  <a:pt x="399" y="51"/>
                </a:cubicBezTo>
                <a:cubicBezTo>
                  <a:pt x="391" y="45"/>
                  <a:pt x="391" y="45"/>
                  <a:pt x="391" y="45"/>
                </a:cubicBezTo>
                <a:cubicBezTo>
                  <a:pt x="386" y="51"/>
                  <a:pt x="386" y="51"/>
                  <a:pt x="386" y="51"/>
                </a:cubicBezTo>
                <a:cubicBezTo>
                  <a:pt x="378" y="50"/>
                  <a:pt x="378" y="50"/>
                  <a:pt x="378" y="50"/>
                </a:cubicBezTo>
                <a:cubicBezTo>
                  <a:pt x="370" y="52"/>
                  <a:pt x="370" y="52"/>
                  <a:pt x="370" y="52"/>
                </a:cubicBezTo>
                <a:cubicBezTo>
                  <a:pt x="370" y="52"/>
                  <a:pt x="365" y="57"/>
                  <a:pt x="365" y="55"/>
                </a:cubicBezTo>
                <a:cubicBezTo>
                  <a:pt x="364" y="53"/>
                  <a:pt x="366" y="49"/>
                  <a:pt x="366" y="47"/>
                </a:cubicBezTo>
                <a:cubicBezTo>
                  <a:pt x="365" y="46"/>
                  <a:pt x="360" y="49"/>
                  <a:pt x="361" y="45"/>
                </a:cubicBezTo>
                <a:cubicBezTo>
                  <a:pt x="362" y="43"/>
                  <a:pt x="361" y="40"/>
                  <a:pt x="360" y="39"/>
                </a:cubicBezTo>
                <a:cubicBezTo>
                  <a:pt x="358" y="37"/>
                  <a:pt x="352" y="37"/>
                  <a:pt x="354" y="33"/>
                </a:cubicBezTo>
                <a:cubicBezTo>
                  <a:pt x="356" y="30"/>
                  <a:pt x="361" y="28"/>
                  <a:pt x="361" y="28"/>
                </a:cubicBezTo>
                <a:cubicBezTo>
                  <a:pt x="361" y="26"/>
                  <a:pt x="361" y="26"/>
                  <a:pt x="361" y="26"/>
                </a:cubicBezTo>
                <a:cubicBezTo>
                  <a:pt x="357" y="22"/>
                  <a:pt x="357" y="22"/>
                  <a:pt x="357" y="22"/>
                </a:cubicBezTo>
                <a:cubicBezTo>
                  <a:pt x="346" y="17"/>
                  <a:pt x="346" y="17"/>
                  <a:pt x="346" y="17"/>
                </a:cubicBezTo>
                <a:cubicBezTo>
                  <a:pt x="346" y="17"/>
                  <a:pt x="345" y="11"/>
                  <a:pt x="343" y="11"/>
                </a:cubicBezTo>
                <a:cubicBezTo>
                  <a:pt x="342" y="10"/>
                  <a:pt x="339" y="7"/>
                  <a:pt x="339" y="7"/>
                </a:cubicBezTo>
                <a:cubicBezTo>
                  <a:pt x="339" y="7"/>
                  <a:pt x="336" y="3"/>
                  <a:pt x="332" y="2"/>
                </a:cubicBezTo>
                <a:cubicBezTo>
                  <a:pt x="328" y="0"/>
                  <a:pt x="325" y="9"/>
                  <a:pt x="325" y="9"/>
                </a:cubicBezTo>
                <a:cubicBezTo>
                  <a:pt x="321" y="5"/>
                  <a:pt x="321" y="5"/>
                  <a:pt x="321" y="5"/>
                </a:cubicBezTo>
                <a:cubicBezTo>
                  <a:pt x="313" y="8"/>
                  <a:pt x="313" y="8"/>
                  <a:pt x="313" y="8"/>
                </a:cubicBezTo>
                <a:cubicBezTo>
                  <a:pt x="307" y="17"/>
                  <a:pt x="307" y="17"/>
                  <a:pt x="307" y="17"/>
                </a:cubicBezTo>
                <a:cubicBezTo>
                  <a:pt x="303" y="18"/>
                  <a:pt x="303" y="18"/>
                  <a:pt x="303" y="18"/>
                </a:cubicBezTo>
                <a:cubicBezTo>
                  <a:pt x="297" y="19"/>
                  <a:pt x="297" y="19"/>
                  <a:pt x="297" y="19"/>
                </a:cubicBezTo>
                <a:cubicBezTo>
                  <a:pt x="288" y="21"/>
                  <a:pt x="288" y="21"/>
                  <a:pt x="288" y="21"/>
                </a:cubicBezTo>
                <a:cubicBezTo>
                  <a:pt x="286" y="27"/>
                  <a:pt x="286" y="27"/>
                  <a:pt x="286" y="27"/>
                </a:cubicBezTo>
                <a:cubicBezTo>
                  <a:pt x="287" y="33"/>
                  <a:pt x="287" y="33"/>
                  <a:pt x="287" y="33"/>
                </a:cubicBezTo>
                <a:cubicBezTo>
                  <a:pt x="282" y="37"/>
                  <a:pt x="282" y="37"/>
                  <a:pt x="282" y="37"/>
                </a:cubicBezTo>
                <a:cubicBezTo>
                  <a:pt x="270" y="36"/>
                  <a:pt x="270" y="36"/>
                  <a:pt x="270" y="36"/>
                </a:cubicBezTo>
                <a:cubicBezTo>
                  <a:pt x="262" y="38"/>
                  <a:pt x="262" y="38"/>
                  <a:pt x="262" y="38"/>
                </a:cubicBezTo>
                <a:cubicBezTo>
                  <a:pt x="258" y="44"/>
                  <a:pt x="258" y="44"/>
                  <a:pt x="258" y="44"/>
                </a:cubicBezTo>
                <a:cubicBezTo>
                  <a:pt x="246" y="44"/>
                  <a:pt x="246" y="44"/>
                  <a:pt x="246" y="44"/>
                </a:cubicBezTo>
                <a:cubicBezTo>
                  <a:pt x="244" y="56"/>
                  <a:pt x="244" y="56"/>
                  <a:pt x="244" y="56"/>
                </a:cubicBezTo>
                <a:cubicBezTo>
                  <a:pt x="241" y="64"/>
                  <a:pt x="241" y="64"/>
                  <a:pt x="241" y="64"/>
                </a:cubicBezTo>
                <a:cubicBezTo>
                  <a:pt x="238" y="73"/>
                  <a:pt x="238" y="73"/>
                  <a:pt x="238" y="73"/>
                </a:cubicBezTo>
                <a:cubicBezTo>
                  <a:pt x="240" y="78"/>
                  <a:pt x="240" y="78"/>
                  <a:pt x="240" y="78"/>
                </a:cubicBezTo>
                <a:cubicBezTo>
                  <a:pt x="243" y="85"/>
                  <a:pt x="243" y="85"/>
                  <a:pt x="243" y="85"/>
                </a:cubicBezTo>
                <a:cubicBezTo>
                  <a:pt x="249" y="92"/>
                  <a:pt x="249" y="92"/>
                  <a:pt x="249" y="92"/>
                </a:cubicBezTo>
                <a:cubicBezTo>
                  <a:pt x="249" y="92"/>
                  <a:pt x="249" y="92"/>
                  <a:pt x="249" y="92"/>
                </a:cubicBezTo>
                <a:cubicBezTo>
                  <a:pt x="243" y="94"/>
                  <a:pt x="243" y="94"/>
                  <a:pt x="243" y="94"/>
                </a:cubicBezTo>
                <a:cubicBezTo>
                  <a:pt x="239" y="95"/>
                  <a:pt x="239" y="95"/>
                  <a:pt x="239" y="95"/>
                </a:cubicBezTo>
                <a:cubicBezTo>
                  <a:pt x="235" y="89"/>
                  <a:pt x="235" y="89"/>
                  <a:pt x="235" y="89"/>
                </a:cubicBezTo>
                <a:cubicBezTo>
                  <a:pt x="229" y="87"/>
                  <a:pt x="229" y="87"/>
                  <a:pt x="229" y="87"/>
                </a:cubicBezTo>
                <a:cubicBezTo>
                  <a:pt x="222" y="90"/>
                  <a:pt x="222" y="90"/>
                  <a:pt x="222" y="90"/>
                </a:cubicBezTo>
                <a:cubicBezTo>
                  <a:pt x="215" y="92"/>
                  <a:pt x="215" y="92"/>
                  <a:pt x="215" y="92"/>
                </a:cubicBezTo>
                <a:cubicBezTo>
                  <a:pt x="213" y="92"/>
                  <a:pt x="213" y="92"/>
                  <a:pt x="213" y="92"/>
                </a:cubicBezTo>
                <a:cubicBezTo>
                  <a:pt x="211" y="96"/>
                  <a:pt x="211" y="96"/>
                  <a:pt x="211" y="96"/>
                </a:cubicBezTo>
                <a:cubicBezTo>
                  <a:pt x="205" y="99"/>
                  <a:pt x="205" y="99"/>
                  <a:pt x="205" y="99"/>
                </a:cubicBezTo>
                <a:cubicBezTo>
                  <a:pt x="205" y="99"/>
                  <a:pt x="203" y="97"/>
                  <a:pt x="202" y="96"/>
                </a:cubicBezTo>
                <a:cubicBezTo>
                  <a:pt x="201" y="95"/>
                  <a:pt x="198" y="93"/>
                  <a:pt x="198" y="93"/>
                </a:cubicBezTo>
                <a:cubicBezTo>
                  <a:pt x="198" y="93"/>
                  <a:pt x="197" y="91"/>
                  <a:pt x="196" y="90"/>
                </a:cubicBezTo>
                <a:cubicBezTo>
                  <a:pt x="195" y="90"/>
                  <a:pt x="189" y="94"/>
                  <a:pt x="189" y="94"/>
                </a:cubicBezTo>
                <a:cubicBezTo>
                  <a:pt x="189" y="94"/>
                  <a:pt x="184" y="97"/>
                  <a:pt x="184" y="98"/>
                </a:cubicBezTo>
                <a:cubicBezTo>
                  <a:pt x="185" y="98"/>
                  <a:pt x="184" y="103"/>
                  <a:pt x="184" y="103"/>
                </a:cubicBezTo>
                <a:cubicBezTo>
                  <a:pt x="177" y="97"/>
                  <a:pt x="177" y="97"/>
                  <a:pt x="177" y="97"/>
                </a:cubicBezTo>
                <a:cubicBezTo>
                  <a:pt x="172" y="101"/>
                  <a:pt x="172" y="101"/>
                  <a:pt x="172" y="101"/>
                </a:cubicBezTo>
                <a:cubicBezTo>
                  <a:pt x="168" y="98"/>
                  <a:pt x="168" y="98"/>
                  <a:pt x="168" y="98"/>
                </a:cubicBezTo>
                <a:cubicBezTo>
                  <a:pt x="166" y="97"/>
                  <a:pt x="166" y="97"/>
                  <a:pt x="166" y="97"/>
                </a:cubicBezTo>
                <a:cubicBezTo>
                  <a:pt x="160" y="104"/>
                  <a:pt x="160" y="104"/>
                  <a:pt x="160" y="104"/>
                </a:cubicBezTo>
                <a:cubicBezTo>
                  <a:pt x="156" y="102"/>
                  <a:pt x="156" y="102"/>
                  <a:pt x="156" y="102"/>
                </a:cubicBezTo>
                <a:cubicBezTo>
                  <a:pt x="154" y="109"/>
                  <a:pt x="154" y="109"/>
                  <a:pt x="154" y="109"/>
                </a:cubicBezTo>
                <a:cubicBezTo>
                  <a:pt x="149" y="105"/>
                  <a:pt x="149" y="105"/>
                  <a:pt x="149" y="105"/>
                </a:cubicBezTo>
                <a:cubicBezTo>
                  <a:pt x="149" y="105"/>
                  <a:pt x="144" y="104"/>
                  <a:pt x="143" y="104"/>
                </a:cubicBezTo>
                <a:cubicBezTo>
                  <a:pt x="142" y="104"/>
                  <a:pt x="139" y="108"/>
                  <a:pt x="139" y="108"/>
                </a:cubicBezTo>
                <a:cubicBezTo>
                  <a:pt x="134" y="104"/>
                  <a:pt x="134" y="104"/>
                  <a:pt x="134" y="104"/>
                </a:cubicBezTo>
                <a:cubicBezTo>
                  <a:pt x="130" y="101"/>
                  <a:pt x="130" y="101"/>
                  <a:pt x="130" y="101"/>
                </a:cubicBezTo>
                <a:cubicBezTo>
                  <a:pt x="130" y="101"/>
                  <a:pt x="119" y="102"/>
                  <a:pt x="118" y="102"/>
                </a:cubicBezTo>
                <a:cubicBezTo>
                  <a:pt x="117" y="102"/>
                  <a:pt x="110" y="101"/>
                  <a:pt x="110" y="101"/>
                </a:cubicBezTo>
                <a:cubicBezTo>
                  <a:pt x="101" y="103"/>
                  <a:pt x="101" y="103"/>
                  <a:pt x="101" y="103"/>
                </a:cubicBezTo>
                <a:cubicBezTo>
                  <a:pt x="88" y="103"/>
                  <a:pt x="88" y="103"/>
                  <a:pt x="88" y="103"/>
                </a:cubicBezTo>
                <a:cubicBezTo>
                  <a:pt x="76" y="104"/>
                  <a:pt x="76" y="104"/>
                  <a:pt x="76" y="104"/>
                </a:cubicBezTo>
                <a:cubicBezTo>
                  <a:pt x="67" y="104"/>
                  <a:pt x="67" y="104"/>
                  <a:pt x="67" y="104"/>
                </a:cubicBezTo>
                <a:cubicBezTo>
                  <a:pt x="60" y="109"/>
                  <a:pt x="60" y="109"/>
                  <a:pt x="60" y="109"/>
                </a:cubicBezTo>
                <a:cubicBezTo>
                  <a:pt x="53" y="110"/>
                  <a:pt x="53" y="110"/>
                  <a:pt x="53" y="110"/>
                </a:cubicBezTo>
                <a:cubicBezTo>
                  <a:pt x="45" y="111"/>
                  <a:pt x="45" y="111"/>
                  <a:pt x="45" y="111"/>
                </a:cubicBezTo>
                <a:cubicBezTo>
                  <a:pt x="44" y="111"/>
                  <a:pt x="44" y="111"/>
                  <a:pt x="44" y="111"/>
                </a:cubicBezTo>
                <a:cubicBezTo>
                  <a:pt x="43" y="112"/>
                  <a:pt x="43" y="112"/>
                  <a:pt x="43" y="112"/>
                </a:cubicBezTo>
                <a:cubicBezTo>
                  <a:pt x="40" y="114"/>
                  <a:pt x="40" y="114"/>
                  <a:pt x="40" y="114"/>
                </a:cubicBezTo>
                <a:cubicBezTo>
                  <a:pt x="40" y="115"/>
                  <a:pt x="40" y="115"/>
                  <a:pt x="40" y="115"/>
                </a:cubicBezTo>
                <a:cubicBezTo>
                  <a:pt x="38" y="117"/>
                  <a:pt x="38" y="117"/>
                  <a:pt x="38" y="117"/>
                </a:cubicBezTo>
                <a:cubicBezTo>
                  <a:pt x="37" y="122"/>
                  <a:pt x="37" y="122"/>
                  <a:pt x="37" y="122"/>
                </a:cubicBezTo>
                <a:cubicBezTo>
                  <a:pt x="36" y="124"/>
                  <a:pt x="34" y="126"/>
                  <a:pt x="33" y="128"/>
                </a:cubicBezTo>
                <a:cubicBezTo>
                  <a:pt x="33" y="128"/>
                  <a:pt x="33" y="128"/>
                  <a:pt x="33" y="128"/>
                </a:cubicBezTo>
                <a:cubicBezTo>
                  <a:pt x="33" y="128"/>
                  <a:pt x="30" y="127"/>
                  <a:pt x="30" y="129"/>
                </a:cubicBezTo>
                <a:cubicBezTo>
                  <a:pt x="30" y="130"/>
                  <a:pt x="30" y="130"/>
                  <a:pt x="30" y="130"/>
                </a:cubicBezTo>
                <a:cubicBezTo>
                  <a:pt x="27" y="131"/>
                  <a:pt x="22" y="129"/>
                  <a:pt x="22" y="129"/>
                </a:cubicBezTo>
                <a:cubicBezTo>
                  <a:pt x="17" y="132"/>
                  <a:pt x="17" y="132"/>
                  <a:pt x="17" y="132"/>
                </a:cubicBezTo>
                <a:cubicBezTo>
                  <a:pt x="17" y="133"/>
                  <a:pt x="17" y="134"/>
                  <a:pt x="18" y="134"/>
                </a:cubicBezTo>
                <a:cubicBezTo>
                  <a:pt x="19" y="135"/>
                  <a:pt x="19" y="135"/>
                  <a:pt x="19" y="136"/>
                </a:cubicBezTo>
                <a:cubicBezTo>
                  <a:pt x="20" y="136"/>
                  <a:pt x="20" y="137"/>
                  <a:pt x="20" y="137"/>
                </a:cubicBezTo>
                <a:cubicBezTo>
                  <a:pt x="22" y="142"/>
                  <a:pt x="22" y="142"/>
                  <a:pt x="22" y="142"/>
                </a:cubicBezTo>
                <a:cubicBezTo>
                  <a:pt x="22" y="146"/>
                  <a:pt x="22" y="146"/>
                  <a:pt x="22" y="146"/>
                </a:cubicBezTo>
                <a:cubicBezTo>
                  <a:pt x="22" y="146"/>
                  <a:pt x="22" y="149"/>
                  <a:pt x="24" y="149"/>
                </a:cubicBezTo>
                <a:cubicBezTo>
                  <a:pt x="26" y="149"/>
                  <a:pt x="27" y="150"/>
                  <a:pt x="27" y="152"/>
                </a:cubicBezTo>
                <a:cubicBezTo>
                  <a:pt x="27" y="154"/>
                  <a:pt x="32" y="156"/>
                  <a:pt x="32" y="156"/>
                </a:cubicBezTo>
                <a:cubicBezTo>
                  <a:pt x="32" y="156"/>
                  <a:pt x="32" y="160"/>
                  <a:pt x="33" y="161"/>
                </a:cubicBezTo>
                <a:cubicBezTo>
                  <a:pt x="35" y="162"/>
                  <a:pt x="37" y="163"/>
                  <a:pt x="40" y="163"/>
                </a:cubicBezTo>
                <a:cubicBezTo>
                  <a:pt x="43" y="164"/>
                  <a:pt x="42" y="168"/>
                  <a:pt x="44" y="169"/>
                </a:cubicBezTo>
                <a:cubicBezTo>
                  <a:pt x="46" y="170"/>
                  <a:pt x="48" y="172"/>
                  <a:pt x="46" y="172"/>
                </a:cubicBezTo>
                <a:cubicBezTo>
                  <a:pt x="45" y="173"/>
                  <a:pt x="42" y="173"/>
                  <a:pt x="42" y="173"/>
                </a:cubicBezTo>
                <a:cubicBezTo>
                  <a:pt x="42" y="173"/>
                  <a:pt x="41" y="174"/>
                  <a:pt x="41" y="176"/>
                </a:cubicBezTo>
                <a:cubicBezTo>
                  <a:pt x="42" y="177"/>
                  <a:pt x="42" y="177"/>
                  <a:pt x="42" y="177"/>
                </a:cubicBezTo>
                <a:cubicBezTo>
                  <a:pt x="46" y="182"/>
                  <a:pt x="46" y="182"/>
                  <a:pt x="46" y="182"/>
                </a:cubicBezTo>
                <a:cubicBezTo>
                  <a:pt x="46" y="188"/>
                  <a:pt x="46" y="188"/>
                  <a:pt x="46" y="188"/>
                </a:cubicBezTo>
                <a:cubicBezTo>
                  <a:pt x="46" y="188"/>
                  <a:pt x="46" y="190"/>
                  <a:pt x="46" y="192"/>
                </a:cubicBezTo>
                <a:cubicBezTo>
                  <a:pt x="46" y="193"/>
                  <a:pt x="45" y="195"/>
                  <a:pt x="43" y="195"/>
                </a:cubicBezTo>
                <a:cubicBezTo>
                  <a:pt x="43" y="195"/>
                  <a:pt x="43" y="195"/>
                  <a:pt x="43" y="195"/>
                </a:cubicBezTo>
                <a:cubicBezTo>
                  <a:pt x="43" y="195"/>
                  <a:pt x="43" y="195"/>
                  <a:pt x="43" y="195"/>
                </a:cubicBezTo>
                <a:cubicBezTo>
                  <a:pt x="42" y="195"/>
                  <a:pt x="42" y="195"/>
                  <a:pt x="42" y="195"/>
                </a:cubicBezTo>
                <a:cubicBezTo>
                  <a:pt x="41" y="196"/>
                  <a:pt x="41" y="198"/>
                  <a:pt x="40" y="198"/>
                </a:cubicBezTo>
                <a:cubicBezTo>
                  <a:pt x="39" y="199"/>
                  <a:pt x="37" y="196"/>
                  <a:pt x="36" y="199"/>
                </a:cubicBezTo>
                <a:cubicBezTo>
                  <a:pt x="35" y="203"/>
                  <a:pt x="33" y="206"/>
                  <a:pt x="33" y="207"/>
                </a:cubicBezTo>
                <a:cubicBezTo>
                  <a:pt x="32" y="208"/>
                  <a:pt x="29" y="209"/>
                  <a:pt x="29" y="211"/>
                </a:cubicBezTo>
                <a:cubicBezTo>
                  <a:pt x="28" y="213"/>
                  <a:pt x="28" y="211"/>
                  <a:pt x="26" y="216"/>
                </a:cubicBezTo>
                <a:cubicBezTo>
                  <a:pt x="24" y="221"/>
                  <a:pt x="23" y="223"/>
                  <a:pt x="23" y="223"/>
                </a:cubicBezTo>
                <a:cubicBezTo>
                  <a:pt x="14" y="235"/>
                  <a:pt x="14" y="235"/>
                  <a:pt x="14" y="235"/>
                </a:cubicBezTo>
                <a:cubicBezTo>
                  <a:pt x="14" y="235"/>
                  <a:pt x="9" y="243"/>
                  <a:pt x="9" y="244"/>
                </a:cubicBezTo>
                <a:cubicBezTo>
                  <a:pt x="9" y="245"/>
                  <a:pt x="9" y="249"/>
                  <a:pt x="9" y="249"/>
                </a:cubicBezTo>
                <a:cubicBezTo>
                  <a:pt x="13" y="253"/>
                  <a:pt x="13" y="253"/>
                  <a:pt x="13" y="253"/>
                </a:cubicBezTo>
                <a:cubicBezTo>
                  <a:pt x="13" y="257"/>
                  <a:pt x="13" y="257"/>
                  <a:pt x="13" y="257"/>
                </a:cubicBezTo>
                <a:cubicBezTo>
                  <a:pt x="13" y="257"/>
                  <a:pt x="13" y="260"/>
                  <a:pt x="14" y="261"/>
                </a:cubicBezTo>
                <a:cubicBezTo>
                  <a:pt x="15" y="261"/>
                  <a:pt x="15" y="261"/>
                  <a:pt x="15" y="261"/>
                </a:cubicBezTo>
                <a:cubicBezTo>
                  <a:pt x="14" y="264"/>
                  <a:pt x="14" y="264"/>
                  <a:pt x="14" y="264"/>
                </a:cubicBezTo>
                <a:cubicBezTo>
                  <a:pt x="14" y="264"/>
                  <a:pt x="15" y="267"/>
                  <a:pt x="16" y="267"/>
                </a:cubicBezTo>
                <a:cubicBezTo>
                  <a:pt x="16" y="267"/>
                  <a:pt x="18" y="268"/>
                  <a:pt x="18" y="268"/>
                </a:cubicBezTo>
                <a:cubicBezTo>
                  <a:pt x="18" y="268"/>
                  <a:pt x="20" y="270"/>
                  <a:pt x="20" y="270"/>
                </a:cubicBezTo>
                <a:cubicBezTo>
                  <a:pt x="21" y="271"/>
                  <a:pt x="20" y="273"/>
                  <a:pt x="20" y="273"/>
                </a:cubicBezTo>
                <a:cubicBezTo>
                  <a:pt x="20" y="273"/>
                  <a:pt x="20" y="274"/>
                  <a:pt x="19" y="274"/>
                </a:cubicBezTo>
                <a:cubicBezTo>
                  <a:pt x="18" y="274"/>
                  <a:pt x="18" y="274"/>
                  <a:pt x="16" y="274"/>
                </a:cubicBezTo>
                <a:cubicBezTo>
                  <a:pt x="16" y="273"/>
                  <a:pt x="16" y="273"/>
                  <a:pt x="15" y="273"/>
                </a:cubicBezTo>
                <a:cubicBezTo>
                  <a:pt x="13" y="273"/>
                  <a:pt x="13" y="273"/>
                  <a:pt x="13" y="273"/>
                </a:cubicBezTo>
                <a:cubicBezTo>
                  <a:pt x="12" y="273"/>
                  <a:pt x="12" y="273"/>
                  <a:pt x="11" y="273"/>
                </a:cubicBezTo>
                <a:cubicBezTo>
                  <a:pt x="10" y="273"/>
                  <a:pt x="10" y="273"/>
                  <a:pt x="10" y="273"/>
                </a:cubicBezTo>
                <a:cubicBezTo>
                  <a:pt x="9" y="273"/>
                  <a:pt x="9" y="273"/>
                  <a:pt x="8" y="274"/>
                </a:cubicBezTo>
                <a:cubicBezTo>
                  <a:pt x="8" y="275"/>
                  <a:pt x="8" y="275"/>
                  <a:pt x="8" y="275"/>
                </a:cubicBezTo>
                <a:cubicBezTo>
                  <a:pt x="8" y="275"/>
                  <a:pt x="7" y="276"/>
                  <a:pt x="7" y="277"/>
                </a:cubicBezTo>
                <a:cubicBezTo>
                  <a:pt x="6" y="277"/>
                  <a:pt x="6" y="279"/>
                  <a:pt x="6" y="279"/>
                </a:cubicBezTo>
                <a:cubicBezTo>
                  <a:pt x="6" y="279"/>
                  <a:pt x="6" y="280"/>
                  <a:pt x="6" y="280"/>
                </a:cubicBezTo>
                <a:cubicBezTo>
                  <a:pt x="6" y="280"/>
                  <a:pt x="6" y="282"/>
                  <a:pt x="6" y="282"/>
                </a:cubicBezTo>
                <a:cubicBezTo>
                  <a:pt x="5" y="284"/>
                  <a:pt x="5" y="284"/>
                  <a:pt x="5" y="284"/>
                </a:cubicBezTo>
                <a:cubicBezTo>
                  <a:pt x="5" y="284"/>
                  <a:pt x="4" y="285"/>
                  <a:pt x="5" y="286"/>
                </a:cubicBezTo>
                <a:cubicBezTo>
                  <a:pt x="5" y="286"/>
                  <a:pt x="5" y="287"/>
                  <a:pt x="5" y="287"/>
                </a:cubicBezTo>
                <a:cubicBezTo>
                  <a:pt x="6" y="288"/>
                  <a:pt x="6" y="288"/>
                  <a:pt x="6" y="288"/>
                </a:cubicBezTo>
                <a:cubicBezTo>
                  <a:pt x="4" y="290"/>
                  <a:pt x="4" y="290"/>
                  <a:pt x="4" y="290"/>
                </a:cubicBezTo>
                <a:cubicBezTo>
                  <a:pt x="4" y="292"/>
                  <a:pt x="4" y="292"/>
                  <a:pt x="4" y="292"/>
                </a:cubicBezTo>
                <a:cubicBezTo>
                  <a:pt x="4" y="292"/>
                  <a:pt x="5" y="293"/>
                  <a:pt x="4" y="294"/>
                </a:cubicBezTo>
                <a:cubicBezTo>
                  <a:pt x="4" y="294"/>
                  <a:pt x="3" y="295"/>
                  <a:pt x="3" y="295"/>
                </a:cubicBezTo>
                <a:cubicBezTo>
                  <a:pt x="3" y="295"/>
                  <a:pt x="1" y="297"/>
                  <a:pt x="1" y="297"/>
                </a:cubicBezTo>
                <a:cubicBezTo>
                  <a:pt x="1" y="297"/>
                  <a:pt x="1" y="298"/>
                  <a:pt x="1" y="298"/>
                </a:cubicBezTo>
                <a:cubicBezTo>
                  <a:pt x="1" y="298"/>
                  <a:pt x="0" y="300"/>
                  <a:pt x="0" y="300"/>
                </a:cubicBezTo>
                <a:cubicBezTo>
                  <a:pt x="0" y="300"/>
                  <a:pt x="0" y="303"/>
                  <a:pt x="0" y="303"/>
                </a:cubicBezTo>
                <a:cubicBezTo>
                  <a:pt x="0" y="303"/>
                  <a:pt x="1" y="304"/>
                  <a:pt x="1" y="304"/>
                </a:cubicBezTo>
                <a:cubicBezTo>
                  <a:pt x="1" y="304"/>
                  <a:pt x="1" y="305"/>
                  <a:pt x="1" y="306"/>
                </a:cubicBezTo>
                <a:cubicBezTo>
                  <a:pt x="0" y="306"/>
                  <a:pt x="1" y="307"/>
                  <a:pt x="1" y="308"/>
                </a:cubicBezTo>
                <a:cubicBezTo>
                  <a:pt x="1" y="308"/>
                  <a:pt x="1" y="309"/>
                  <a:pt x="1" y="309"/>
                </a:cubicBezTo>
                <a:cubicBezTo>
                  <a:pt x="0" y="311"/>
                  <a:pt x="0" y="311"/>
                  <a:pt x="0" y="311"/>
                </a:cubicBezTo>
                <a:cubicBezTo>
                  <a:pt x="0" y="311"/>
                  <a:pt x="0" y="311"/>
                  <a:pt x="0" y="311"/>
                </a:cubicBezTo>
                <a:cubicBezTo>
                  <a:pt x="0" y="312"/>
                  <a:pt x="0" y="312"/>
                  <a:pt x="0" y="312"/>
                </a:cubicBezTo>
                <a:cubicBezTo>
                  <a:pt x="0" y="314"/>
                  <a:pt x="0" y="314"/>
                  <a:pt x="0" y="314"/>
                </a:cubicBezTo>
                <a:cubicBezTo>
                  <a:pt x="2" y="314"/>
                  <a:pt x="2" y="314"/>
                  <a:pt x="2" y="314"/>
                </a:cubicBezTo>
                <a:cubicBezTo>
                  <a:pt x="3" y="313"/>
                  <a:pt x="3" y="313"/>
                  <a:pt x="3" y="313"/>
                </a:cubicBezTo>
                <a:cubicBezTo>
                  <a:pt x="8" y="311"/>
                  <a:pt x="8" y="311"/>
                  <a:pt x="8" y="311"/>
                </a:cubicBezTo>
                <a:cubicBezTo>
                  <a:pt x="11" y="314"/>
                  <a:pt x="11" y="314"/>
                  <a:pt x="11" y="314"/>
                </a:cubicBezTo>
                <a:cubicBezTo>
                  <a:pt x="14" y="317"/>
                  <a:pt x="14" y="317"/>
                  <a:pt x="14" y="317"/>
                </a:cubicBezTo>
                <a:cubicBezTo>
                  <a:pt x="19" y="317"/>
                  <a:pt x="19" y="317"/>
                  <a:pt x="19" y="317"/>
                </a:cubicBezTo>
                <a:cubicBezTo>
                  <a:pt x="22" y="321"/>
                  <a:pt x="22" y="321"/>
                  <a:pt x="22" y="321"/>
                </a:cubicBezTo>
                <a:cubicBezTo>
                  <a:pt x="25" y="324"/>
                  <a:pt x="25" y="324"/>
                  <a:pt x="25" y="324"/>
                </a:cubicBezTo>
                <a:cubicBezTo>
                  <a:pt x="30" y="323"/>
                  <a:pt x="30" y="323"/>
                  <a:pt x="30" y="323"/>
                </a:cubicBezTo>
                <a:cubicBezTo>
                  <a:pt x="35" y="326"/>
                  <a:pt x="35" y="326"/>
                  <a:pt x="35" y="326"/>
                </a:cubicBezTo>
                <a:cubicBezTo>
                  <a:pt x="34" y="329"/>
                  <a:pt x="34" y="329"/>
                  <a:pt x="34" y="329"/>
                </a:cubicBezTo>
                <a:cubicBezTo>
                  <a:pt x="34" y="329"/>
                  <a:pt x="38" y="324"/>
                  <a:pt x="39" y="323"/>
                </a:cubicBezTo>
                <a:cubicBezTo>
                  <a:pt x="40" y="322"/>
                  <a:pt x="44" y="321"/>
                  <a:pt x="44" y="321"/>
                </a:cubicBezTo>
                <a:cubicBezTo>
                  <a:pt x="44" y="321"/>
                  <a:pt x="46" y="323"/>
                  <a:pt x="48" y="324"/>
                </a:cubicBezTo>
                <a:cubicBezTo>
                  <a:pt x="51" y="324"/>
                  <a:pt x="51" y="324"/>
                  <a:pt x="51" y="324"/>
                </a:cubicBezTo>
                <a:cubicBezTo>
                  <a:pt x="53" y="324"/>
                  <a:pt x="61" y="323"/>
                  <a:pt x="61" y="323"/>
                </a:cubicBezTo>
                <a:cubicBezTo>
                  <a:pt x="72" y="324"/>
                  <a:pt x="72" y="324"/>
                  <a:pt x="72" y="324"/>
                </a:cubicBezTo>
                <a:cubicBezTo>
                  <a:pt x="78" y="321"/>
                  <a:pt x="78" y="321"/>
                  <a:pt x="78" y="321"/>
                </a:cubicBezTo>
                <a:cubicBezTo>
                  <a:pt x="90" y="322"/>
                  <a:pt x="90" y="322"/>
                  <a:pt x="90" y="322"/>
                </a:cubicBezTo>
                <a:cubicBezTo>
                  <a:pt x="92" y="321"/>
                  <a:pt x="92" y="321"/>
                  <a:pt x="92" y="321"/>
                </a:cubicBezTo>
                <a:cubicBezTo>
                  <a:pt x="93" y="322"/>
                  <a:pt x="93" y="322"/>
                  <a:pt x="93" y="322"/>
                </a:cubicBezTo>
                <a:cubicBezTo>
                  <a:pt x="97" y="321"/>
                  <a:pt x="97" y="321"/>
                  <a:pt x="97" y="321"/>
                </a:cubicBezTo>
                <a:cubicBezTo>
                  <a:pt x="101" y="325"/>
                  <a:pt x="101" y="325"/>
                  <a:pt x="101" y="325"/>
                </a:cubicBezTo>
                <a:cubicBezTo>
                  <a:pt x="109" y="324"/>
                  <a:pt x="109" y="324"/>
                  <a:pt x="109" y="324"/>
                </a:cubicBezTo>
                <a:cubicBezTo>
                  <a:pt x="114" y="317"/>
                  <a:pt x="114" y="317"/>
                  <a:pt x="114" y="317"/>
                </a:cubicBezTo>
                <a:cubicBezTo>
                  <a:pt x="114" y="317"/>
                  <a:pt x="117" y="314"/>
                  <a:pt x="121" y="313"/>
                </a:cubicBezTo>
                <a:cubicBezTo>
                  <a:pt x="125" y="313"/>
                  <a:pt x="132" y="310"/>
                  <a:pt x="132" y="310"/>
                </a:cubicBezTo>
                <a:lnTo>
                  <a:pt x="141" y="305"/>
                </a:ln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40" name="Freeform 92">
            <a:extLst>
              <a:ext uri="{FF2B5EF4-FFF2-40B4-BE49-F238E27FC236}">
                <a16:creationId xmlns:a16="http://schemas.microsoft.com/office/drawing/2014/main" id="{3002533D-9030-9644-96FD-CD241EB1DFAD}"/>
              </a:ext>
            </a:extLst>
          </p:cNvPr>
          <p:cNvSpPr>
            <a:spLocks noEditPoints="1"/>
          </p:cNvSpPr>
          <p:nvPr/>
        </p:nvSpPr>
        <p:spPr bwMode="auto">
          <a:xfrm>
            <a:off x="6557412" y="-247608"/>
            <a:ext cx="804961" cy="2105136"/>
          </a:xfrm>
          <a:custGeom>
            <a:avLst/>
            <a:gdLst>
              <a:gd name="T0" fmla="*/ 246 w 282"/>
              <a:gd name="T1" fmla="*/ 59 h 766"/>
              <a:gd name="T2" fmla="*/ 210 w 282"/>
              <a:gd name="T3" fmla="*/ 30 h 766"/>
              <a:gd name="T4" fmla="*/ 183 w 282"/>
              <a:gd name="T5" fmla="*/ 8 h 766"/>
              <a:gd name="T6" fmla="*/ 167 w 282"/>
              <a:gd name="T7" fmla="*/ 32 h 766"/>
              <a:gd name="T8" fmla="*/ 123 w 282"/>
              <a:gd name="T9" fmla="*/ 69 h 766"/>
              <a:gd name="T10" fmla="*/ 100 w 282"/>
              <a:gd name="T11" fmla="*/ 111 h 766"/>
              <a:gd name="T12" fmla="*/ 65 w 282"/>
              <a:gd name="T13" fmla="*/ 180 h 766"/>
              <a:gd name="T14" fmla="*/ 52 w 282"/>
              <a:gd name="T15" fmla="*/ 265 h 766"/>
              <a:gd name="T16" fmla="*/ 15 w 282"/>
              <a:gd name="T17" fmla="*/ 333 h 766"/>
              <a:gd name="T18" fmla="*/ 25 w 282"/>
              <a:gd name="T19" fmla="*/ 418 h 766"/>
              <a:gd name="T20" fmla="*/ 27 w 282"/>
              <a:gd name="T21" fmla="*/ 466 h 766"/>
              <a:gd name="T22" fmla="*/ 29 w 282"/>
              <a:gd name="T23" fmla="*/ 515 h 766"/>
              <a:gd name="T24" fmla="*/ 13 w 282"/>
              <a:gd name="T25" fmla="*/ 535 h 766"/>
              <a:gd name="T26" fmla="*/ 8 w 282"/>
              <a:gd name="T27" fmla="*/ 567 h 766"/>
              <a:gd name="T28" fmla="*/ 10 w 282"/>
              <a:gd name="T29" fmla="*/ 603 h 766"/>
              <a:gd name="T30" fmla="*/ 12 w 282"/>
              <a:gd name="T31" fmla="*/ 616 h 766"/>
              <a:gd name="T32" fmla="*/ 19 w 282"/>
              <a:gd name="T33" fmla="*/ 636 h 766"/>
              <a:gd name="T34" fmla="*/ 25 w 282"/>
              <a:gd name="T35" fmla="*/ 655 h 766"/>
              <a:gd name="T36" fmla="*/ 46 w 282"/>
              <a:gd name="T37" fmla="*/ 685 h 766"/>
              <a:gd name="T38" fmla="*/ 50 w 282"/>
              <a:gd name="T39" fmla="*/ 705 h 766"/>
              <a:gd name="T40" fmla="*/ 60 w 282"/>
              <a:gd name="T41" fmla="*/ 739 h 766"/>
              <a:gd name="T42" fmla="*/ 64 w 282"/>
              <a:gd name="T43" fmla="*/ 764 h 766"/>
              <a:gd name="T44" fmla="*/ 93 w 282"/>
              <a:gd name="T45" fmla="*/ 758 h 766"/>
              <a:gd name="T46" fmla="*/ 107 w 282"/>
              <a:gd name="T47" fmla="*/ 752 h 766"/>
              <a:gd name="T48" fmla="*/ 114 w 282"/>
              <a:gd name="T49" fmla="*/ 729 h 766"/>
              <a:gd name="T50" fmla="*/ 122 w 282"/>
              <a:gd name="T51" fmla="*/ 717 h 766"/>
              <a:gd name="T52" fmla="*/ 158 w 282"/>
              <a:gd name="T53" fmla="*/ 688 h 766"/>
              <a:gd name="T54" fmla="*/ 165 w 282"/>
              <a:gd name="T55" fmla="*/ 629 h 766"/>
              <a:gd name="T56" fmla="*/ 163 w 282"/>
              <a:gd name="T57" fmla="*/ 590 h 766"/>
              <a:gd name="T58" fmla="*/ 182 w 282"/>
              <a:gd name="T59" fmla="*/ 559 h 766"/>
              <a:gd name="T60" fmla="*/ 191 w 282"/>
              <a:gd name="T61" fmla="*/ 558 h 766"/>
              <a:gd name="T62" fmla="*/ 205 w 282"/>
              <a:gd name="T63" fmla="*/ 541 h 766"/>
              <a:gd name="T64" fmla="*/ 207 w 282"/>
              <a:gd name="T65" fmla="*/ 514 h 766"/>
              <a:gd name="T66" fmla="*/ 199 w 282"/>
              <a:gd name="T67" fmla="*/ 493 h 766"/>
              <a:gd name="T68" fmla="*/ 180 w 282"/>
              <a:gd name="T69" fmla="*/ 467 h 766"/>
              <a:gd name="T70" fmla="*/ 161 w 282"/>
              <a:gd name="T71" fmla="*/ 459 h 766"/>
              <a:gd name="T72" fmla="*/ 151 w 282"/>
              <a:gd name="T73" fmla="*/ 424 h 766"/>
              <a:gd name="T74" fmla="*/ 157 w 282"/>
              <a:gd name="T75" fmla="*/ 407 h 766"/>
              <a:gd name="T76" fmla="*/ 154 w 282"/>
              <a:gd name="T77" fmla="*/ 369 h 766"/>
              <a:gd name="T78" fmla="*/ 168 w 282"/>
              <a:gd name="T79" fmla="*/ 350 h 766"/>
              <a:gd name="T80" fmla="*/ 182 w 282"/>
              <a:gd name="T81" fmla="*/ 325 h 766"/>
              <a:gd name="T82" fmla="*/ 196 w 282"/>
              <a:gd name="T83" fmla="*/ 307 h 766"/>
              <a:gd name="T84" fmla="*/ 210 w 282"/>
              <a:gd name="T85" fmla="*/ 295 h 766"/>
              <a:gd name="T86" fmla="*/ 225 w 282"/>
              <a:gd name="T87" fmla="*/ 266 h 766"/>
              <a:gd name="T88" fmla="*/ 229 w 282"/>
              <a:gd name="T89" fmla="*/ 238 h 766"/>
              <a:gd name="T90" fmla="*/ 225 w 282"/>
              <a:gd name="T91" fmla="*/ 219 h 766"/>
              <a:gd name="T92" fmla="*/ 229 w 282"/>
              <a:gd name="T93" fmla="*/ 198 h 766"/>
              <a:gd name="T94" fmla="*/ 242 w 282"/>
              <a:gd name="T95" fmla="*/ 187 h 766"/>
              <a:gd name="T96" fmla="*/ 258 w 282"/>
              <a:gd name="T97" fmla="*/ 170 h 766"/>
              <a:gd name="T98" fmla="*/ 269 w 282"/>
              <a:gd name="T99" fmla="*/ 173 h 766"/>
              <a:gd name="T100" fmla="*/ 275 w 282"/>
              <a:gd name="T101" fmla="*/ 169 h 766"/>
              <a:gd name="T102" fmla="*/ 279 w 282"/>
              <a:gd name="T103" fmla="*/ 165 h 766"/>
              <a:gd name="T104" fmla="*/ 266 w 282"/>
              <a:gd name="T105" fmla="*/ 119 h 766"/>
              <a:gd name="T106" fmla="*/ 164 w 282"/>
              <a:gd name="T107" fmla="*/ 699 h 766"/>
              <a:gd name="T108" fmla="*/ 174 w 282"/>
              <a:gd name="T109" fmla="*/ 650 h 766"/>
              <a:gd name="T110" fmla="*/ 175 w 282"/>
              <a:gd name="T111" fmla="*/ 673 h 766"/>
              <a:gd name="T112" fmla="*/ 165 w 282"/>
              <a:gd name="T113" fmla="*/ 710 h 766"/>
              <a:gd name="T114" fmla="*/ 210 w 282"/>
              <a:gd name="T115" fmla="*/ 625 h 766"/>
              <a:gd name="T116" fmla="*/ 229 w 282"/>
              <a:gd name="T117" fmla="*/ 607 h 766"/>
              <a:gd name="T118" fmla="*/ 224 w 282"/>
              <a:gd name="T119" fmla="*/ 631 h 766"/>
              <a:gd name="T120" fmla="*/ 216 w 282"/>
              <a:gd name="T121" fmla="*/ 66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766">
                <a:moveTo>
                  <a:pt x="255" y="88"/>
                </a:moveTo>
                <a:cubicBezTo>
                  <a:pt x="255" y="87"/>
                  <a:pt x="255" y="87"/>
                  <a:pt x="255" y="87"/>
                </a:cubicBezTo>
                <a:cubicBezTo>
                  <a:pt x="255" y="87"/>
                  <a:pt x="253" y="83"/>
                  <a:pt x="254" y="81"/>
                </a:cubicBezTo>
                <a:cubicBezTo>
                  <a:pt x="254" y="81"/>
                  <a:pt x="254" y="81"/>
                  <a:pt x="254" y="80"/>
                </a:cubicBezTo>
                <a:cubicBezTo>
                  <a:pt x="254" y="79"/>
                  <a:pt x="254" y="79"/>
                  <a:pt x="254" y="79"/>
                </a:cubicBezTo>
                <a:cubicBezTo>
                  <a:pt x="250" y="80"/>
                  <a:pt x="250" y="80"/>
                  <a:pt x="250" y="80"/>
                </a:cubicBezTo>
                <a:cubicBezTo>
                  <a:pt x="247" y="76"/>
                  <a:pt x="247" y="76"/>
                  <a:pt x="247" y="76"/>
                </a:cubicBezTo>
                <a:cubicBezTo>
                  <a:pt x="248" y="71"/>
                  <a:pt x="248" y="71"/>
                  <a:pt x="248" y="71"/>
                </a:cubicBezTo>
                <a:cubicBezTo>
                  <a:pt x="246" y="59"/>
                  <a:pt x="246" y="59"/>
                  <a:pt x="246" y="59"/>
                </a:cubicBezTo>
                <a:cubicBezTo>
                  <a:pt x="248" y="53"/>
                  <a:pt x="248" y="53"/>
                  <a:pt x="248" y="53"/>
                </a:cubicBezTo>
                <a:cubicBezTo>
                  <a:pt x="242" y="50"/>
                  <a:pt x="242" y="50"/>
                  <a:pt x="242" y="50"/>
                </a:cubicBezTo>
                <a:cubicBezTo>
                  <a:pt x="238" y="44"/>
                  <a:pt x="238" y="44"/>
                  <a:pt x="238" y="44"/>
                </a:cubicBezTo>
                <a:cubicBezTo>
                  <a:pt x="238" y="44"/>
                  <a:pt x="237" y="46"/>
                  <a:pt x="236" y="45"/>
                </a:cubicBezTo>
                <a:cubicBezTo>
                  <a:pt x="235" y="44"/>
                  <a:pt x="230" y="36"/>
                  <a:pt x="230" y="36"/>
                </a:cubicBezTo>
                <a:cubicBezTo>
                  <a:pt x="221" y="33"/>
                  <a:pt x="221" y="33"/>
                  <a:pt x="221" y="33"/>
                </a:cubicBezTo>
                <a:cubicBezTo>
                  <a:pt x="217" y="31"/>
                  <a:pt x="217" y="31"/>
                  <a:pt x="217" y="31"/>
                </a:cubicBezTo>
                <a:cubicBezTo>
                  <a:pt x="212" y="30"/>
                  <a:pt x="212" y="30"/>
                  <a:pt x="212" y="30"/>
                </a:cubicBezTo>
                <a:cubicBezTo>
                  <a:pt x="212" y="30"/>
                  <a:pt x="211" y="32"/>
                  <a:pt x="210" y="30"/>
                </a:cubicBezTo>
                <a:cubicBezTo>
                  <a:pt x="209" y="28"/>
                  <a:pt x="207" y="26"/>
                  <a:pt x="207" y="26"/>
                </a:cubicBezTo>
                <a:cubicBezTo>
                  <a:pt x="203" y="27"/>
                  <a:pt x="203" y="27"/>
                  <a:pt x="203" y="27"/>
                </a:cubicBezTo>
                <a:cubicBezTo>
                  <a:pt x="200" y="23"/>
                  <a:pt x="200" y="23"/>
                  <a:pt x="200" y="23"/>
                </a:cubicBezTo>
                <a:cubicBezTo>
                  <a:pt x="200" y="23"/>
                  <a:pt x="199" y="23"/>
                  <a:pt x="198" y="23"/>
                </a:cubicBezTo>
                <a:cubicBezTo>
                  <a:pt x="197" y="22"/>
                  <a:pt x="195" y="21"/>
                  <a:pt x="195" y="21"/>
                </a:cubicBezTo>
                <a:cubicBezTo>
                  <a:pt x="192" y="16"/>
                  <a:pt x="192" y="16"/>
                  <a:pt x="192" y="16"/>
                </a:cubicBezTo>
                <a:cubicBezTo>
                  <a:pt x="188" y="14"/>
                  <a:pt x="188" y="14"/>
                  <a:pt x="188" y="14"/>
                </a:cubicBezTo>
                <a:cubicBezTo>
                  <a:pt x="183" y="12"/>
                  <a:pt x="183" y="12"/>
                  <a:pt x="183" y="12"/>
                </a:cubicBezTo>
                <a:cubicBezTo>
                  <a:pt x="183" y="8"/>
                  <a:pt x="183" y="8"/>
                  <a:pt x="183" y="8"/>
                </a:cubicBezTo>
                <a:cubicBezTo>
                  <a:pt x="176" y="4"/>
                  <a:pt x="176" y="4"/>
                  <a:pt x="176" y="4"/>
                </a:cubicBezTo>
                <a:cubicBezTo>
                  <a:pt x="176" y="4"/>
                  <a:pt x="175" y="2"/>
                  <a:pt x="176" y="2"/>
                </a:cubicBezTo>
                <a:cubicBezTo>
                  <a:pt x="177" y="1"/>
                  <a:pt x="180" y="1"/>
                  <a:pt x="182" y="1"/>
                </a:cubicBezTo>
                <a:cubicBezTo>
                  <a:pt x="177" y="0"/>
                  <a:pt x="177" y="0"/>
                  <a:pt x="177" y="0"/>
                </a:cubicBezTo>
                <a:cubicBezTo>
                  <a:pt x="171" y="5"/>
                  <a:pt x="171" y="5"/>
                  <a:pt x="171" y="5"/>
                </a:cubicBezTo>
                <a:cubicBezTo>
                  <a:pt x="168" y="5"/>
                  <a:pt x="168" y="5"/>
                  <a:pt x="168" y="5"/>
                </a:cubicBezTo>
                <a:cubicBezTo>
                  <a:pt x="168" y="5"/>
                  <a:pt x="166" y="6"/>
                  <a:pt x="166" y="7"/>
                </a:cubicBezTo>
                <a:cubicBezTo>
                  <a:pt x="167" y="8"/>
                  <a:pt x="169" y="17"/>
                  <a:pt x="170" y="19"/>
                </a:cubicBezTo>
                <a:cubicBezTo>
                  <a:pt x="171" y="20"/>
                  <a:pt x="171" y="27"/>
                  <a:pt x="167" y="32"/>
                </a:cubicBezTo>
                <a:cubicBezTo>
                  <a:pt x="171" y="36"/>
                  <a:pt x="171" y="36"/>
                  <a:pt x="171" y="36"/>
                </a:cubicBezTo>
                <a:cubicBezTo>
                  <a:pt x="167" y="41"/>
                  <a:pt x="167" y="41"/>
                  <a:pt x="167" y="41"/>
                </a:cubicBezTo>
                <a:cubicBezTo>
                  <a:pt x="161" y="42"/>
                  <a:pt x="161" y="42"/>
                  <a:pt x="161" y="42"/>
                </a:cubicBezTo>
                <a:cubicBezTo>
                  <a:pt x="161" y="42"/>
                  <a:pt x="155" y="41"/>
                  <a:pt x="154" y="40"/>
                </a:cubicBezTo>
                <a:cubicBezTo>
                  <a:pt x="153" y="39"/>
                  <a:pt x="148" y="37"/>
                  <a:pt x="147" y="37"/>
                </a:cubicBezTo>
                <a:cubicBezTo>
                  <a:pt x="145" y="38"/>
                  <a:pt x="131" y="37"/>
                  <a:pt x="131" y="37"/>
                </a:cubicBezTo>
                <a:cubicBezTo>
                  <a:pt x="128" y="41"/>
                  <a:pt x="129" y="62"/>
                  <a:pt x="130" y="65"/>
                </a:cubicBezTo>
                <a:cubicBezTo>
                  <a:pt x="128" y="69"/>
                  <a:pt x="128" y="69"/>
                  <a:pt x="128" y="69"/>
                </a:cubicBezTo>
                <a:cubicBezTo>
                  <a:pt x="123" y="69"/>
                  <a:pt x="123" y="69"/>
                  <a:pt x="123" y="69"/>
                </a:cubicBezTo>
                <a:cubicBezTo>
                  <a:pt x="113" y="64"/>
                  <a:pt x="113" y="64"/>
                  <a:pt x="113" y="64"/>
                </a:cubicBezTo>
                <a:cubicBezTo>
                  <a:pt x="109" y="72"/>
                  <a:pt x="109" y="72"/>
                  <a:pt x="109" y="72"/>
                </a:cubicBezTo>
                <a:cubicBezTo>
                  <a:pt x="109" y="72"/>
                  <a:pt x="105" y="76"/>
                  <a:pt x="105" y="78"/>
                </a:cubicBezTo>
                <a:cubicBezTo>
                  <a:pt x="105" y="79"/>
                  <a:pt x="103" y="83"/>
                  <a:pt x="103" y="83"/>
                </a:cubicBezTo>
                <a:cubicBezTo>
                  <a:pt x="103" y="84"/>
                  <a:pt x="103" y="91"/>
                  <a:pt x="103" y="91"/>
                </a:cubicBezTo>
                <a:cubicBezTo>
                  <a:pt x="101" y="95"/>
                  <a:pt x="101" y="95"/>
                  <a:pt x="101" y="95"/>
                </a:cubicBezTo>
                <a:cubicBezTo>
                  <a:pt x="95" y="99"/>
                  <a:pt x="95" y="99"/>
                  <a:pt x="95" y="99"/>
                </a:cubicBezTo>
                <a:cubicBezTo>
                  <a:pt x="95" y="104"/>
                  <a:pt x="95" y="104"/>
                  <a:pt x="95" y="104"/>
                </a:cubicBezTo>
                <a:cubicBezTo>
                  <a:pt x="95" y="104"/>
                  <a:pt x="98" y="110"/>
                  <a:pt x="100" y="111"/>
                </a:cubicBezTo>
                <a:cubicBezTo>
                  <a:pt x="101" y="113"/>
                  <a:pt x="103" y="121"/>
                  <a:pt x="103" y="121"/>
                </a:cubicBezTo>
                <a:cubicBezTo>
                  <a:pt x="103" y="121"/>
                  <a:pt x="100" y="128"/>
                  <a:pt x="99" y="130"/>
                </a:cubicBezTo>
                <a:cubicBezTo>
                  <a:pt x="98" y="132"/>
                  <a:pt x="90" y="142"/>
                  <a:pt x="90" y="142"/>
                </a:cubicBezTo>
                <a:cubicBezTo>
                  <a:pt x="85" y="155"/>
                  <a:pt x="85" y="155"/>
                  <a:pt x="85" y="155"/>
                </a:cubicBezTo>
                <a:cubicBezTo>
                  <a:pt x="85" y="164"/>
                  <a:pt x="85" y="164"/>
                  <a:pt x="85" y="164"/>
                </a:cubicBezTo>
                <a:cubicBezTo>
                  <a:pt x="84" y="169"/>
                  <a:pt x="84" y="169"/>
                  <a:pt x="84" y="169"/>
                </a:cubicBezTo>
                <a:cubicBezTo>
                  <a:pt x="77" y="176"/>
                  <a:pt x="77" y="176"/>
                  <a:pt x="77" y="176"/>
                </a:cubicBezTo>
                <a:cubicBezTo>
                  <a:pt x="68" y="177"/>
                  <a:pt x="68" y="177"/>
                  <a:pt x="68" y="177"/>
                </a:cubicBezTo>
                <a:cubicBezTo>
                  <a:pt x="65" y="180"/>
                  <a:pt x="65" y="180"/>
                  <a:pt x="65" y="180"/>
                </a:cubicBezTo>
                <a:cubicBezTo>
                  <a:pt x="70" y="197"/>
                  <a:pt x="70" y="197"/>
                  <a:pt x="70" y="197"/>
                </a:cubicBezTo>
                <a:cubicBezTo>
                  <a:pt x="68" y="205"/>
                  <a:pt x="68" y="205"/>
                  <a:pt x="68" y="205"/>
                </a:cubicBezTo>
                <a:cubicBezTo>
                  <a:pt x="67" y="212"/>
                  <a:pt x="67" y="212"/>
                  <a:pt x="67" y="212"/>
                </a:cubicBezTo>
                <a:cubicBezTo>
                  <a:pt x="67" y="212"/>
                  <a:pt x="65" y="218"/>
                  <a:pt x="66" y="219"/>
                </a:cubicBezTo>
                <a:cubicBezTo>
                  <a:pt x="67" y="221"/>
                  <a:pt x="68" y="225"/>
                  <a:pt x="68" y="225"/>
                </a:cubicBezTo>
                <a:cubicBezTo>
                  <a:pt x="64" y="228"/>
                  <a:pt x="64" y="228"/>
                  <a:pt x="64" y="228"/>
                </a:cubicBezTo>
                <a:cubicBezTo>
                  <a:pt x="65" y="234"/>
                  <a:pt x="65" y="234"/>
                  <a:pt x="65" y="234"/>
                </a:cubicBezTo>
                <a:cubicBezTo>
                  <a:pt x="50" y="260"/>
                  <a:pt x="50" y="260"/>
                  <a:pt x="50" y="260"/>
                </a:cubicBezTo>
                <a:cubicBezTo>
                  <a:pt x="52" y="265"/>
                  <a:pt x="52" y="265"/>
                  <a:pt x="52" y="265"/>
                </a:cubicBezTo>
                <a:cubicBezTo>
                  <a:pt x="61" y="267"/>
                  <a:pt x="61" y="267"/>
                  <a:pt x="61" y="267"/>
                </a:cubicBezTo>
                <a:cubicBezTo>
                  <a:pt x="62" y="283"/>
                  <a:pt x="62" y="283"/>
                  <a:pt x="62" y="283"/>
                </a:cubicBezTo>
                <a:cubicBezTo>
                  <a:pt x="59" y="290"/>
                  <a:pt x="59" y="290"/>
                  <a:pt x="59" y="290"/>
                </a:cubicBezTo>
                <a:cubicBezTo>
                  <a:pt x="58" y="292"/>
                  <a:pt x="58" y="292"/>
                  <a:pt x="58" y="292"/>
                </a:cubicBezTo>
                <a:cubicBezTo>
                  <a:pt x="34" y="293"/>
                  <a:pt x="34" y="293"/>
                  <a:pt x="34" y="293"/>
                </a:cubicBezTo>
                <a:cubicBezTo>
                  <a:pt x="21" y="310"/>
                  <a:pt x="21" y="310"/>
                  <a:pt x="21" y="310"/>
                </a:cubicBezTo>
                <a:cubicBezTo>
                  <a:pt x="19" y="320"/>
                  <a:pt x="19" y="320"/>
                  <a:pt x="19" y="320"/>
                </a:cubicBezTo>
                <a:cubicBezTo>
                  <a:pt x="18" y="327"/>
                  <a:pt x="18" y="327"/>
                  <a:pt x="18" y="327"/>
                </a:cubicBezTo>
                <a:cubicBezTo>
                  <a:pt x="18" y="327"/>
                  <a:pt x="15" y="331"/>
                  <a:pt x="15" y="333"/>
                </a:cubicBezTo>
                <a:cubicBezTo>
                  <a:pt x="15" y="334"/>
                  <a:pt x="15" y="340"/>
                  <a:pt x="15" y="340"/>
                </a:cubicBezTo>
                <a:cubicBezTo>
                  <a:pt x="19" y="348"/>
                  <a:pt x="19" y="348"/>
                  <a:pt x="19" y="348"/>
                </a:cubicBezTo>
                <a:cubicBezTo>
                  <a:pt x="19" y="354"/>
                  <a:pt x="19" y="354"/>
                  <a:pt x="19" y="354"/>
                </a:cubicBezTo>
                <a:cubicBezTo>
                  <a:pt x="17" y="357"/>
                  <a:pt x="17" y="357"/>
                  <a:pt x="17" y="357"/>
                </a:cubicBezTo>
                <a:cubicBezTo>
                  <a:pt x="18" y="364"/>
                  <a:pt x="18" y="364"/>
                  <a:pt x="18" y="364"/>
                </a:cubicBezTo>
                <a:cubicBezTo>
                  <a:pt x="18" y="364"/>
                  <a:pt x="19" y="366"/>
                  <a:pt x="18" y="367"/>
                </a:cubicBezTo>
                <a:cubicBezTo>
                  <a:pt x="16" y="369"/>
                  <a:pt x="16" y="371"/>
                  <a:pt x="17" y="373"/>
                </a:cubicBezTo>
                <a:cubicBezTo>
                  <a:pt x="17" y="374"/>
                  <a:pt x="24" y="387"/>
                  <a:pt x="24" y="387"/>
                </a:cubicBezTo>
                <a:cubicBezTo>
                  <a:pt x="25" y="418"/>
                  <a:pt x="25" y="418"/>
                  <a:pt x="25" y="418"/>
                </a:cubicBezTo>
                <a:cubicBezTo>
                  <a:pt x="28" y="426"/>
                  <a:pt x="28" y="426"/>
                  <a:pt x="28" y="426"/>
                </a:cubicBezTo>
                <a:cubicBezTo>
                  <a:pt x="35" y="431"/>
                  <a:pt x="35" y="431"/>
                  <a:pt x="35" y="431"/>
                </a:cubicBezTo>
                <a:cubicBezTo>
                  <a:pt x="41" y="436"/>
                  <a:pt x="41" y="436"/>
                  <a:pt x="41" y="436"/>
                </a:cubicBezTo>
                <a:cubicBezTo>
                  <a:pt x="42" y="445"/>
                  <a:pt x="42" y="445"/>
                  <a:pt x="42" y="445"/>
                </a:cubicBezTo>
                <a:cubicBezTo>
                  <a:pt x="42" y="445"/>
                  <a:pt x="40" y="452"/>
                  <a:pt x="40" y="453"/>
                </a:cubicBezTo>
                <a:cubicBezTo>
                  <a:pt x="41" y="454"/>
                  <a:pt x="35" y="454"/>
                  <a:pt x="35" y="454"/>
                </a:cubicBezTo>
                <a:cubicBezTo>
                  <a:pt x="30" y="455"/>
                  <a:pt x="30" y="455"/>
                  <a:pt x="30" y="455"/>
                </a:cubicBezTo>
                <a:cubicBezTo>
                  <a:pt x="25" y="460"/>
                  <a:pt x="25" y="460"/>
                  <a:pt x="25" y="460"/>
                </a:cubicBezTo>
                <a:cubicBezTo>
                  <a:pt x="27" y="466"/>
                  <a:pt x="27" y="466"/>
                  <a:pt x="27" y="466"/>
                </a:cubicBezTo>
                <a:cubicBezTo>
                  <a:pt x="30" y="475"/>
                  <a:pt x="30" y="475"/>
                  <a:pt x="30" y="475"/>
                </a:cubicBezTo>
                <a:cubicBezTo>
                  <a:pt x="36" y="482"/>
                  <a:pt x="36" y="482"/>
                  <a:pt x="36" y="482"/>
                </a:cubicBezTo>
                <a:cubicBezTo>
                  <a:pt x="38" y="488"/>
                  <a:pt x="38" y="488"/>
                  <a:pt x="38" y="488"/>
                </a:cubicBezTo>
                <a:cubicBezTo>
                  <a:pt x="35" y="494"/>
                  <a:pt x="35" y="494"/>
                  <a:pt x="35" y="494"/>
                </a:cubicBezTo>
                <a:cubicBezTo>
                  <a:pt x="33" y="497"/>
                  <a:pt x="33" y="497"/>
                  <a:pt x="33" y="497"/>
                </a:cubicBezTo>
                <a:cubicBezTo>
                  <a:pt x="35" y="502"/>
                  <a:pt x="35" y="502"/>
                  <a:pt x="35" y="502"/>
                </a:cubicBezTo>
                <a:cubicBezTo>
                  <a:pt x="35" y="507"/>
                  <a:pt x="35" y="507"/>
                  <a:pt x="35" y="507"/>
                </a:cubicBezTo>
                <a:cubicBezTo>
                  <a:pt x="35" y="507"/>
                  <a:pt x="33" y="510"/>
                  <a:pt x="33" y="511"/>
                </a:cubicBezTo>
                <a:cubicBezTo>
                  <a:pt x="33" y="512"/>
                  <a:pt x="29" y="515"/>
                  <a:pt x="29" y="515"/>
                </a:cubicBezTo>
                <a:cubicBezTo>
                  <a:pt x="26" y="518"/>
                  <a:pt x="26" y="518"/>
                  <a:pt x="26" y="518"/>
                </a:cubicBezTo>
                <a:cubicBezTo>
                  <a:pt x="23" y="519"/>
                  <a:pt x="23" y="519"/>
                  <a:pt x="23" y="519"/>
                </a:cubicBezTo>
                <a:cubicBezTo>
                  <a:pt x="23" y="519"/>
                  <a:pt x="21" y="518"/>
                  <a:pt x="20" y="519"/>
                </a:cubicBezTo>
                <a:cubicBezTo>
                  <a:pt x="20" y="519"/>
                  <a:pt x="18" y="521"/>
                  <a:pt x="18" y="521"/>
                </a:cubicBezTo>
                <a:cubicBezTo>
                  <a:pt x="18" y="524"/>
                  <a:pt x="18" y="524"/>
                  <a:pt x="18" y="524"/>
                </a:cubicBezTo>
                <a:cubicBezTo>
                  <a:pt x="20" y="526"/>
                  <a:pt x="20" y="526"/>
                  <a:pt x="20" y="526"/>
                </a:cubicBezTo>
                <a:cubicBezTo>
                  <a:pt x="19" y="531"/>
                  <a:pt x="19" y="531"/>
                  <a:pt x="19" y="531"/>
                </a:cubicBezTo>
                <a:cubicBezTo>
                  <a:pt x="16" y="534"/>
                  <a:pt x="16" y="534"/>
                  <a:pt x="16" y="534"/>
                </a:cubicBezTo>
                <a:cubicBezTo>
                  <a:pt x="13" y="535"/>
                  <a:pt x="13" y="535"/>
                  <a:pt x="13" y="535"/>
                </a:cubicBezTo>
                <a:cubicBezTo>
                  <a:pt x="15" y="541"/>
                  <a:pt x="15" y="541"/>
                  <a:pt x="15" y="541"/>
                </a:cubicBezTo>
                <a:cubicBezTo>
                  <a:pt x="19" y="548"/>
                  <a:pt x="19" y="548"/>
                  <a:pt x="19" y="548"/>
                </a:cubicBezTo>
                <a:cubicBezTo>
                  <a:pt x="19" y="554"/>
                  <a:pt x="19" y="554"/>
                  <a:pt x="19" y="554"/>
                </a:cubicBezTo>
                <a:cubicBezTo>
                  <a:pt x="16" y="560"/>
                  <a:pt x="16" y="560"/>
                  <a:pt x="16" y="560"/>
                </a:cubicBezTo>
                <a:cubicBezTo>
                  <a:pt x="15" y="567"/>
                  <a:pt x="15" y="567"/>
                  <a:pt x="15" y="567"/>
                </a:cubicBezTo>
                <a:cubicBezTo>
                  <a:pt x="14" y="573"/>
                  <a:pt x="14" y="573"/>
                  <a:pt x="14" y="573"/>
                </a:cubicBezTo>
                <a:cubicBezTo>
                  <a:pt x="12" y="574"/>
                  <a:pt x="12" y="574"/>
                  <a:pt x="12" y="574"/>
                </a:cubicBezTo>
                <a:cubicBezTo>
                  <a:pt x="9" y="574"/>
                  <a:pt x="9" y="574"/>
                  <a:pt x="9" y="574"/>
                </a:cubicBezTo>
                <a:cubicBezTo>
                  <a:pt x="9" y="574"/>
                  <a:pt x="9" y="568"/>
                  <a:pt x="8" y="567"/>
                </a:cubicBezTo>
                <a:cubicBezTo>
                  <a:pt x="8" y="567"/>
                  <a:pt x="1" y="561"/>
                  <a:pt x="1" y="561"/>
                </a:cubicBezTo>
                <a:cubicBezTo>
                  <a:pt x="1" y="567"/>
                  <a:pt x="1" y="567"/>
                  <a:pt x="1" y="567"/>
                </a:cubicBezTo>
                <a:cubicBezTo>
                  <a:pt x="0" y="574"/>
                  <a:pt x="0" y="574"/>
                  <a:pt x="0" y="574"/>
                </a:cubicBezTo>
                <a:cubicBezTo>
                  <a:pt x="0" y="574"/>
                  <a:pt x="1" y="578"/>
                  <a:pt x="2" y="579"/>
                </a:cubicBezTo>
                <a:cubicBezTo>
                  <a:pt x="3" y="580"/>
                  <a:pt x="4" y="587"/>
                  <a:pt x="4" y="587"/>
                </a:cubicBezTo>
                <a:cubicBezTo>
                  <a:pt x="3" y="594"/>
                  <a:pt x="3" y="594"/>
                  <a:pt x="3" y="594"/>
                </a:cubicBezTo>
                <a:cubicBezTo>
                  <a:pt x="3" y="594"/>
                  <a:pt x="5" y="599"/>
                  <a:pt x="5" y="599"/>
                </a:cubicBezTo>
                <a:cubicBezTo>
                  <a:pt x="5" y="600"/>
                  <a:pt x="6" y="604"/>
                  <a:pt x="6" y="604"/>
                </a:cubicBezTo>
                <a:cubicBezTo>
                  <a:pt x="10" y="603"/>
                  <a:pt x="10" y="603"/>
                  <a:pt x="10" y="603"/>
                </a:cubicBezTo>
                <a:cubicBezTo>
                  <a:pt x="9" y="600"/>
                  <a:pt x="9" y="600"/>
                  <a:pt x="9" y="600"/>
                </a:cubicBezTo>
                <a:cubicBezTo>
                  <a:pt x="12" y="604"/>
                  <a:pt x="12" y="604"/>
                  <a:pt x="12" y="604"/>
                </a:cubicBezTo>
                <a:cubicBezTo>
                  <a:pt x="12" y="604"/>
                  <a:pt x="10" y="605"/>
                  <a:pt x="12" y="604"/>
                </a:cubicBezTo>
                <a:cubicBezTo>
                  <a:pt x="13" y="604"/>
                  <a:pt x="15" y="602"/>
                  <a:pt x="15" y="602"/>
                </a:cubicBezTo>
                <a:cubicBezTo>
                  <a:pt x="14" y="605"/>
                  <a:pt x="14" y="605"/>
                  <a:pt x="14" y="605"/>
                </a:cubicBezTo>
                <a:cubicBezTo>
                  <a:pt x="12" y="609"/>
                  <a:pt x="12" y="609"/>
                  <a:pt x="12" y="609"/>
                </a:cubicBezTo>
                <a:cubicBezTo>
                  <a:pt x="13" y="610"/>
                  <a:pt x="13" y="610"/>
                  <a:pt x="13" y="610"/>
                </a:cubicBezTo>
                <a:cubicBezTo>
                  <a:pt x="16" y="611"/>
                  <a:pt x="16" y="611"/>
                  <a:pt x="16" y="611"/>
                </a:cubicBezTo>
                <a:cubicBezTo>
                  <a:pt x="12" y="616"/>
                  <a:pt x="12" y="616"/>
                  <a:pt x="12" y="616"/>
                </a:cubicBezTo>
                <a:cubicBezTo>
                  <a:pt x="12" y="616"/>
                  <a:pt x="14" y="619"/>
                  <a:pt x="15" y="620"/>
                </a:cubicBezTo>
                <a:cubicBezTo>
                  <a:pt x="15" y="620"/>
                  <a:pt x="19" y="617"/>
                  <a:pt x="19" y="617"/>
                </a:cubicBezTo>
                <a:cubicBezTo>
                  <a:pt x="19" y="617"/>
                  <a:pt x="19" y="618"/>
                  <a:pt x="19" y="619"/>
                </a:cubicBezTo>
                <a:cubicBezTo>
                  <a:pt x="19" y="619"/>
                  <a:pt x="16" y="622"/>
                  <a:pt x="16" y="624"/>
                </a:cubicBezTo>
                <a:cubicBezTo>
                  <a:pt x="17" y="625"/>
                  <a:pt x="22" y="623"/>
                  <a:pt x="21" y="624"/>
                </a:cubicBezTo>
                <a:cubicBezTo>
                  <a:pt x="20" y="625"/>
                  <a:pt x="20" y="627"/>
                  <a:pt x="20" y="627"/>
                </a:cubicBezTo>
                <a:cubicBezTo>
                  <a:pt x="20" y="627"/>
                  <a:pt x="17" y="630"/>
                  <a:pt x="19" y="631"/>
                </a:cubicBezTo>
                <a:cubicBezTo>
                  <a:pt x="20" y="632"/>
                  <a:pt x="23" y="633"/>
                  <a:pt x="22" y="633"/>
                </a:cubicBezTo>
                <a:cubicBezTo>
                  <a:pt x="22" y="634"/>
                  <a:pt x="19" y="636"/>
                  <a:pt x="19" y="636"/>
                </a:cubicBezTo>
                <a:cubicBezTo>
                  <a:pt x="19" y="636"/>
                  <a:pt x="18" y="638"/>
                  <a:pt x="19" y="639"/>
                </a:cubicBezTo>
                <a:cubicBezTo>
                  <a:pt x="20" y="640"/>
                  <a:pt x="23" y="640"/>
                  <a:pt x="23" y="640"/>
                </a:cubicBezTo>
                <a:cubicBezTo>
                  <a:pt x="23" y="640"/>
                  <a:pt x="23" y="638"/>
                  <a:pt x="23" y="639"/>
                </a:cubicBezTo>
                <a:cubicBezTo>
                  <a:pt x="23" y="640"/>
                  <a:pt x="22" y="642"/>
                  <a:pt x="22" y="642"/>
                </a:cubicBezTo>
                <a:cubicBezTo>
                  <a:pt x="22" y="642"/>
                  <a:pt x="21" y="644"/>
                  <a:pt x="22" y="645"/>
                </a:cubicBezTo>
                <a:cubicBezTo>
                  <a:pt x="23" y="645"/>
                  <a:pt x="25" y="645"/>
                  <a:pt x="25" y="645"/>
                </a:cubicBezTo>
                <a:cubicBezTo>
                  <a:pt x="25" y="645"/>
                  <a:pt x="25" y="646"/>
                  <a:pt x="25" y="648"/>
                </a:cubicBezTo>
                <a:cubicBezTo>
                  <a:pt x="25" y="649"/>
                  <a:pt x="25" y="652"/>
                  <a:pt x="25" y="652"/>
                </a:cubicBezTo>
                <a:cubicBezTo>
                  <a:pt x="25" y="653"/>
                  <a:pt x="25" y="655"/>
                  <a:pt x="25" y="655"/>
                </a:cubicBezTo>
                <a:cubicBezTo>
                  <a:pt x="25" y="655"/>
                  <a:pt x="24" y="656"/>
                  <a:pt x="27" y="656"/>
                </a:cubicBezTo>
                <a:cubicBezTo>
                  <a:pt x="29" y="656"/>
                  <a:pt x="29" y="655"/>
                  <a:pt x="30" y="655"/>
                </a:cubicBezTo>
                <a:cubicBezTo>
                  <a:pt x="31" y="655"/>
                  <a:pt x="31" y="656"/>
                  <a:pt x="32" y="657"/>
                </a:cubicBezTo>
                <a:cubicBezTo>
                  <a:pt x="32" y="659"/>
                  <a:pt x="32" y="660"/>
                  <a:pt x="32" y="661"/>
                </a:cubicBezTo>
                <a:cubicBezTo>
                  <a:pt x="33" y="662"/>
                  <a:pt x="37" y="672"/>
                  <a:pt x="37" y="672"/>
                </a:cubicBezTo>
                <a:cubicBezTo>
                  <a:pt x="37" y="672"/>
                  <a:pt x="38" y="676"/>
                  <a:pt x="39" y="677"/>
                </a:cubicBezTo>
                <a:cubicBezTo>
                  <a:pt x="39" y="678"/>
                  <a:pt x="40" y="679"/>
                  <a:pt x="41" y="680"/>
                </a:cubicBezTo>
                <a:cubicBezTo>
                  <a:pt x="41" y="680"/>
                  <a:pt x="43" y="683"/>
                  <a:pt x="43" y="683"/>
                </a:cubicBezTo>
                <a:cubicBezTo>
                  <a:pt x="46" y="685"/>
                  <a:pt x="46" y="685"/>
                  <a:pt x="46" y="685"/>
                </a:cubicBezTo>
                <a:cubicBezTo>
                  <a:pt x="50" y="692"/>
                  <a:pt x="50" y="692"/>
                  <a:pt x="50" y="692"/>
                </a:cubicBezTo>
                <a:cubicBezTo>
                  <a:pt x="50" y="692"/>
                  <a:pt x="53" y="695"/>
                  <a:pt x="53" y="695"/>
                </a:cubicBezTo>
                <a:cubicBezTo>
                  <a:pt x="54" y="695"/>
                  <a:pt x="56" y="693"/>
                  <a:pt x="56" y="693"/>
                </a:cubicBezTo>
                <a:cubicBezTo>
                  <a:pt x="56" y="693"/>
                  <a:pt x="59" y="694"/>
                  <a:pt x="59" y="695"/>
                </a:cubicBezTo>
                <a:cubicBezTo>
                  <a:pt x="58" y="695"/>
                  <a:pt x="57" y="699"/>
                  <a:pt x="57" y="700"/>
                </a:cubicBezTo>
                <a:cubicBezTo>
                  <a:pt x="58" y="701"/>
                  <a:pt x="58" y="703"/>
                  <a:pt x="58" y="703"/>
                </a:cubicBezTo>
                <a:cubicBezTo>
                  <a:pt x="56" y="704"/>
                  <a:pt x="56" y="704"/>
                  <a:pt x="56" y="704"/>
                </a:cubicBezTo>
                <a:cubicBezTo>
                  <a:pt x="54" y="705"/>
                  <a:pt x="54" y="705"/>
                  <a:pt x="54" y="705"/>
                </a:cubicBezTo>
                <a:cubicBezTo>
                  <a:pt x="50" y="705"/>
                  <a:pt x="50" y="705"/>
                  <a:pt x="50" y="705"/>
                </a:cubicBezTo>
                <a:cubicBezTo>
                  <a:pt x="49" y="709"/>
                  <a:pt x="49" y="709"/>
                  <a:pt x="49" y="709"/>
                </a:cubicBezTo>
                <a:cubicBezTo>
                  <a:pt x="53" y="711"/>
                  <a:pt x="53" y="711"/>
                  <a:pt x="53" y="711"/>
                </a:cubicBezTo>
                <a:cubicBezTo>
                  <a:pt x="53" y="711"/>
                  <a:pt x="55" y="713"/>
                  <a:pt x="56" y="713"/>
                </a:cubicBezTo>
                <a:cubicBezTo>
                  <a:pt x="56" y="714"/>
                  <a:pt x="56" y="718"/>
                  <a:pt x="56" y="718"/>
                </a:cubicBezTo>
                <a:cubicBezTo>
                  <a:pt x="55" y="718"/>
                  <a:pt x="51" y="718"/>
                  <a:pt x="51" y="718"/>
                </a:cubicBezTo>
                <a:cubicBezTo>
                  <a:pt x="51" y="718"/>
                  <a:pt x="49" y="721"/>
                  <a:pt x="49" y="721"/>
                </a:cubicBezTo>
                <a:cubicBezTo>
                  <a:pt x="49" y="722"/>
                  <a:pt x="48" y="722"/>
                  <a:pt x="50" y="725"/>
                </a:cubicBezTo>
                <a:cubicBezTo>
                  <a:pt x="51" y="727"/>
                  <a:pt x="56" y="733"/>
                  <a:pt x="56" y="733"/>
                </a:cubicBezTo>
                <a:cubicBezTo>
                  <a:pt x="56" y="733"/>
                  <a:pt x="60" y="739"/>
                  <a:pt x="60" y="739"/>
                </a:cubicBezTo>
                <a:cubicBezTo>
                  <a:pt x="60" y="740"/>
                  <a:pt x="63" y="744"/>
                  <a:pt x="63" y="744"/>
                </a:cubicBezTo>
                <a:cubicBezTo>
                  <a:pt x="64" y="744"/>
                  <a:pt x="64" y="748"/>
                  <a:pt x="64" y="748"/>
                </a:cubicBezTo>
                <a:cubicBezTo>
                  <a:pt x="63" y="750"/>
                  <a:pt x="63" y="750"/>
                  <a:pt x="63" y="750"/>
                </a:cubicBezTo>
                <a:cubicBezTo>
                  <a:pt x="62" y="753"/>
                  <a:pt x="62" y="753"/>
                  <a:pt x="62" y="753"/>
                </a:cubicBezTo>
                <a:cubicBezTo>
                  <a:pt x="61" y="756"/>
                  <a:pt x="61" y="756"/>
                  <a:pt x="61" y="756"/>
                </a:cubicBezTo>
                <a:cubicBezTo>
                  <a:pt x="62" y="758"/>
                  <a:pt x="62" y="758"/>
                  <a:pt x="62" y="758"/>
                </a:cubicBezTo>
                <a:cubicBezTo>
                  <a:pt x="61" y="760"/>
                  <a:pt x="61" y="760"/>
                  <a:pt x="61" y="760"/>
                </a:cubicBezTo>
                <a:cubicBezTo>
                  <a:pt x="59" y="763"/>
                  <a:pt x="59" y="763"/>
                  <a:pt x="59" y="763"/>
                </a:cubicBezTo>
                <a:cubicBezTo>
                  <a:pt x="64" y="764"/>
                  <a:pt x="64" y="764"/>
                  <a:pt x="64" y="764"/>
                </a:cubicBezTo>
                <a:cubicBezTo>
                  <a:pt x="70" y="763"/>
                  <a:pt x="70" y="763"/>
                  <a:pt x="70" y="763"/>
                </a:cubicBezTo>
                <a:cubicBezTo>
                  <a:pt x="70" y="763"/>
                  <a:pt x="71" y="765"/>
                  <a:pt x="71" y="765"/>
                </a:cubicBezTo>
                <a:cubicBezTo>
                  <a:pt x="72" y="766"/>
                  <a:pt x="77" y="765"/>
                  <a:pt x="77" y="765"/>
                </a:cubicBezTo>
                <a:cubicBezTo>
                  <a:pt x="81" y="763"/>
                  <a:pt x="81" y="763"/>
                  <a:pt x="81" y="763"/>
                </a:cubicBezTo>
                <a:cubicBezTo>
                  <a:pt x="84" y="761"/>
                  <a:pt x="84" y="761"/>
                  <a:pt x="84" y="761"/>
                </a:cubicBezTo>
                <a:cubicBezTo>
                  <a:pt x="84" y="759"/>
                  <a:pt x="84" y="759"/>
                  <a:pt x="84" y="759"/>
                </a:cubicBezTo>
                <a:cubicBezTo>
                  <a:pt x="84" y="759"/>
                  <a:pt x="86" y="756"/>
                  <a:pt x="86" y="756"/>
                </a:cubicBezTo>
                <a:cubicBezTo>
                  <a:pt x="87" y="756"/>
                  <a:pt x="90" y="757"/>
                  <a:pt x="90" y="757"/>
                </a:cubicBezTo>
                <a:cubicBezTo>
                  <a:pt x="90" y="757"/>
                  <a:pt x="93" y="757"/>
                  <a:pt x="93" y="758"/>
                </a:cubicBezTo>
                <a:cubicBezTo>
                  <a:pt x="93" y="759"/>
                  <a:pt x="95" y="760"/>
                  <a:pt x="95" y="760"/>
                </a:cubicBezTo>
                <a:cubicBezTo>
                  <a:pt x="98" y="760"/>
                  <a:pt x="98" y="760"/>
                  <a:pt x="98" y="760"/>
                </a:cubicBezTo>
                <a:cubicBezTo>
                  <a:pt x="101" y="759"/>
                  <a:pt x="101" y="759"/>
                  <a:pt x="101" y="759"/>
                </a:cubicBezTo>
                <a:cubicBezTo>
                  <a:pt x="105" y="758"/>
                  <a:pt x="105" y="758"/>
                  <a:pt x="105" y="758"/>
                </a:cubicBezTo>
                <a:cubicBezTo>
                  <a:pt x="105" y="758"/>
                  <a:pt x="104" y="756"/>
                  <a:pt x="105" y="756"/>
                </a:cubicBezTo>
                <a:cubicBezTo>
                  <a:pt x="106" y="756"/>
                  <a:pt x="109" y="756"/>
                  <a:pt x="109" y="756"/>
                </a:cubicBezTo>
                <a:cubicBezTo>
                  <a:pt x="109" y="756"/>
                  <a:pt x="110" y="758"/>
                  <a:pt x="111" y="758"/>
                </a:cubicBezTo>
                <a:cubicBezTo>
                  <a:pt x="111" y="758"/>
                  <a:pt x="113" y="756"/>
                  <a:pt x="112" y="755"/>
                </a:cubicBezTo>
                <a:cubicBezTo>
                  <a:pt x="111" y="754"/>
                  <a:pt x="107" y="752"/>
                  <a:pt x="107" y="752"/>
                </a:cubicBezTo>
                <a:cubicBezTo>
                  <a:pt x="107" y="752"/>
                  <a:pt x="105" y="749"/>
                  <a:pt x="105" y="748"/>
                </a:cubicBezTo>
                <a:cubicBezTo>
                  <a:pt x="104" y="747"/>
                  <a:pt x="104" y="744"/>
                  <a:pt x="103" y="743"/>
                </a:cubicBezTo>
                <a:cubicBezTo>
                  <a:pt x="102" y="743"/>
                  <a:pt x="101" y="742"/>
                  <a:pt x="101" y="740"/>
                </a:cubicBezTo>
                <a:cubicBezTo>
                  <a:pt x="102" y="737"/>
                  <a:pt x="102" y="736"/>
                  <a:pt x="102" y="736"/>
                </a:cubicBezTo>
                <a:cubicBezTo>
                  <a:pt x="102" y="735"/>
                  <a:pt x="102" y="731"/>
                  <a:pt x="102" y="731"/>
                </a:cubicBezTo>
                <a:cubicBezTo>
                  <a:pt x="102" y="731"/>
                  <a:pt x="101" y="729"/>
                  <a:pt x="104" y="727"/>
                </a:cubicBezTo>
                <a:cubicBezTo>
                  <a:pt x="107" y="725"/>
                  <a:pt x="107" y="723"/>
                  <a:pt x="108" y="724"/>
                </a:cubicBezTo>
                <a:cubicBezTo>
                  <a:pt x="109" y="725"/>
                  <a:pt x="111" y="727"/>
                  <a:pt x="112" y="727"/>
                </a:cubicBezTo>
                <a:cubicBezTo>
                  <a:pt x="112" y="728"/>
                  <a:pt x="113" y="728"/>
                  <a:pt x="114" y="729"/>
                </a:cubicBezTo>
                <a:cubicBezTo>
                  <a:pt x="114" y="730"/>
                  <a:pt x="113" y="731"/>
                  <a:pt x="115" y="731"/>
                </a:cubicBezTo>
                <a:cubicBezTo>
                  <a:pt x="116" y="731"/>
                  <a:pt x="118" y="731"/>
                  <a:pt x="118" y="731"/>
                </a:cubicBezTo>
                <a:cubicBezTo>
                  <a:pt x="118" y="731"/>
                  <a:pt x="119" y="731"/>
                  <a:pt x="119" y="730"/>
                </a:cubicBezTo>
                <a:cubicBezTo>
                  <a:pt x="119" y="729"/>
                  <a:pt x="119" y="726"/>
                  <a:pt x="118" y="726"/>
                </a:cubicBezTo>
                <a:cubicBezTo>
                  <a:pt x="117" y="725"/>
                  <a:pt x="116" y="724"/>
                  <a:pt x="116" y="724"/>
                </a:cubicBezTo>
                <a:cubicBezTo>
                  <a:pt x="116" y="724"/>
                  <a:pt x="118" y="723"/>
                  <a:pt x="115" y="722"/>
                </a:cubicBezTo>
                <a:cubicBezTo>
                  <a:pt x="112" y="720"/>
                  <a:pt x="112" y="719"/>
                  <a:pt x="113" y="718"/>
                </a:cubicBezTo>
                <a:cubicBezTo>
                  <a:pt x="115" y="717"/>
                  <a:pt x="119" y="718"/>
                  <a:pt x="119" y="718"/>
                </a:cubicBezTo>
                <a:cubicBezTo>
                  <a:pt x="122" y="717"/>
                  <a:pt x="122" y="717"/>
                  <a:pt x="122" y="717"/>
                </a:cubicBezTo>
                <a:cubicBezTo>
                  <a:pt x="122" y="717"/>
                  <a:pt x="124" y="715"/>
                  <a:pt x="126" y="716"/>
                </a:cubicBezTo>
                <a:cubicBezTo>
                  <a:pt x="127" y="717"/>
                  <a:pt x="131" y="716"/>
                  <a:pt x="131" y="716"/>
                </a:cubicBezTo>
                <a:cubicBezTo>
                  <a:pt x="136" y="717"/>
                  <a:pt x="136" y="717"/>
                  <a:pt x="136" y="717"/>
                </a:cubicBezTo>
                <a:cubicBezTo>
                  <a:pt x="138" y="715"/>
                  <a:pt x="138" y="715"/>
                  <a:pt x="138" y="715"/>
                </a:cubicBezTo>
                <a:cubicBezTo>
                  <a:pt x="143" y="717"/>
                  <a:pt x="143" y="717"/>
                  <a:pt x="143" y="717"/>
                </a:cubicBezTo>
                <a:cubicBezTo>
                  <a:pt x="143" y="717"/>
                  <a:pt x="142" y="717"/>
                  <a:pt x="145" y="718"/>
                </a:cubicBezTo>
                <a:cubicBezTo>
                  <a:pt x="147" y="718"/>
                  <a:pt x="150" y="716"/>
                  <a:pt x="150" y="715"/>
                </a:cubicBezTo>
                <a:cubicBezTo>
                  <a:pt x="151" y="715"/>
                  <a:pt x="155" y="708"/>
                  <a:pt x="155" y="708"/>
                </a:cubicBezTo>
                <a:cubicBezTo>
                  <a:pt x="158" y="688"/>
                  <a:pt x="158" y="688"/>
                  <a:pt x="158" y="688"/>
                </a:cubicBezTo>
                <a:cubicBezTo>
                  <a:pt x="158" y="688"/>
                  <a:pt x="162" y="685"/>
                  <a:pt x="161" y="685"/>
                </a:cubicBezTo>
                <a:cubicBezTo>
                  <a:pt x="161" y="684"/>
                  <a:pt x="161" y="677"/>
                  <a:pt x="161" y="676"/>
                </a:cubicBezTo>
                <a:cubicBezTo>
                  <a:pt x="161" y="675"/>
                  <a:pt x="163" y="668"/>
                  <a:pt x="163" y="668"/>
                </a:cubicBezTo>
                <a:cubicBezTo>
                  <a:pt x="163" y="668"/>
                  <a:pt x="167" y="665"/>
                  <a:pt x="165" y="662"/>
                </a:cubicBezTo>
                <a:cubicBezTo>
                  <a:pt x="164" y="659"/>
                  <a:pt x="163" y="654"/>
                  <a:pt x="163" y="654"/>
                </a:cubicBezTo>
                <a:cubicBezTo>
                  <a:pt x="163" y="654"/>
                  <a:pt x="162" y="649"/>
                  <a:pt x="162" y="648"/>
                </a:cubicBezTo>
                <a:cubicBezTo>
                  <a:pt x="162" y="647"/>
                  <a:pt x="166" y="642"/>
                  <a:pt x="166" y="642"/>
                </a:cubicBezTo>
                <a:cubicBezTo>
                  <a:pt x="163" y="633"/>
                  <a:pt x="163" y="633"/>
                  <a:pt x="163" y="633"/>
                </a:cubicBezTo>
                <a:cubicBezTo>
                  <a:pt x="163" y="633"/>
                  <a:pt x="165" y="630"/>
                  <a:pt x="165" y="629"/>
                </a:cubicBezTo>
                <a:cubicBezTo>
                  <a:pt x="165" y="628"/>
                  <a:pt x="163" y="619"/>
                  <a:pt x="163" y="619"/>
                </a:cubicBezTo>
                <a:cubicBezTo>
                  <a:pt x="163" y="617"/>
                  <a:pt x="163" y="617"/>
                  <a:pt x="163" y="617"/>
                </a:cubicBezTo>
                <a:cubicBezTo>
                  <a:pt x="163" y="617"/>
                  <a:pt x="166" y="612"/>
                  <a:pt x="165" y="611"/>
                </a:cubicBezTo>
                <a:cubicBezTo>
                  <a:pt x="165" y="610"/>
                  <a:pt x="165" y="605"/>
                  <a:pt x="165" y="605"/>
                </a:cubicBezTo>
                <a:cubicBezTo>
                  <a:pt x="163" y="599"/>
                  <a:pt x="163" y="599"/>
                  <a:pt x="163" y="599"/>
                </a:cubicBezTo>
                <a:cubicBezTo>
                  <a:pt x="163" y="599"/>
                  <a:pt x="165" y="598"/>
                  <a:pt x="164" y="597"/>
                </a:cubicBezTo>
                <a:cubicBezTo>
                  <a:pt x="163" y="595"/>
                  <a:pt x="162" y="594"/>
                  <a:pt x="162" y="594"/>
                </a:cubicBezTo>
                <a:cubicBezTo>
                  <a:pt x="162" y="592"/>
                  <a:pt x="162" y="592"/>
                  <a:pt x="162" y="592"/>
                </a:cubicBezTo>
                <a:cubicBezTo>
                  <a:pt x="163" y="590"/>
                  <a:pt x="163" y="590"/>
                  <a:pt x="163" y="590"/>
                </a:cubicBezTo>
                <a:cubicBezTo>
                  <a:pt x="165" y="588"/>
                  <a:pt x="165" y="588"/>
                  <a:pt x="165" y="588"/>
                </a:cubicBezTo>
                <a:cubicBezTo>
                  <a:pt x="164" y="582"/>
                  <a:pt x="164" y="582"/>
                  <a:pt x="164" y="582"/>
                </a:cubicBezTo>
                <a:cubicBezTo>
                  <a:pt x="160" y="581"/>
                  <a:pt x="160" y="581"/>
                  <a:pt x="160" y="581"/>
                </a:cubicBezTo>
                <a:cubicBezTo>
                  <a:pt x="160" y="581"/>
                  <a:pt x="160" y="579"/>
                  <a:pt x="161" y="579"/>
                </a:cubicBezTo>
                <a:cubicBezTo>
                  <a:pt x="163" y="578"/>
                  <a:pt x="170" y="575"/>
                  <a:pt x="170" y="575"/>
                </a:cubicBezTo>
                <a:cubicBezTo>
                  <a:pt x="170" y="575"/>
                  <a:pt x="172" y="572"/>
                  <a:pt x="173" y="572"/>
                </a:cubicBezTo>
                <a:cubicBezTo>
                  <a:pt x="173" y="571"/>
                  <a:pt x="181" y="566"/>
                  <a:pt x="181" y="566"/>
                </a:cubicBezTo>
                <a:cubicBezTo>
                  <a:pt x="181" y="566"/>
                  <a:pt x="181" y="563"/>
                  <a:pt x="181" y="562"/>
                </a:cubicBezTo>
                <a:cubicBezTo>
                  <a:pt x="182" y="562"/>
                  <a:pt x="182" y="561"/>
                  <a:pt x="182" y="559"/>
                </a:cubicBezTo>
                <a:cubicBezTo>
                  <a:pt x="183" y="559"/>
                  <a:pt x="181" y="550"/>
                  <a:pt x="181" y="547"/>
                </a:cubicBezTo>
                <a:cubicBezTo>
                  <a:pt x="182" y="545"/>
                  <a:pt x="184" y="549"/>
                  <a:pt x="184" y="549"/>
                </a:cubicBezTo>
                <a:cubicBezTo>
                  <a:pt x="185" y="552"/>
                  <a:pt x="185" y="552"/>
                  <a:pt x="185" y="552"/>
                </a:cubicBezTo>
                <a:cubicBezTo>
                  <a:pt x="185" y="558"/>
                  <a:pt x="185" y="558"/>
                  <a:pt x="185" y="558"/>
                </a:cubicBezTo>
                <a:cubicBezTo>
                  <a:pt x="188" y="559"/>
                  <a:pt x="188" y="559"/>
                  <a:pt x="188" y="559"/>
                </a:cubicBezTo>
                <a:cubicBezTo>
                  <a:pt x="189" y="562"/>
                  <a:pt x="189" y="562"/>
                  <a:pt x="189" y="562"/>
                </a:cubicBezTo>
                <a:cubicBezTo>
                  <a:pt x="189" y="562"/>
                  <a:pt x="188" y="565"/>
                  <a:pt x="189" y="565"/>
                </a:cubicBezTo>
                <a:cubicBezTo>
                  <a:pt x="190" y="564"/>
                  <a:pt x="190" y="564"/>
                  <a:pt x="190" y="564"/>
                </a:cubicBezTo>
                <a:cubicBezTo>
                  <a:pt x="191" y="558"/>
                  <a:pt x="191" y="558"/>
                  <a:pt x="191" y="558"/>
                </a:cubicBezTo>
                <a:cubicBezTo>
                  <a:pt x="191" y="558"/>
                  <a:pt x="195" y="558"/>
                  <a:pt x="194" y="556"/>
                </a:cubicBezTo>
                <a:cubicBezTo>
                  <a:pt x="194" y="555"/>
                  <a:pt x="193" y="553"/>
                  <a:pt x="194" y="553"/>
                </a:cubicBezTo>
                <a:cubicBezTo>
                  <a:pt x="200" y="552"/>
                  <a:pt x="198" y="552"/>
                  <a:pt x="201" y="550"/>
                </a:cubicBezTo>
                <a:cubicBezTo>
                  <a:pt x="201" y="550"/>
                  <a:pt x="203" y="546"/>
                  <a:pt x="203" y="546"/>
                </a:cubicBezTo>
                <a:cubicBezTo>
                  <a:pt x="203" y="545"/>
                  <a:pt x="204" y="543"/>
                  <a:pt x="204" y="543"/>
                </a:cubicBezTo>
                <a:cubicBezTo>
                  <a:pt x="202" y="542"/>
                  <a:pt x="202" y="542"/>
                  <a:pt x="202" y="542"/>
                </a:cubicBezTo>
                <a:cubicBezTo>
                  <a:pt x="201" y="539"/>
                  <a:pt x="201" y="539"/>
                  <a:pt x="201" y="539"/>
                </a:cubicBezTo>
                <a:cubicBezTo>
                  <a:pt x="201" y="539"/>
                  <a:pt x="202" y="537"/>
                  <a:pt x="203" y="538"/>
                </a:cubicBezTo>
                <a:cubicBezTo>
                  <a:pt x="203" y="539"/>
                  <a:pt x="204" y="541"/>
                  <a:pt x="205" y="541"/>
                </a:cubicBezTo>
                <a:cubicBezTo>
                  <a:pt x="206" y="541"/>
                  <a:pt x="209" y="538"/>
                  <a:pt x="209" y="538"/>
                </a:cubicBezTo>
                <a:cubicBezTo>
                  <a:pt x="209" y="535"/>
                  <a:pt x="202" y="531"/>
                  <a:pt x="200" y="530"/>
                </a:cubicBezTo>
                <a:cubicBezTo>
                  <a:pt x="200" y="526"/>
                  <a:pt x="210" y="521"/>
                  <a:pt x="210" y="520"/>
                </a:cubicBezTo>
                <a:cubicBezTo>
                  <a:pt x="211" y="519"/>
                  <a:pt x="211" y="519"/>
                  <a:pt x="211" y="518"/>
                </a:cubicBezTo>
                <a:cubicBezTo>
                  <a:pt x="211" y="517"/>
                  <a:pt x="210" y="516"/>
                  <a:pt x="209" y="517"/>
                </a:cubicBezTo>
                <a:cubicBezTo>
                  <a:pt x="209" y="517"/>
                  <a:pt x="208" y="519"/>
                  <a:pt x="207" y="519"/>
                </a:cubicBezTo>
                <a:cubicBezTo>
                  <a:pt x="207" y="519"/>
                  <a:pt x="205" y="519"/>
                  <a:pt x="205" y="519"/>
                </a:cubicBezTo>
                <a:cubicBezTo>
                  <a:pt x="205" y="519"/>
                  <a:pt x="204" y="517"/>
                  <a:pt x="205" y="516"/>
                </a:cubicBezTo>
                <a:cubicBezTo>
                  <a:pt x="206" y="515"/>
                  <a:pt x="205" y="515"/>
                  <a:pt x="207" y="514"/>
                </a:cubicBezTo>
                <a:cubicBezTo>
                  <a:pt x="208" y="513"/>
                  <a:pt x="209" y="513"/>
                  <a:pt x="210" y="513"/>
                </a:cubicBezTo>
                <a:cubicBezTo>
                  <a:pt x="210" y="512"/>
                  <a:pt x="211" y="511"/>
                  <a:pt x="212" y="511"/>
                </a:cubicBezTo>
                <a:cubicBezTo>
                  <a:pt x="213" y="511"/>
                  <a:pt x="218" y="508"/>
                  <a:pt x="218" y="508"/>
                </a:cubicBezTo>
                <a:cubicBezTo>
                  <a:pt x="219" y="506"/>
                  <a:pt x="219" y="506"/>
                  <a:pt x="219" y="506"/>
                </a:cubicBezTo>
                <a:cubicBezTo>
                  <a:pt x="219" y="506"/>
                  <a:pt x="216" y="503"/>
                  <a:pt x="216" y="503"/>
                </a:cubicBezTo>
                <a:cubicBezTo>
                  <a:pt x="216" y="503"/>
                  <a:pt x="211" y="499"/>
                  <a:pt x="211" y="499"/>
                </a:cubicBezTo>
                <a:cubicBezTo>
                  <a:pt x="211" y="499"/>
                  <a:pt x="209" y="499"/>
                  <a:pt x="209" y="498"/>
                </a:cubicBezTo>
                <a:cubicBezTo>
                  <a:pt x="209" y="498"/>
                  <a:pt x="207" y="496"/>
                  <a:pt x="207" y="496"/>
                </a:cubicBezTo>
                <a:cubicBezTo>
                  <a:pt x="205" y="491"/>
                  <a:pt x="203" y="495"/>
                  <a:pt x="199" y="493"/>
                </a:cubicBezTo>
                <a:cubicBezTo>
                  <a:pt x="199" y="493"/>
                  <a:pt x="197" y="489"/>
                  <a:pt x="197" y="489"/>
                </a:cubicBezTo>
                <a:cubicBezTo>
                  <a:pt x="197" y="489"/>
                  <a:pt x="199" y="489"/>
                  <a:pt x="199" y="488"/>
                </a:cubicBezTo>
                <a:cubicBezTo>
                  <a:pt x="199" y="486"/>
                  <a:pt x="197" y="484"/>
                  <a:pt x="197" y="484"/>
                </a:cubicBezTo>
                <a:cubicBezTo>
                  <a:pt x="195" y="482"/>
                  <a:pt x="195" y="482"/>
                  <a:pt x="195" y="482"/>
                </a:cubicBezTo>
                <a:cubicBezTo>
                  <a:pt x="191" y="478"/>
                  <a:pt x="192" y="487"/>
                  <a:pt x="189" y="479"/>
                </a:cubicBezTo>
                <a:cubicBezTo>
                  <a:pt x="189" y="479"/>
                  <a:pt x="188" y="479"/>
                  <a:pt x="187" y="477"/>
                </a:cubicBezTo>
                <a:cubicBezTo>
                  <a:pt x="186" y="476"/>
                  <a:pt x="183" y="473"/>
                  <a:pt x="183" y="473"/>
                </a:cubicBezTo>
                <a:cubicBezTo>
                  <a:pt x="183" y="473"/>
                  <a:pt x="182" y="470"/>
                  <a:pt x="182" y="470"/>
                </a:cubicBezTo>
                <a:cubicBezTo>
                  <a:pt x="181" y="470"/>
                  <a:pt x="180" y="467"/>
                  <a:pt x="180" y="467"/>
                </a:cubicBezTo>
                <a:cubicBezTo>
                  <a:pt x="175" y="470"/>
                  <a:pt x="175" y="470"/>
                  <a:pt x="175" y="470"/>
                </a:cubicBezTo>
                <a:cubicBezTo>
                  <a:pt x="172" y="473"/>
                  <a:pt x="172" y="473"/>
                  <a:pt x="172" y="473"/>
                </a:cubicBezTo>
                <a:cubicBezTo>
                  <a:pt x="172" y="473"/>
                  <a:pt x="171" y="471"/>
                  <a:pt x="171" y="471"/>
                </a:cubicBezTo>
                <a:cubicBezTo>
                  <a:pt x="171" y="471"/>
                  <a:pt x="171" y="467"/>
                  <a:pt x="171" y="467"/>
                </a:cubicBezTo>
                <a:cubicBezTo>
                  <a:pt x="171" y="467"/>
                  <a:pt x="168" y="466"/>
                  <a:pt x="167" y="466"/>
                </a:cubicBezTo>
                <a:cubicBezTo>
                  <a:pt x="167" y="466"/>
                  <a:pt x="164" y="466"/>
                  <a:pt x="164" y="466"/>
                </a:cubicBezTo>
                <a:cubicBezTo>
                  <a:pt x="160" y="465"/>
                  <a:pt x="160" y="465"/>
                  <a:pt x="160" y="465"/>
                </a:cubicBezTo>
                <a:cubicBezTo>
                  <a:pt x="160" y="462"/>
                  <a:pt x="160" y="462"/>
                  <a:pt x="160" y="462"/>
                </a:cubicBezTo>
                <a:cubicBezTo>
                  <a:pt x="160" y="462"/>
                  <a:pt x="162" y="460"/>
                  <a:pt x="161" y="459"/>
                </a:cubicBezTo>
                <a:cubicBezTo>
                  <a:pt x="161" y="458"/>
                  <a:pt x="158" y="456"/>
                  <a:pt x="158" y="456"/>
                </a:cubicBezTo>
                <a:cubicBezTo>
                  <a:pt x="158" y="454"/>
                  <a:pt x="158" y="454"/>
                  <a:pt x="158" y="454"/>
                </a:cubicBezTo>
                <a:cubicBezTo>
                  <a:pt x="155" y="450"/>
                  <a:pt x="155" y="450"/>
                  <a:pt x="155" y="450"/>
                </a:cubicBezTo>
                <a:cubicBezTo>
                  <a:pt x="155" y="450"/>
                  <a:pt x="157" y="447"/>
                  <a:pt x="157" y="447"/>
                </a:cubicBezTo>
                <a:cubicBezTo>
                  <a:pt x="157" y="446"/>
                  <a:pt x="153" y="437"/>
                  <a:pt x="153" y="437"/>
                </a:cubicBezTo>
                <a:cubicBezTo>
                  <a:pt x="153" y="437"/>
                  <a:pt x="155" y="433"/>
                  <a:pt x="155" y="432"/>
                </a:cubicBezTo>
                <a:cubicBezTo>
                  <a:pt x="155" y="432"/>
                  <a:pt x="153" y="428"/>
                  <a:pt x="153" y="428"/>
                </a:cubicBezTo>
                <a:cubicBezTo>
                  <a:pt x="151" y="428"/>
                  <a:pt x="151" y="428"/>
                  <a:pt x="151" y="428"/>
                </a:cubicBezTo>
                <a:cubicBezTo>
                  <a:pt x="151" y="424"/>
                  <a:pt x="151" y="424"/>
                  <a:pt x="151" y="424"/>
                </a:cubicBezTo>
                <a:cubicBezTo>
                  <a:pt x="152" y="421"/>
                  <a:pt x="152" y="421"/>
                  <a:pt x="152" y="421"/>
                </a:cubicBezTo>
                <a:cubicBezTo>
                  <a:pt x="150" y="419"/>
                  <a:pt x="150" y="419"/>
                  <a:pt x="150" y="419"/>
                </a:cubicBezTo>
                <a:cubicBezTo>
                  <a:pt x="150" y="419"/>
                  <a:pt x="151" y="417"/>
                  <a:pt x="152" y="417"/>
                </a:cubicBezTo>
                <a:cubicBezTo>
                  <a:pt x="152" y="417"/>
                  <a:pt x="152" y="413"/>
                  <a:pt x="152" y="413"/>
                </a:cubicBezTo>
                <a:cubicBezTo>
                  <a:pt x="152" y="413"/>
                  <a:pt x="153" y="411"/>
                  <a:pt x="154" y="411"/>
                </a:cubicBezTo>
                <a:cubicBezTo>
                  <a:pt x="154" y="411"/>
                  <a:pt x="157" y="413"/>
                  <a:pt x="157" y="413"/>
                </a:cubicBezTo>
                <a:cubicBezTo>
                  <a:pt x="157" y="413"/>
                  <a:pt x="160" y="414"/>
                  <a:pt x="160" y="413"/>
                </a:cubicBezTo>
                <a:cubicBezTo>
                  <a:pt x="160" y="413"/>
                  <a:pt x="159" y="410"/>
                  <a:pt x="159" y="410"/>
                </a:cubicBezTo>
                <a:cubicBezTo>
                  <a:pt x="159" y="409"/>
                  <a:pt x="157" y="407"/>
                  <a:pt x="157" y="407"/>
                </a:cubicBezTo>
                <a:cubicBezTo>
                  <a:pt x="156" y="406"/>
                  <a:pt x="156" y="401"/>
                  <a:pt x="156" y="401"/>
                </a:cubicBezTo>
                <a:cubicBezTo>
                  <a:pt x="156" y="401"/>
                  <a:pt x="154" y="397"/>
                  <a:pt x="155" y="397"/>
                </a:cubicBezTo>
                <a:cubicBezTo>
                  <a:pt x="155" y="397"/>
                  <a:pt x="156" y="395"/>
                  <a:pt x="156" y="395"/>
                </a:cubicBezTo>
                <a:cubicBezTo>
                  <a:pt x="157" y="388"/>
                  <a:pt x="157" y="388"/>
                  <a:pt x="157" y="388"/>
                </a:cubicBezTo>
                <a:cubicBezTo>
                  <a:pt x="158" y="382"/>
                  <a:pt x="158" y="382"/>
                  <a:pt x="158" y="382"/>
                </a:cubicBezTo>
                <a:cubicBezTo>
                  <a:pt x="155" y="379"/>
                  <a:pt x="155" y="379"/>
                  <a:pt x="155" y="379"/>
                </a:cubicBezTo>
                <a:cubicBezTo>
                  <a:pt x="154" y="377"/>
                  <a:pt x="154" y="377"/>
                  <a:pt x="154" y="377"/>
                </a:cubicBezTo>
                <a:cubicBezTo>
                  <a:pt x="152" y="375"/>
                  <a:pt x="152" y="375"/>
                  <a:pt x="152" y="375"/>
                </a:cubicBezTo>
                <a:cubicBezTo>
                  <a:pt x="154" y="369"/>
                  <a:pt x="154" y="369"/>
                  <a:pt x="154" y="369"/>
                </a:cubicBezTo>
                <a:cubicBezTo>
                  <a:pt x="158" y="369"/>
                  <a:pt x="158" y="369"/>
                  <a:pt x="158" y="369"/>
                </a:cubicBezTo>
                <a:cubicBezTo>
                  <a:pt x="160" y="366"/>
                  <a:pt x="160" y="366"/>
                  <a:pt x="160" y="366"/>
                </a:cubicBezTo>
                <a:cubicBezTo>
                  <a:pt x="160" y="366"/>
                  <a:pt x="163" y="364"/>
                  <a:pt x="163" y="363"/>
                </a:cubicBezTo>
                <a:cubicBezTo>
                  <a:pt x="163" y="363"/>
                  <a:pt x="164" y="359"/>
                  <a:pt x="164" y="359"/>
                </a:cubicBezTo>
                <a:cubicBezTo>
                  <a:pt x="163" y="356"/>
                  <a:pt x="163" y="356"/>
                  <a:pt x="163" y="356"/>
                </a:cubicBezTo>
                <a:cubicBezTo>
                  <a:pt x="165" y="357"/>
                  <a:pt x="165" y="357"/>
                  <a:pt x="165" y="357"/>
                </a:cubicBezTo>
                <a:cubicBezTo>
                  <a:pt x="165" y="354"/>
                  <a:pt x="165" y="354"/>
                  <a:pt x="165" y="354"/>
                </a:cubicBezTo>
                <a:cubicBezTo>
                  <a:pt x="165" y="354"/>
                  <a:pt x="166" y="351"/>
                  <a:pt x="166" y="351"/>
                </a:cubicBezTo>
                <a:cubicBezTo>
                  <a:pt x="167" y="351"/>
                  <a:pt x="168" y="350"/>
                  <a:pt x="168" y="350"/>
                </a:cubicBezTo>
                <a:cubicBezTo>
                  <a:pt x="168" y="350"/>
                  <a:pt x="170" y="346"/>
                  <a:pt x="170" y="346"/>
                </a:cubicBezTo>
                <a:cubicBezTo>
                  <a:pt x="170" y="346"/>
                  <a:pt x="171" y="347"/>
                  <a:pt x="172" y="346"/>
                </a:cubicBezTo>
                <a:cubicBezTo>
                  <a:pt x="173" y="345"/>
                  <a:pt x="173" y="345"/>
                  <a:pt x="173" y="344"/>
                </a:cubicBezTo>
                <a:cubicBezTo>
                  <a:pt x="174" y="342"/>
                  <a:pt x="176" y="338"/>
                  <a:pt x="176" y="338"/>
                </a:cubicBezTo>
                <a:cubicBezTo>
                  <a:pt x="176" y="338"/>
                  <a:pt x="176" y="337"/>
                  <a:pt x="176" y="336"/>
                </a:cubicBezTo>
                <a:cubicBezTo>
                  <a:pt x="177" y="336"/>
                  <a:pt x="179" y="336"/>
                  <a:pt x="179" y="335"/>
                </a:cubicBezTo>
                <a:cubicBezTo>
                  <a:pt x="178" y="334"/>
                  <a:pt x="176" y="331"/>
                  <a:pt x="176" y="331"/>
                </a:cubicBezTo>
                <a:cubicBezTo>
                  <a:pt x="179" y="328"/>
                  <a:pt x="179" y="328"/>
                  <a:pt x="179" y="328"/>
                </a:cubicBezTo>
                <a:cubicBezTo>
                  <a:pt x="179" y="328"/>
                  <a:pt x="182" y="325"/>
                  <a:pt x="182" y="325"/>
                </a:cubicBezTo>
                <a:cubicBezTo>
                  <a:pt x="182" y="326"/>
                  <a:pt x="183" y="326"/>
                  <a:pt x="184" y="325"/>
                </a:cubicBezTo>
                <a:cubicBezTo>
                  <a:pt x="184" y="325"/>
                  <a:pt x="185" y="324"/>
                  <a:pt x="186" y="323"/>
                </a:cubicBezTo>
                <a:cubicBezTo>
                  <a:pt x="186" y="323"/>
                  <a:pt x="187" y="322"/>
                  <a:pt x="188" y="322"/>
                </a:cubicBezTo>
                <a:cubicBezTo>
                  <a:pt x="188" y="321"/>
                  <a:pt x="189" y="319"/>
                  <a:pt x="189" y="318"/>
                </a:cubicBezTo>
                <a:cubicBezTo>
                  <a:pt x="189" y="318"/>
                  <a:pt x="191" y="313"/>
                  <a:pt x="191" y="313"/>
                </a:cubicBezTo>
                <a:cubicBezTo>
                  <a:pt x="191" y="310"/>
                  <a:pt x="191" y="310"/>
                  <a:pt x="191" y="310"/>
                </a:cubicBezTo>
                <a:cubicBezTo>
                  <a:pt x="192" y="309"/>
                  <a:pt x="192" y="309"/>
                  <a:pt x="192" y="309"/>
                </a:cubicBezTo>
                <a:cubicBezTo>
                  <a:pt x="194" y="307"/>
                  <a:pt x="194" y="307"/>
                  <a:pt x="194" y="307"/>
                </a:cubicBezTo>
                <a:cubicBezTo>
                  <a:pt x="194" y="307"/>
                  <a:pt x="196" y="306"/>
                  <a:pt x="196" y="307"/>
                </a:cubicBezTo>
                <a:cubicBezTo>
                  <a:pt x="196" y="307"/>
                  <a:pt x="195" y="309"/>
                  <a:pt x="195" y="309"/>
                </a:cubicBezTo>
                <a:cubicBezTo>
                  <a:pt x="198" y="309"/>
                  <a:pt x="198" y="309"/>
                  <a:pt x="198" y="309"/>
                </a:cubicBezTo>
                <a:cubicBezTo>
                  <a:pt x="198" y="309"/>
                  <a:pt x="198" y="307"/>
                  <a:pt x="198" y="308"/>
                </a:cubicBezTo>
                <a:cubicBezTo>
                  <a:pt x="199" y="308"/>
                  <a:pt x="200" y="309"/>
                  <a:pt x="200" y="309"/>
                </a:cubicBezTo>
                <a:cubicBezTo>
                  <a:pt x="200" y="308"/>
                  <a:pt x="201" y="306"/>
                  <a:pt x="201" y="306"/>
                </a:cubicBezTo>
                <a:cubicBezTo>
                  <a:pt x="201" y="303"/>
                  <a:pt x="201" y="303"/>
                  <a:pt x="201" y="303"/>
                </a:cubicBezTo>
                <a:cubicBezTo>
                  <a:pt x="201" y="303"/>
                  <a:pt x="203" y="301"/>
                  <a:pt x="204" y="300"/>
                </a:cubicBezTo>
                <a:cubicBezTo>
                  <a:pt x="204" y="299"/>
                  <a:pt x="207" y="296"/>
                  <a:pt x="207" y="296"/>
                </a:cubicBezTo>
                <a:cubicBezTo>
                  <a:pt x="210" y="295"/>
                  <a:pt x="210" y="295"/>
                  <a:pt x="210" y="295"/>
                </a:cubicBezTo>
                <a:cubicBezTo>
                  <a:pt x="210" y="295"/>
                  <a:pt x="211" y="294"/>
                  <a:pt x="212" y="294"/>
                </a:cubicBezTo>
                <a:cubicBezTo>
                  <a:pt x="212" y="294"/>
                  <a:pt x="215" y="290"/>
                  <a:pt x="215" y="290"/>
                </a:cubicBezTo>
                <a:cubicBezTo>
                  <a:pt x="215" y="290"/>
                  <a:pt x="215" y="289"/>
                  <a:pt x="216" y="288"/>
                </a:cubicBezTo>
                <a:cubicBezTo>
                  <a:pt x="216" y="287"/>
                  <a:pt x="218" y="287"/>
                  <a:pt x="218" y="286"/>
                </a:cubicBezTo>
                <a:cubicBezTo>
                  <a:pt x="219" y="286"/>
                  <a:pt x="221" y="281"/>
                  <a:pt x="221" y="281"/>
                </a:cubicBezTo>
                <a:cubicBezTo>
                  <a:pt x="221" y="281"/>
                  <a:pt x="222" y="281"/>
                  <a:pt x="222" y="280"/>
                </a:cubicBezTo>
                <a:cubicBezTo>
                  <a:pt x="222" y="278"/>
                  <a:pt x="223" y="276"/>
                  <a:pt x="223" y="276"/>
                </a:cubicBezTo>
                <a:cubicBezTo>
                  <a:pt x="225" y="272"/>
                  <a:pt x="225" y="272"/>
                  <a:pt x="225" y="272"/>
                </a:cubicBezTo>
                <a:cubicBezTo>
                  <a:pt x="225" y="266"/>
                  <a:pt x="225" y="266"/>
                  <a:pt x="225" y="266"/>
                </a:cubicBezTo>
                <a:cubicBezTo>
                  <a:pt x="227" y="261"/>
                  <a:pt x="227" y="261"/>
                  <a:pt x="227" y="261"/>
                </a:cubicBezTo>
                <a:cubicBezTo>
                  <a:pt x="227" y="261"/>
                  <a:pt x="228" y="260"/>
                  <a:pt x="228" y="259"/>
                </a:cubicBezTo>
                <a:cubicBezTo>
                  <a:pt x="229" y="259"/>
                  <a:pt x="230" y="256"/>
                  <a:pt x="230" y="256"/>
                </a:cubicBezTo>
                <a:cubicBezTo>
                  <a:pt x="230" y="256"/>
                  <a:pt x="233" y="252"/>
                  <a:pt x="233" y="252"/>
                </a:cubicBezTo>
                <a:cubicBezTo>
                  <a:pt x="233" y="252"/>
                  <a:pt x="234" y="249"/>
                  <a:pt x="234" y="248"/>
                </a:cubicBezTo>
                <a:cubicBezTo>
                  <a:pt x="235" y="248"/>
                  <a:pt x="235" y="248"/>
                  <a:pt x="235" y="248"/>
                </a:cubicBezTo>
                <a:cubicBezTo>
                  <a:pt x="235" y="245"/>
                  <a:pt x="235" y="245"/>
                  <a:pt x="235" y="245"/>
                </a:cubicBezTo>
                <a:cubicBezTo>
                  <a:pt x="233" y="241"/>
                  <a:pt x="233" y="241"/>
                  <a:pt x="233" y="241"/>
                </a:cubicBezTo>
                <a:cubicBezTo>
                  <a:pt x="229" y="238"/>
                  <a:pt x="229" y="238"/>
                  <a:pt x="229" y="238"/>
                </a:cubicBezTo>
                <a:cubicBezTo>
                  <a:pt x="226" y="238"/>
                  <a:pt x="226" y="238"/>
                  <a:pt x="226" y="238"/>
                </a:cubicBezTo>
                <a:cubicBezTo>
                  <a:pt x="224" y="236"/>
                  <a:pt x="224" y="236"/>
                  <a:pt x="224" y="236"/>
                </a:cubicBezTo>
                <a:cubicBezTo>
                  <a:pt x="225" y="234"/>
                  <a:pt x="225" y="234"/>
                  <a:pt x="225" y="234"/>
                </a:cubicBezTo>
                <a:cubicBezTo>
                  <a:pt x="223" y="231"/>
                  <a:pt x="223" y="231"/>
                  <a:pt x="223" y="231"/>
                </a:cubicBezTo>
                <a:cubicBezTo>
                  <a:pt x="222" y="229"/>
                  <a:pt x="222" y="229"/>
                  <a:pt x="222" y="229"/>
                </a:cubicBezTo>
                <a:cubicBezTo>
                  <a:pt x="220" y="227"/>
                  <a:pt x="220" y="227"/>
                  <a:pt x="220" y="227"/>
                </a:cubicBezTo>
                <a:cubicBezTo>
                  <a:pt x="220" y="227"/>
                  <a:pt x="222" y="224"/>
                  <a:pt x="222" y="224"/>
                </a:cubicBezTo>
                <a:cubicBezTo>
                  <a:pt x="222" y="224"/>
                  <a:pt x="223" y="223"/>
                  <a:pt x="223" y="222"/>
                </a:cubicBezTo>
                <a:cubicBezTo>
                  <a:pt x="223" y="222"/>
                  <a:pt x="225" y="219"/>
                  <a:pt x="225" y="219"/>
                </a:cubicBezTo>
                <a:cubicBezTo>
                  <a:pt x="225" y="219"/>
                  <a:pt x="227" y="216"/>
                  <a:pt x="227" y="216"/>
                </a:cubicBezTo>
                <a:cubicBezTo>
                  <a:pt x="227" y="216"/>
                  <a:pt x="228" y="215"/>
                  <a:pt x="228" y="214"/>
                </a:cubicBezTo>
                <a:cubicBezTo>
                  <a:pt x="228" y="213"/>
                  <a:pt x="227" y="209"/>
                  <a:pt x="227" y="209"/>
                </a:cubicBezTo>
                <a:cubicBezTo>
                  <a:pt x="227" y="209"/>
                  <a:pt x="227" y="206"/>
                  <a:pt x="228" y="206"/>
                </a:cubicBezTo>
                <a:cubicBezTo>
                  <a:pt x="228" y="205"/>
                  <a:pt x="229" y="204"/>
                  <a:pt x="229" y="204"/>
                </a:cubicBezTo>
                <a:cubicBezTo>
                  <a:pt x="229" y="204"/>
                  <a:pt x="230" y="204"/>
                  <a:pt x="231" y="205"/>
                </a:cubicBezTo>
                <a:cubicBezTo>
                  <a:pt x="232" y="205"/>
                  <a:pt x="232" y="203"/>
                  <a:pt x="232" y="203"/>
                </a:cubicBezTo>
                <a:cubicBezTo>
                  <a:pt x="232" y="203"/>
                  <a:pt x="232" y="200"/>
                  <a:pt x="231" y="200"/>
                </a:cubicBezTo>
                <a:cubicBezTo>
                  <a:pt x="230" y="200"/>
                  <a:pt x="229" y="198"/>
                  <a:pt x="229" y="198"/>
                </a:cubicBezTo>
                <a:cubicBezTo>
                  <a:pt x="229" y="198"/>
                  <a:pt x="230" y="197"/>
                  <a:pt x="230" y="197"/>
                </a:cubicBezTo>
                <a:cubicBezTo>
                  <a:pt x="230" y="196"/>
                  <a:pt x="232" y="195"/>
                  <a:pt x="232" y="195"/>
                </a:cubicBezTo>
                <a:cubicBezTo>
                  <a:pt x="235" y="194"/>
                  <a:pt x="235" y="194"/>
                  <a:pt x="235" y="194"/>
                </a:cubicBezTo>
                <a:cubicBezTo>
                  <a:pt x="234" y="191"/>
                  <a:pt x="234" y="191"/>
                  <a:pt x="234" y="191"/>
                </a:cubicBezTo>
                <a:cubicBezTo>
                  <a:pt x="234" y="188"/>
                  <a:pt x="234" y="188"/>
                  <a:pt x="234" y="188"/>
                </a:cubicBezTo>
                <a:cubicBezTo>
                  <a:pt x="234" y="188"/>
                  <a:pt x="238" y="189"/>
                  <a:pt x="238" y="189"/>
                </a:cubicBezTo>
                <a:cubicBezTo>
                  <a:pt x="238" y="190"/>
                  <a:pt x="239" y="192"/>
                  <a:pt x="240" y="192"/>
                </a:cubicBezTo>
                <a:cubicBezTo>
                  <a:pt x="240" y="191"/>
                  <a:pt x="240" y="189"/>
                  <a:pt x="240" y="189"/>
                </a:cubicBezTo>
                <a:cubicBezTo>
                  <a:pt x="240" y="189"/>
                  <a:pt x="241" y="186"/>
                  <a:pt x="242" y="187"/>
                </a:cubicBezTo>
                <a:cubicBezTo>
                  <a:pt x="244" y="188"/>
                  <a:pt x="245" y="186"/>
                  <a:pt x="246" y="186"/>
                </a:cubicBezTo>
                <a:cubicBezTo>
                  <a:pt x="246" y="185"/>
                  <a:pt x="247" y="183"/>
                  <a:pt x="247" y="183"/>
                </a:cubicBezTo>
                <a:cubicBezTo>
                  <a:pt x="247" y="183"/>
                  <a:pt x="248" y="180"/>
                  <a:pt x="247" y="179"/>
                </a:cubicBezTo>
                <a:cubicBezTo>
                  <a:pt x="246" y="179"/>
                  <a:pt x="245" y="179"/>
                  <a:pt x="245" y="178"/>
                </a:cubicBezTo>
                <a:cubicBezTo>
                  <a:pt x="245" y="178"/>
                  <a:pt x="246" y="176"/>
                  <a:pt x="247" y="176"/>
                </a:cubicBezTo>
                <a:cubicBezTo>
                  <a:pt x="248" y="176"/>
                  <a:pt x="248" y="176"/>
                  <a:pt x="250" y="175"/>
                </a:cubicBezTo>
                <a:cubicBezTo>
                  <a:pt x="251" y="174"/>
                  <a:pt x="251" y="173"/>
                  <a:pt x="251" y="173"/>
                </a:cubicBezTo>
                <a:cubicBezTo>
                  <a:pt x="251" y="173"/>
                  <a:pt x="254" y="172"/>
                  <a:pt x="254" y="172"/>
                </a:cubicBezTo>
                <a:cubicBezTo>
                  <a:pt x="258" y="170"/>
                  <a:pt x="258" y="170"/>
                  <a:pt x="258" y="170"/>
                </a:cubicBezTo>
                <a:cubicBezTo>
                  <a:pt x="258" y="168"/>
                  <a:pt x="258" y="168"/>
                  <a:pt x="258" y="168"/>
                </a:cubicBezTo>
                <a:cubicBezTo>
                  <a:pt x="258" y="168"/>
                  <a:pt x="260" y="168"/>
                  <a:pt x="260" y="168"/>
                </a:cubicBezTo>
                <a:cubicBezTo>
                  <a:pt x="261" y="168"/>
                  <a:pt x="262" y="169"/>
                  <a:pt x="262" y="169"/>
                </a:cubicBezTo>
                <a:cubicBezTo>
                  <a:pt x="262" y="169"/>
                  <a:pt x="264" y="169"/>
                  <a:pt x="264" y="169"/>
                </a:cubicBezTo>
                <a:cubicBezTo>
                  <a:pt x="264" y="168"/>
                  <a:pt x="263" y="167"/>
                  <a:pt x="264" y="167"/>
                </a:cubicBezTo>
                <a:cubicBezTo>
                  <a:pt x="265" y="168"/>
                  <a:pt x="265" y="168"/>
                  <a:pt x="265" y="169"/>
                </a:cubicBezTo>
                <a:cubicBezTo>
                  <a:pt x="266" y="169"/>
                  <a:pt x="266" y="169"/>
                  <a:pt x="266" y="169"/>
                </a:cubicBezTo>
                <a:cubicBezTo>
                  <a:pt x="267" y="169"/>
                  <a:pt x="268" y="170"/>
                  <a:pt x="269" y="171"/>
                </a:cubicBezTo>
                <a:cubicBezTo>
                  <a:pt x="269" y="171"/>
                  <a:pt x="269" y="172"/>
                  <a:pt x="269" y="173"/>
                </a:cubicBezTo>
                <a:cubicBezTo>
                  <a:pt x="269" y="174"/>
                  <a:pt x="269" y="174"/>
                  <a:pt x="269" y="175"/>
                </a:cubicBezTo>
                <a:cubicBezTo>
                  <a:pt x="269" y="176"/>
                  <a:pt x="269" y="176"/>
                  <a:pt x="269" y="176"/>
                </a:cubicBezTo>
                <a:cubicBezTo>
                  <a:pt x="269" y="176"/>
                  <a:pt x="272" y="178"/>
                  <a:pt x="272" y="177"/>
                </a:cubicBezTo>
                <a:cubicBezTo>
                  <a:pt x="272" y="176"/>
                  <a:pt x="272" y="177"/>
                  <a:pt x="272" y="175"/>
                </a:cubicBezTo>
                <a:cubicBezTo>
                  <a:pt x="271" y="174"/>
                  <a:pt x="272" y="173"/>
                  <a:pt x="272" y="172"/>
                </a:cubicBezTo>
                <a:cubicBezTo>
                  <a:pt x="271" y="171"/>
                  <a:pt x="270" y="169"/>
                  <a:pt x="270" y="168"/>
                </a:cubicBezTo>
                <a:cubicBezTo>
                  <a:pt x="270" y="168"/>
                  <a:pt x="271" y="167"/>
                  <a:pt x="272" y="167"/>
                </a:cubicBezTo>
                <a:cubicBezTo>
                  <a:pt x="273" y="167"/>
                  <a:pt x="272" y="166"/>
                  <a:pt x="273" y="167"/>
                </a:cubicBezTo>
                <a:cubicBezTo>
                  <a:pt x="274" y="168"/>
                  <a:pt x="274" y="169"/>
                  <a:pt x="275" y="169"/>
                </a:cubicBezTo>
                <a:cubicBezTo>
                  <a:pt x="276" y="169"/>
                  <a:pt x="276" y="169"/>
                  <a:pt x="276" y="169"/>
                </a:cubicBezTo>
                <a:cubicBezTo>
                  <a:pt x="276" y="170"/>
                  <a:pt x="277" y="171"/>
                  <a:pt x="277" y="172"/>
                </a:cubicBezTo>
                <a:cubicBezTo>
                  <a:pt x="277" y="173"/>
                  <a:pt x="277" y="173"/>
                  <a:pt x="277" y="174"/>
                </a:cubicBezTo>
                <a:cubicBezTo>
                  <a:pt x="277" y="174"/>
                  <a:pt x="279" y="177"/>
                  <a:pt x="279" y="177"/>
                </a:cubicBezTo>
                <a:cubicBezTo>
                  <a:pt x="279" y="177"/>
                  <a:pt x="281" y="175"/>
                  <a:pt x="281" y="175"/>
                </a:cubicBezTo>
                <a:cubicBezTo>
                  <a:pt x="281" y="174"/>
                  <a:pt x="281" y="173"/>
                  <a:pt x="281" y="173"/>
                </a:cubicBezTo>
                <a:cubicBezTo>
                  <a:pt x="281" y="172"/>
                  <a:pt x="281" y="171"/>
                  <a:pt x="281" y="171"/>
                </a:cubicBezTo>
                <a:cubicBezTo>
                  <a:pt x="281" y="170"/>
                  <a:pt x="278" y="167"/>
                  <a:pt x="278" y="167"/>
                </a:cubicBezTo>
                <a:cubicBezTo>
                  <a:pt x="278" y="167"/>
                  <a:pt x="278" y="166"/>
                  <a:pt x="279" y="165"/>
                </a:cubicBezTo>
                <a:cubicBezTo>
                  <a:pt x="279" y="165"/>
                  <a:pt x="280" y="164"/>
                  <a:pt x="282" y="163"/>
                </a:cubicBezTo>
                <a:cubicBezTo>
                  <a:pt x="276" y="150"/>
                  <a:pt x="276" y="150"/>
                  <a:pt x="276" y="150"/>
                </a:cubicBezTo>
                <a:cubicBezTo>
                  <a:pt x="270" y="147"/>
                  <a:pt x="270" y="147"/>
                  <a:pt x="270" y="147"/>
                </a:cubicBezTo>
                <a:cubicBezTo>
                  <a:pt x="266" y="143"/>
                  <a:pt x="266" y="143"/>
                  <a:pt x="266" y="143"/>
                </a:cubicBezTo>
                <a:cubicBezTo>
                  <a:pt x="266" y="138"/>
                  <a:pt x="266" y="138"/>
                  <a:pt x="266" y="138"/>
                </a:cubicBezTo>
                <a:cubicBezTo>
                  <a:pt x="263" y="134"/>
                  <a:pt x="263" y="134"/>
                  <a:pt x="263" y="134"/>
                </a:cubicBezTo>
                <a:cubicBezTo>
                  <a:pt x="263" y="134"/>
                  <a:pt x="264" y="131"/>
                  <a:pt x="264" y="130"/>
                </a:cubicBezTo>
                <a:cubicBezTo>
                  <a:pt x="265" y="129"/>
                  <a:pt x="267" y="124"/>
                  <a:pt x="267" y="124"/>
                </a:cubicBezTo>
                <a:cubicBezTo>
                  <a:pt x="267" y="124"/>
                  <a:pt x="266" y="120"/>
                  <a:pt x="266" y="119"/>
                </a:cubicBezTo>
                <a:cubicBezTo>
                  <a:pt x="266" y="118"/>
                  <a:pt x="267" y="113"/>
                  <a:pt x="267" y="113"/>
                </a:cubicBezTo>
                <a:cubicBezTo>
                  <a:pt x="266" y="108"/>
                  <a:pt x="266" y="108"/>
                  <a:pt x="266" y="108"/>
                </a:cubicBezTo>
                <a:cubicBezTo>
                  <a:pt x="254" y="94"/>
                  <a:pt x="254" y="94"/>
                  <a:pt x="254" y="94"/>
                </a:cubicBezTo>
                <a:cubicBezTo>
                  <a:pt x="255" y="88"/>
                  <a:pt x="255" y="88"/>
                  <a:pt x="255" y="88"/>
                </a:cubicBezTo>
                <a:cubicBezTo>
                  <a:pt x="255" y="88"/>
                  <a:pt x="255" y="88"/>
                  <a:pt x="255" y="88"/>
                </a:cubicBezTo>
                <a:close/>
                <a:moveTo>
                  <a:pt x="165" y="710"/>
                </a:moveTo>
                <a:cubicBezTo>
                  <a:pt x="165" y="710"/>
                  <a:pt x="165" y="710"/>
                  <a:pt x="165" y="710"/>
                </a:cubicBezTo>
                <a:cubicBezTo>
                  <a:pt x="166" y="702"/>
                  <a:pt x="166" y="702"/>
                  <a:pt x="166" y="702"/>
                </a:cubicBezTo>
                <a:cubicBezTo>
                  <a:pt x="166" y="702"/>
                  <a:pt x="164" y="699"/>
                  <a:pt x="164" y="699"/>
                </a:cubicBezTo>
                <a:cubicBezTo>
                  <a:pt x="164" y="698"/>
                  <a:pt x="163" y="696"/>
                  <a:pt x="163" y="693"/>
                </a:cubicBezTo>
                <a:cubicBezTo>
                  <a:pt x="164" y="690"/>
                  <a:pt x="164" y="689"/>
                  <a:pt x="165" y="687"/>
                </a:cubicBezTo>
                <a:cubicBezTo>
                  <a:pt x="165" y="685"/>
                  <a:pt x="167" y="684"/>
                  <a:pt x="167" y="682"/>
                </a:cubicBezTo>
                <a:cubicBezTo>
                  <a:pt x="167" y="679"/>
                  <a:pt x="167" y="678"/>
                  <a:pt x="168" y="676"/>
                </a:cubicBezTo>
                <a:cubicBezTo>
                  <a:pt x="168" y="674"/>
                  <a:pt x="169" y="672"/>
                  <a:pt x="170" y="672"/>
                </a:cubicBezTo>
                <a:cubicBezTo>
                  <a:pt x="170" y="671"/>
                  <a:pt x="172" y="667"/>
                  <a:pt x="172" y="667"/>
                </a:cubicBezTo>
                <a:cubicBezTo>
                  <a:pt x="173" y="662"/>
                  <a:pt x="173" y="662"/>
                  <a:pt x="173" y="662"/>
                </a:cubicBezTo>
                <a:cubicBezTo>
                  <a:pt x="173" y="662"/>
                  <a:pt x="175" y="657"/>
                  <a:pt x="175" y="656"/>
                </a:cubicBezTo>
                <a:cubicBezTo>
                  <a:pt x="175" y="655"/>
                  <a:pt x="174" y="651"/>
                  <a:pt x="174" y="650"/>
                </a:cubicBezTo>
                <a:cubicBezTo>
                  <a:pt x="175" y="649"/>
                  <a:pt x="177" y="647"/>
                  <a:pt x="177" y="647"/>
                </a:cubicBezTo>
                <a:cubicBezTo>
                  <a:pt x="180" y="647"/>
                  <a:pt x="180" y="647"/>
                  <a:pt x="180" y="647"/>
                </a:cubicBezTo>
                <a:cubicBezTo>
                  <a:pt x="180" y="647"/>
                  <a:pt x="180" y="650"/>
                  <a:pt x="179" y="651"/>
                </a:cubicBezTo>
                <a:cubicBezTo>
                  <a:pt x="178" y="651"/>
                  <a:pt x="177" y="652"/>
                  <a:pt x="177" y="652"/>
                </a:cubicBezTo>
                <a:cubicBezTo>
                  <a:pt x="177" y="653"/>
                  <a:pt x="179" y="655"/>
                  <a:pt x="179" y="655"/>
                </a:cubicBezTo>
                <a:cubicBezTo>
                  <a:pt x="179" y="659"/>
                  <a:pt x="179" y="659"/>
                  <a:pt x="179" y="659"/>
                </a:cubicBezTo>
                <a:cubicBezTo>
                  <a:pt x="177" y="663"/>
                  <a:pt x="177" y="663"/>
                  <a:pt x="177" y="663"/>
                </a:cubicBezTo>
                <a:cubicBezTo>
                  <a:pt x="175" y="668"/>
                  <a:pt x="175" y="668"/>
                  <a:pt x="175" y="668"/>
                </a:cubicBezTo>
                <a:cubicBezTo>
                  <a:pt x="175" y="673"/>
                  <a:pt x="175" y="673"/>
                  <a:pt x="175" y="673"/>
                </a:cubicBezTo>
                <a:cubicBezTo>
                  <a:pt x="174" y="676"/>
                  <a:pt x="174" y="676"/>
                  <a:pt x="174" y="676"/>
                </a:cubicBezTo>
                <a:cubicBezTo>
                  <a:pt x="173" y="679"/>
                  <a:pt x="173" y="679"/>
                  <a:pt x="173" y="679"/>
                </a:cubicBezTo>
                <a:cubicBezTo>
                  <a:pt x="171" y="685"/>
                  <a:pt x="171" y="685"/>
                  <a:pt x="171" y="685"/>
                </a:cubicBezTo>
                <a:cubicBezTo>
                  <a:pt x="172" y="690"/>
                  <a:pt x="172" y="690"/>
                  <a:pt x="172" y="690"/>
                </a:cubicBezTo>
                <a:cubicBezTo>
                  <a:pt x="169" y="696"/>
                  <a:pt x="169" y="696"/>
                  <a:pt x="169" y="696"/>
                </a:cubicBezTo>
                <a:cubicBezTo>
                  <a:pt x="169" y="696"/>
                  <a:pt x="169" y="699"/>
                  <a:pt x="169" y="700"/>
                </a:cubicBezTo>
                <a:cubicBezTo>
                  <a:pt x="169" y="701"/>
                  <a:pt x="169" y="707"/>
                  <a:pt x="169" y="707"/>
                </a:cubicBezTo>
                <a:cubicBezTo>
                  <a:pt x="169" y="707"/>
                  <a:pt x="169" y="710"/>
                  <a:pt x="168" y="710"/>
                </a:cubicBezTo>
                <a:cubicBezTo>
                  <a:pt x="167" y="710"/>
                  <a:pt x="165" y="710"/>
                  <a:pt x="165" y="710"/>
                </a:cubicBezTo>
                <a:close/>
                <a:moveTo>
                  <a:pt x="206" y="649"/>
                </a:moveTo>
                <a:cubicBezTo>
                  <a:pt x="206" y="649"/>
                  <a:pt x="206" y="649"/>
                  <a:pt x="206" y="649"/>
                </a:cubicBezTo>
                <a:cubicBezTo>
                  <a:pt x="205" y="647"/>
                  <a:pt x="205" y="647"/>
                  <a:pt x="205" y="647"/>
                </a:cubicBezTo>
                <a:cubicBezTo>
                  <a:pt x="208" y="646"/>
                  <a:pt x="208" y="646"/>
                  <a:pt x="208" y="646"/>
                </a:cubicBezTo>
                <a:cubicBezTo>
                  <a:pt x="208" y="646"/>
                  <a:pt x="207" y="642"/>
                  <a:pt x="207" y="641"/>
                </a:cubicBezTo>
                <a:cubicBezTo>
                  <a:pt x="207" y="640"/>
                  <a:pt x="206" y="641"/>
                  <a:pt x="205" y="639"/>
                </a:cubicBezTo>
                <a:cubicBezTo>
                  <a:pt x="204" y="638"/>
                  <a:pt x="204" y="635"/>
                  <a:pt x="204" y="635"/>
                </a:cubicBezTo>
                <a:cubicBezTo>
                  <a:pt x="204" y="634"/>
                  <a:pt x="205" y="631"/>
                  <a:pt x="205" y="631"/>
                </a:cubicBezTo>
                <a:cubicBezTo>
                  <a:pt x="205" y="631"/>
                  <a:pt x="208" y="627"/>
                  <a:pt x="210" y="625"/>
                </a:cubicBezTo>
                <a:cubicBezTo>
                  <a:pt x="213" y="622"/>
                  <a:pt x="212" y="622"/>
                  <a:pt x="212" y="620"/>
                </a:cubicBezTo>
                <a:cubicBezTo>
                  <a:pt x="211" y="619"/>
                  <a:pt x="213" y="618"/>
                  <a:pt x="213" y="618"/>
                </a:cubicBezTo>
                <a:cubicBezTo>
                  <a:pt x="216" y="615"/>
                  <a:pt x="216" y="615"/>
                  <a:pt x="216" y="615"/>
                </a:cubicBezTo>
                <a:cubicBezTo>
                  <a:pt x="218" y="610"/>
                  <a:pt x="218" y="610"/>
                  <a:pt x="218" y="610"/>
                </a:cubicBezTo>
                <a:cubicBezTo>
                  <a:pt x="218" y="610"/>
                  <a:pt x="221" y="613"/>
                  <a:pt x="221" y="613"/>
                </a:cubicBezTo>
                <a:cubicBezTo>
                  <a:pt x="222" y="613"/>
                  <a:pt x="222" y="612"/>
                  <a:pt x="222" y="611"/>
                </a:cubicBezTo>
                <a:cubicBezTo>
                  <a:pt x="222" y="610"/>
                  <a:pt x="224" y="610"/>
                  <a:pt x="224" y="610"/>
                </a:cubicBezTo>
                <a:cubicBezTo>
                  <a:pt x="225" y="610"/>
                  <a:pt x="228" y="609"/>
                  <a:pt x="228" y="609"/>
                </a:cubicBezTo>
                <a:cubicBezTo>
                  <a:pt x="229" y="607"/>
                  <a:pt x="229" y="607"/>
                  <a:pt x="229" y="607"/>
                </a:cubicBezTo>
                <a:cubicBezTo>
                  <a:pt x="229" y="607"/>
                  <a:pt x="233" y="606"/>
                  <a:pt x="235" y="607"/>
                </a:cubicBezTo>
                <a:cubicBezTo>
                  <a:pt x="236" y="608"/>
                  <a:pt x="234" y="608"/>
                  <a:pt x="234" y="609"/>
                </a:cubicBezTo>
                <a:cubicBezTo>
                  <a:pt x="234" y="610"/>
                  <a:pt x="234" y="610"/>
                  <a:pt x="234" y="611"/>
                </a:cubicBezTo>
                <a:cubicBezTo>
                  <a:pt x="234" y="612"/>
                  <a:pt x="233" y="613"/>
                  <a:pt x="230" y="613"/>
                </a:cubicBezTo>
                <a:cubicBezTo>
                  <a:pt x="227" y="614"/>
                  <a:pt x="229" y="616"/>
                  <a:pt x="229" y="616"/>
                </a:cubicBezTo>
                <a:cubicBezTo>
                  <a:pt x="229" y="616"/>
                  <a:pt x="229" y="620"/>
                  <a:pt x="229" y="620"/>
                </a:cubicBezTo>
                <a:cubicBezTo>
                  <a:pt x="228" y="621"/>
                  <a:pt x="226" y="623"/>
                  <a:pt x="224" y="623"/>
                </a:cubicBezTo>
                <a:cubicBezTo>
                  <a:pt x="223" y="624"/>
                  <a:pt x="223" y="626"/>
                  <a:pt x="223" y="626"/>
                </a:cubicBezTo>
                <a:cubicBezTo>
                  <a:pt x="223" y="627"/>
                  <a:pt x="224" y="629"/>
                  <a:pt x="224" y="631"/>
                </a:cubicBezTo>
                <a:cubicBezTo>
                  <a:pt x="224" y="632"/>
                  <a:pt x="224" y="632"/>
                  <a:pt x="225" y="634"/>
                </a:cubicBezTo>
                <a:cubicBezTo>
                  <a:pt x="225" y="635"/>
                  <a:pt x="227" y="635"/>
                  <a:pt x="228" y="635"/>
                </a:cubicBezTo>
                <a:cubicBezTo>
                  <a:pt x="228" y="636"/>
                  <a:pt x="230" y="638"/>
                  <a:pt x="229" y="639"/>
                </a:cubicBezTo>
                <a:cubicBezTo>
                  <a:pt x="228" y="640"/>
                  <a:pt x="227" y="641"/>
                  <a:pt x="226" y="641"/>
                </a:cubicBezTo>
                <a:cubicBezTo>
                  <a:pt x="226" y="642"/>
                  <a:pt x="224" y="645"/>
                  <a:pt x="224" y="645"/>
                </a:cubicBezTo>
                <a:cubicBezTo>
                  <a:pt x="224" y="645"/>
                  <a:pt x="225" y="647"/>
                  <a:pt x="224" y="649"/>
                </a:cubicBezTo>
                <a:cubicBezTo>
                  <a:pt x="224" y="651"/>
                  <a:pt x="222" y="650"/>
                  <a:pt x="221" y="651"/>
                </a:cubicBezTo>
                <a:cubicBezTo>
                  <a:pt x="221" y="651"/>
                  <a:pt x="218" y="654"/>
                  <a:pt x="218" y="654"/>
                </a:cubicBezTo>
                <a:cubicBezTo>
                  <a:pt x="217" y="654"/>
                  <a:pt x="216" y="658"/>
                  <a:pt x="216" y="660"/>
                </a:cubicBezTo>
                <a:cubicBezTo>
                  <a:pt x="216" y="661"/>
                  <a:pt x="216" y="663"/>
                  <a:pt x="216" y="664"/>
                </a:cubicBezTo>
                <a:cubicBezTo>
                  <a:pt x="216" y="665"/>
                  <a:pt x="216" y="664"/>
                  <a:pt x="214" y="667"/>
                </a:cubicBezTo>
                <a:cubicBezTo>
                  <a:pt x="211" y="670"/>
                  <a:pt x="212" y="668"/>
                  <a:pt x="209" y="667"/>
                </a:cubicBezTo>
                <a:cubicBezTo>
                  <a:pt x="205" y="667"/>
                  <a:pt x="209" y="666"/>
                  <a:pt x="210" y="664"/>
                </a:cubicBezTo>
                <a:cubicBezTo>
                  <a:pt x="211" y="662"/>
                  <a:pt x="212" y="660"/>
                  <a:pt x="212" y="660"/>
                </a:cubicBezTo>
                <a:cubicBezTo>
                  <a:pt x="211" y="656"/>
                  <a:pt x="211" y="656"/>
                  <a:pt x="211" y="656"/>
                </a:cubicBezTo>
                <a:cubicBezTo>
                  <a:pt x="209" y="653"/>
                  <a:pt x="209" y="653"/>
                  <a:pt x="209" y="653"/>
                </a:cubicBezTo>
                <a:lnTo>
                  <a:pt x="206" y="649"/>
                </a:lnTo>
                <a:close/>
              </a:path>
            </a:pathLst>
          </a:custGeom>
          <a:solidFill>
            <a:schemeClr val="accent1"/>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41" name="Freeform 96">
            <a:extLst>
              <a:ext uri="{FF2B5EF4-FFF2-40B4-BE49-F238E27FC236}">
                <a16:creationId xmlns:a16="http://schemas.microsoft.com/office/drawing/2014/main" id="{9F583F39-1646-104A-B096-79D749C84BD5}"/>
              </a:ext>
            </a:extLst>
          </p:cNvPr>
          <p:cNvSpPr>
            <a:spLocks noEditPoints="1"/>
          </p:cNvSpPr>
          <p:nvPr/>
        </p:nvSpPr>
        <p:spPr bwMode="auto">
          <a:xfrm>
            <a:off x="6066180" y="-623620"/>
            <a:ext cx="1535618" cy="2087926"/>
          </a:xfrm>
          <a:custGeom>
            <a:avLst/>
            <a:gdLst>
              <a:gd name="T0" fmla="*/ 383 w 538"/>
              <a:gd name="T1" fmla="*/ 61 h 760"/>
              <a:gd name="T2" fmla="*/ 367 w 538"/>
              <a:gd name="T3" fmla="*/ 127 h 760"/>
              <a:gd name="T4" fmla="*/ 435 w 538"/>
              <a:gd name="T5" fmla="*/ 150 h 760"/>
              <a:gd name="T6" fmla="*/ 438 w 538"/>
              <a:gd name="T7" fmla="*/ 149 h 760"/>
              <a:gd name="T8" fmla="*/ 438 w 538"/>
              <a:gd name="T9" fmla="*/ 148 h 760"/>
              <a:gd name="T10" fmla="*/ 443 w 538"/>
              <a:gd name="T11" fmla="*/ 86 h 760"/>
              <a:gd name="T12" fmla="*/ 500 w 538"/>
              <a:gd name="T13" fmla="*/ 70 h 760"/>
              <a:gd name="T14" fmla="*/ 509 w 538"/>
              <a:gd name="T15" fmla="*/ 106 h 760"/>
              <a:gd name="T16" fmla="*/ 499 w 538"/>
              <a:gd name="T17" fmla="*/ 50 h 760"/>
              <a:gd name="T18" fmla="*/ 468 w 538"/>
              <a:gd name="T19" fmla="*/ 9 h 760"/>
              <a:gd name="T20" fmla="*/ 444 w 538"/>
              <a:gd name="T21" fmla="*/ 21 h 760"/>
              <a:gd name="T22" fmla="*/ 425 w 538"/>
              <a:gd name="T23" fmla="*/ 23 h 760"/>
              <a:gd name="T24" fmla="*/ 400 w 538"/>
              <a:gd name="T25" fmla="*/ 33 h 760"/>
              <a:gd name="T26" fmla="*/ 377 w 538"/>
              <a:gd name="T27" fmla="*/ 69 h 760"/>
              <a:gd name="T28" fmla="*/ 361 w 538"/>
              <a:gd name="T29" fmla="*/ 85 h 760"/>
              <a:gd name="T30" fmla="*/ 328 w 538"/>
              <a:gd name="T31" fmla="*/ 96 h 760"/>
              <a:gd name="T32" fmla="*/ 298 w 538"/>
              <a:gd name="T33" fmla="*/ 115 h 760"/>
              <a:gd name="T34" fmla="*/ 281 w 538"/>
              <a:gd name="T35" fmla="*/ 161 h 760"/>
              <a:gd name="T36" fmla="*/ 241 w 538"/>
              <a:gd name="T37" fmla="*/ 187 h 760"/>
              <a:gd name="T38" fmla="*/ 235 w 538"/>
              <a:gd name="T39" fmla="*/ 201 h 760"/>
              <a:gd name="T40" fmla="*/ 241 w 538"/>
              <a:gd name="T41" fmla="*/ 223 h 760"/>
              <a:gd name="T42" fmla="*/ 235 w 538"/>
              <a:gd name="T43" fmla="*/ 256 h 760"/>
              <a:gd name="T44" fmla="*/ 219 w 538"/>
              <a:gd name="T45" fmla="*/ 306 h 760"/>
              <a:gd name="T46" fmla="*/ 193 w 538"/>
              <a:gd name="T47" fmla="*/ 362 h 760"/>
              <a:gd name="T48" fmla="*/ 174 w 538"/>
              <a:gd name="T49" fmla="*/ 390 h 760"/>
              <a:gd name="T50" fmla="*/ 145 w 538"/>
              <a:gd name="T51" fmla="*/ 436 h 760"/>
              <a:gd name="T52" fmla="*/ 139 w 538"/>
              <a:gd name="T53" fmla="*/ 456 h 760"/>
              <a:gd name="T54" fmla="*/ 97 w 538"/>
              <a:gd name="T55" fmla="*/ 474 h 760"/>
              <a:gd name="T56" fmla="*/ 59 w 538"/>
              <a:gd name="T57" fmla="*/ 500 h 760"/>
              <a:gd name="T58" fmla="*/ 24 w 538"/>
              <a:gd name="T59" fmla="*/ 527 h 760"/>
              <a:gd name="T60" fmla="*/ 14 w 538"/>
              <a:gd name="T61" fmla="*/ 551 h 760"/>
              <a:gd name="T62" fmla="*/ 4 w 538"/>
              <a:gd name="T63" fmla="*/ 599 h 760"/>
              <a:gd name="T64" fmla="*/ 13 w 538"/>
              <a:gd name="T65" fmla="*/ 650 h 760"/>
              <a:gd name="T66" fmla="*/ 22 w 538"/>
              <a:gd name="T67" fmla="*/ 686 h 760"/>
              <a:gd name="T68" fmla="*/ 33 w 538"/>
              <a:gd name="T69" fmla="*/ 742 h 760"/>
              <a:gd name="T70" fmla="*/ 96 w 538"/>
              <a:gd name="T71" fmla="*/ 747 h 760"/>
              <a:gd name="T72" fmla="*/ 173 w 538"/>
              <a:gd name="T73" fmla="*/ 704 h 760"/>
              <a:gd name="T74" fmla="*/ 188 w 538"/>
              <a:gd name="T75" fmla="*/ 671 h 760"/>
              <a:gd name="T76" fmla="*/ 193 w 538"/>
              <a:gd name="T77" fmla="*/ 655 h 760"/>
              <a:gd name="T78" fmla="*/ 193 w 538"/>
              <a:gd name="T79" fmla="*/ 655 h 760"/>
              <a:gd name="T80" fmla="*/ 207 w 538"/>
              <a:gd name="T81" fmla="*/ 644 h 760"/>
              <a:gd name="T82" fmla="*/ 212 w 538"/>
              <a:gd name="T83" fmla="*/ 590 h 760"/>
              <a:gd name="T84" fmla="*/ 213 w 538"/>
              <a:gd name="T85" fmla="*/ 589 h 760"/>
              <a:gd name="T86" fmla="*/ 213 w 538"/>
              <a:gd name="T87" fmla="*/ 586 h 760"/>
              <a:gd name="T88" fmla="*/ 213 w 538"/>
              <a:gd name="T89" fmla="*/ 584 h 760"/>
              <a:gd name="T90" fmla="*/ 214 w 538"/>
              <a:gd name="T91" fmla="*/ 582 h 760"/>
              <a:gd name="T92" fmla="*/ 189 w 538"/>
              <a:gd name="T93" fmla="*/ 510 h 760"/>
              <a:gd name="T94" fmla="*/ 231 w 538"/>
              <a:gd name="T95" fmla="*/ 427 h 760"/>
              <a:gd name="T96" fmla="*/ 240 w 538"/>
              <a:gd name="T97" fmla="*/ 314 h 760"/>
              <a:gd name="T98" fmla="*/ 275 w 538"/>
              <a:gd name="T99" fmla="*/ 228 h 760"/>
              <a:gd name="T100" fmla="*/ 275 w 538"/>
              <a:gd name="T101" fmla="*/ 220 h 760"/>
              <a:gd name="T102" fmla="*/ 275 w 538"/>
              <a:gd name="T103" fmla="*/ 218 h 760"/>
              <a:gd name="T104" fmla="*/ 276 w 538"/>
              <a:gd name="T105" fmla="*/ 217 h 760"/>
              <a:gd name="T106" fmla="*/ 277 w 538"/>
              <a:gd name="T107" fmla="*/ 215 h 760"/>
              <a:gd name="T108" fmla="*/ 302 w 538"/>
              <a:gd name="T109" fmla="*/ 202 h 760"/>
              <a:gd name="T110" fmla="*/ 342 w 538"/>
              <a:gd name="T111" fmla="*/ 142 h 760"/>
              <a:gd name="T112" fmla="*/ 360 w 538"/>
              <a:gd name="T113" fmla="*/ 125 h 760"/>
              <a:gd name="T114" fmla="*/ 361 w 538"/>
              <a:gd name="T115" fmla="*/ 125 h 760"/>
              <a:gd name="T116" fmla="*/ 363 w 538"/>
              <a:gd name="T117" fmla="*/ 125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8" h="760">
                <a:moveTo>
                  <a:pt x="370" y="57"/>
                </a:moveTo>
                <a:cubicBezTo>
                  <a:pt x="368" y="57"/>
                  <a:pt x="365" y="58"/>
                  <a:pt x="365" y="56"/>
                </a:cubicBezTo>
                <a:cubicBezTo>
                  <a:pt x="365" y="55"/>
                  <a:pt x="362" y="52"/>
                  <a:pt x="362" y="52"/>
                </a:cubicBezTo>
                <a:cubicBezTo>
                  <a:pt x="362" y="51"/>
                  <a:pt x="360" y="49"/>
                  <a:pt x="363" y="48"/>
                </a:cubicBezTo>
                <a:cubicBezTo>
                  <a:pt x="365" y="46"/>
                  <a:pt x="372" y="43"/>
                  <a:pt x="373" y="43"/>
                </a:cubicBezTo>
                <a:cubicBezTo>
                  <a:pt x="373" y="43"/>
                  <a:pt x="376" y="38"/>
                  <a:pt x="377" y="37"/>
                </a:cubicBezTo>
                <a:cubicBezTo>
                  <a:pt x="378" y="37"/>
                  <a:pt x="384" y="37"/>
                  <a:pt x="384" y="37"/>
                </a:cubicBezTo>
                <a:cubicBezTo>
                  <a:pt x="384" y="37"/>
                  <a:pt x="385" y="38"/>
                  <a:pt x="387" y="38"/>
                </a:cubicBezTo>
                <a:cubicBezTo>
                  <a:pt x="389" y="39"/>
                  <a:pt x="393" y="36"/>
                  <a:pt x="391" y="39"/>
                </a:cubicBezTo>
                <a:cubicBezTo>
                  <a:pt x="388" y="41"/>
                  <a:pt x="387" y="42"/>
                  <a:pt x="386" y="42"/>
                </a:cubicBezTo>
                <a:cubicBezTo>
                  <a:pt x="385" y="43"/>
                  <a:pt x="380" y="47"/>
                  <a:pt x="380" y="49"/>
                </a:cubicBezTo>
                <a:cubicBezTo>
                  <a:pt x="379" y="51"/>
                  <a:pt x="380" y="51"/>
                  <a:pt x="379" y="52"/>
                </a:cubicBezTo>
                <a:cubicBezTo>
                  <a:pt x="377" y="53"/>
                  <a:pt x="371" y="56"/>
                  <a:pt x="370" y="57"/>
                </a:cubicBezTo>
                <a:close/>
                <a:moveTo>
                  <a:pt x="383" y="61"/>
                </a:moveTo>
                <a:cubicBezTo>
                  <a:pt x="383" y="61"/>
                  <a:pt x="383" y="61"/>
                  <a:pt x="383" y="61"/>
                </a:cubicBezTo>
                <a:cubicBezTo>
                  <a:pt x="383" y="61"/>
                  <a:pt x="386" y="62"/>
                  <a:pt x="386" y="61"/>
                </a:cubicBezTo>
                <a:cubicBezTo>
                  <a:pt x="386" y="61"/>
                  <a:pt x="387" y="59"/>
                  <a:pt x="387" y="56"/>
                </a:cubicBezTo>
                <a:cubicBezTo>
                  <a:pt x="388" y="53"/>
                  <a:pt x="390" y="53"/>
                  <a:pt x="391" y="52"/>
                </a:cubicBezTo>
                <a:cubicBezTo>
                  <a:pt x="392" y="51"/>
                  <a:pt x="391" y="51"/>
                  <a:pt x="392" y="49"/>
                </a:cubicBezTo>
                <a:cubicBezTo>
                  <a:pt x="392" y="47"/>
                  <a:pt x="391" y="47"/>
                  <a:pt x="389" y="46"/>
                </a:cubicBezTo>
                <a:cubicBezTo>
                  <a:pt x="386" y="46"/>
                  <a:pt x="386" y="48"/>
                  <a:pt x="384" y="48"/>
                </a:cubicBezTo>
                <a:cubicBezTo>
                  <a:pt x="383" y="49"/>
                  <a:pt x="383" y="51"/>
                  <a:pt x="384" y="52"/>
                </a:cubicBezTo>
                <a:cubicBezTo>
                  <a:pt x="384" y="53"/>
                  <a:pt x="382" y="54"/>
                  <a:pt x="380" y="55"/>
                </a:cubicBezTo>
                <a:cubicBezTo>
                  <a:pt x="378" y="57"/>
                  <a:pt x="378" y="59"/>
                  <a:pt x="378" y="59"/>
                </a:cubicBezTo>
                <a:cubicBezTo>
                  <a:pt x="383" y="61"/>
                  <a:pt x="383" y="61"/>
                  <a:pt x="383" y="61"/>
                </a:cubicBezTo>
                <a:close/>
                <a:moveTo>
                  <a:pt x="363" y="126"/>
                </a:moveTo>
                <a:cubicBezTo>
                  <a:pt x="363" y="126"/>
                  <a:pt x="363" y="126"/>
                  <a:pt x="363" y="126"/>
                </a:cubicBezTo>
                <a:cubicBezTo>
                  <a:pt x="367" y="127"/>
                  <a:pt x="367" y="127"/>
                  <a:pt x="367" y="127"/>
                </a:cubicBezTo>
                <a:cubicBezTo>
                  <a:pt x="374" y="135"/>
                  <a:pt x="374" y="135"/>
                  <a:pt x="374" y="135"/>
                </a:cubicBezTo>
                <a:cubicBezTo>
                  <a:pt x="380" y="142"/>
                  <a:pt x="380" y="142"/>
                  <a:pt x="380" y="142"/>
                </a:cubicBezTo>
                <a:cubicBezTo>
                  <a:pt x="380" y="142"/>
                  <a:pt x="389" y="149"/>
                  <a:pt x="391" y="150"/>
                </a:cubicBezTo>
                <a:cubicBezTo>
                  <a:pt x="393" y="151"/>
                  <a:pt x="404" y="153"/>
                  <a:pt x="405" y="154"/>
                </a:cubicBezTo>
                <a:cubicBezTo>
                  <a:pt x="408" y="150"/>
                  <a:pt x="408" y="150"/>
                  <a:pt x="408" y="150"/>
                </a:cubicBezTo>
                <a:cubicBezTo>
                  <a:pt x="412" y="147"/>
                  <a:pt x="412" y="147"/>
                  <a:pt x="412" y="147"/>
                </a:cubicBezTo>
                <a:cubicBezTo>
                  <a:pt x="411" y="145"/>
                  <a:pt x="411" y="145"/>
                  <a:pt x="411" y="145"/>
                </a:cubicBezTo>
                <a:cubicBezTo>
                  <a:pt x="416" y="142"/>
                  <a:pt x="416" y="142"/>
                  <a:pt x="416" y="142"/>
                </a:cubicBezTo>
                <a:cubicBezTo>
                  <a:pt x="420" y="145"/>
                  <a:pt x="420" y="145"/>
                  <a:pt x="420" y="145"/>
                </a:cubicBezTo>
                <a:cubicBezTo>
                  <a:pt x="430" y="147"/>
                  <a:pt x="430" y="147"/>
                  <a:pt x="430" y="147"/>
                </a:cubicBezTo>
                <a:cubicBezTo>
                  <a:pt x="434" y="150"/>
                  <a:pt x="434" y="150"/>
                  <a:pt x="434" y="150"/>
                </a:cubicBezTo>
                <a:cubicBezTo>
                  <a:pt x="434" y="150"/>
                  <a:pt x="434" y="150"/>
                  <a:pt x="435" y="150"/>
                </a:cubicBezTo>
                <a:cubicBezTo>
                  <a:pt x="435" y="150"/>
                  <a:pt x="435" y="150"/>
                  <a:pt x="435" y="150"/>
                </a:cubicBezTo>
                <a:cubicBezTo>
                  <a:pt x="435" y="150"/>
                  <a:pt x="435" y="150"/>
                  <a:pt x="435" y="150"/>
                </a:cubicBezTo>
                <a:cubicBezTo>
                  <a:pt x="436" y="149"/>
                  <a:pt x="436" y="149"/>
                  <a:pt x="436" y="149"/>
                </a:cubicBezTo>
                <a:cubicBezTo>
                  <a:pt x="436" y="149"/>
                  <a:pt x="436" y="149"/>
                  <a:pt x="436" y="149"/>
                </a:cubicBezTo>
                <a:cubicBezTo>
                  <a:pt x="436" y="149"/>
                  <a:pt x="436" y="149"/>
                  <a:pt x="436" y="149"/>
                </a:cubicBezTo>
                <a:cubicBezTo>
                  <a:pt x="436" y="149"/>
                  <a:pt x="436" y="149"/>
                  <a:pt x="436" y="149"/>
                </a:cubicBezTo>
                <a:cubicBezTo>
                  <a:pt x="436" y="149"/>
                  <a:pt x="437" y="149"/>
                  <a:pt x="437" y="149"/>
                </a:cubicBezTo>
                <a:cubicBezTo>
                  <a:pt x="437" y="149"/>
                  <a:pt x="437" y="149"/>
                  <a:pt x="437" y="149"/>
                </a:cubicBezTo>
                <a:cubicBezTo>
                  <a:pt x="437" y="149"/>
                  <a:pt x="437" y="149"/>
                  <a:pt x="437" y="149"/>
                </a:cubicBezTo>
                <a:cubicBezTo>
                  <a:pt x="437" y="149"/>
                  <a:pt x="437" y="149"/>
                  <a:pt x="437" y="149"/>
                </a:cubicBezTo>
                <a:cubicBezTo>
                  <a:pt x="437" y="149"/>
                  <a:pt x="437" y="149"/>
                  <a:pt x="437"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7"/>
                  <a:pt x="438" y="147"/>
                  <a:pt x="438" y="147"/>
                </a:cubicBezTo>
                <a:cubicBezTo>
                  <a:pt x="438" y="146"/>
                  <a:pt x="438" y="140"/>
                  <a:pt x="438" y="140"/>
                </a:cubicBezTo>
                <a:cubicBezTo>
                  <a:pt x="438" y="140"/>
                  <a:pt x="435" y="138"/>
                  <a:pt x="438" y="136"/>
                </a:cubicBezTo>
                <a:cubicBezTo>
                  <a:pt x="441" y="133"/>
                  <a:pt x="445" y="130"/>
                  <a:pt x="445" y="130"/>
                </a:cubicBezTo>
                <a:cubicBezTo>
                  <a:pt x="445" y="130"/>
                  <a:pt x="447" y="129"/>
                  <a:pt x="447" y="126"/>
                </a:cubicBezTo>
                <a:cubicBezTo>
                  <a:pt x="447" y="123"/>
                  <a:pt x="445" y="115"/>
                  <a:pt x="445" y="115"/>
                </a:cubicBezTo>
                <a:cubicBezTo>
                  <a:pt x="445" y="115"/>
                  <a:pt x="443" y="110"/>
                  <a:pt x="443" y="108"/>
                </a:cubicBezTo>
                <a:cubicBezTo>
                  <a:pt x="445" y="96"/>
                  <a:pt x="440" y="88"/>
                  <a:pt x="443" y="86"/>
                </a:cubicBezTo>
                <a:cubicBezTo>
                  <a:pt x="443" y="86"/>
                  <a:pt x="443" y="86"/>
                  <a:pt x="443" y="86"/>
                </a:cubicBezTo>
                <a:cubicBezTo>
                  <a:pt x="443" y="86"/>
                  <a:pt x="443" y="86"/>
                  <a:pt x="443" y="86"/>
                </a:cubicBezTo>
                <a:cubicBezTo>
                  <a:pt x="445" y="85"/>
                  <a:pt x="445" y="85"/>
                  <a:pt x="445" y="85"/>
                </a:cubicBezTo>
                <a:cubicBezTo>
                  <a:pt x="448" y="83"/>
                  <a:pt x="448" y="83"/>
                  <a:pt x="448" y="83"/>
                </a:cubicBezTo>
                <a:cubicBezTo>
                  <a:pt x="448" y="83"/>
                  <a:pt x="448" y="82"/>
                  <a:pt x="448" y="82"/>
                </a:cubicBezTo>
                <a:cubicBezTo>
                  <a:pt x="448" y="77"/>
                  <a:pt x="442" y="72"/>
                  <a:pt x="449" y="71"/>
                </a:cubicBezTo>
                <a:cubicBezTo>
                  <a:pt x="452" y="69"/>
                  <a:pt x="452" y="69"/>
                  <a:pt x="452" y="69"/>
                </a:cubicBezTo>
                <a:cubicBezTo>
                  <a:pt x="461" y="69"/>
                  <a:pt x="461" y="69"/>
                  <a:pt x="461" y="69"/>
                </a:cubicBezTo>
                <a:cubicBezTo>
                  <a:pt x="463" y="63"/>
                  <a:pt x="463" y="63"/>
                  <a:pt x="463" y="63"/>
                </a:cubicBezTo>
                <a:cubicBezTo>
                  <a:pt x="467" y="59"/>
                  <a:pt x="467" y="59"/>
                  <a:pt x="467" y="59"/>
                </a:cubicBezTo>
                <a:cubicBezTo>
                  <a:pt x="470" y="59"/>
                  <a:pt x="474" y="58"/>
                  <a:pt x="476" y="59"/>
                </a:cubicBezTo>
                <a:cubicBezTo>
                  <a:pt x="478" y="62"/>
                  <a:pt x="478" y="64"/>
                  <a:pt x="482" y="65"/>
                </a:cubicBezTo>
                <a:cubicBezTo>
                  <a:pt x="494" y="69"/>
                  <a:pt x="494" y="69"/>
                  <a:pt x="494" y="69"/>
                </a:cubicBezTo>
                <a:cubicBezTo>
                  <a:pt x="500" y="70"/>
                  <a:pt x="500" y="70"/>
                  <a:pt x="500" y="70"/>
                </a:cubicBezTo>
                <a:cubicBezTo>
                  <a:pt x="500" y="70"/>
                  <a:pt x="500" y="70"/>
                  <a:pt x="500" y="70"/>
                </a:cubicBezTo>
                <a:cubicBezTo>
                  <a:pt x="501" y="70"/>
                  <a:pt x="501" y="70"/>
                  <a:pt x="501" y="70"/>
                </a:cubicBezTo>
                <a:cubicBezTo>
                  <a:pt x="501" y="70"/>
                  <a:pt x="501" y="70"/>
                  <a:pt x="501" y="70"/>
                </a:cubicBezTo>
                <a:cubicBezTo>
                  <a:pt x="503" y="72"/>
                  <a:pt x="503" y="72"/>
                  <a:pt x="503" y="72"/>
                </a:cubicBezTo>
                <a:cubicBezTo>
                  <a:pt x="503" y="72"/>
                  <a:pt x="503" y="72"/>
                  <a:pt x="503" y="72"/>
                </a:cubicBezTo>
                <a:cubicBezTo>
                  <a:pt x="503" y="72"/>
                  <a:pt x="503" y="72"/>
                  <a:pt x="503" y="72"/>
                </a:cubicBezTo>
                <a:cubicBezTo>
                  <a:pt x="503" y="72"/>
                  <a:pt x="503" y="72"/>
                  <a:pt x="503" y="72"/>
                </a:cubicBezTo>
                <a:cubicBezTo>
                  <a:pt x="503" y="74"/>
                  <a:pt x="503" y="76"/>
                  <a:pt x="504" y="77"/>
                </a:cubicBezTo>
                <a:cubicBezTo>
                  <a:pt x="504" y="79"/>
                  <a:pt x="505" y="82"/>
                  <a:pt x="505" y="82"/>
                </a:cubicBezTo>
                <a:cubicBezTo>
                  <a:pt x="505" y="82"/>
                  <a:pt x="504" y="85"/>
                  <a:pt x="504" y="87"/>
                </a:cubicBezTo>
                <a:cubicBezTo>
                  <a:pt x="503" y="88"/>
                  <a:pt x="503" y="91"/>
                  <a:pt x="503" y="92"/>
                </a:cubicBezTo>
                <a:cubicBezTo>
                  <a:pt x="503" y="93"/>
                  <a:pt x="503" y="94"/>
                  <a:pt x="503" y="95"/>
                </a:cubicBezTo>
                <a:cubicBezTo>
                  <a:pt x="503" y="97"/>
                  <a:pt x="504" y="100"/>
                  <a:pt x="505" y="101"/>
                </a:cubicBezTo>
                <a:cubicBezTo>
                  <a:pt x="505" y="102"/>
                  <a:pt x="510" y="105"/>
                  <a:pt x="510" y="105"/>
                </a:cubicBezTo>
                <a:cubicBezTo>
                  <a:pt x="510" y="105"/>
                  <a:pt x="510" y="105"/>
                  <a:pt x="509" y="106"/>
                </a:cubicBezTo>
                <a:cubicBezTo>
                  <a:pt x="509" y="106"/>
                  <a:pt x="509" y="107"/>
                  <a:pt x="510" y="107"/>
                </a:cubicBezTo>
                <a:cubicBezTo>
                  <a:pt x="512" y="107"/>
                  <a:pt x="515" y="106"/>
                  <a:pt x="515" y="106"/>
                </a:cubicBezTo>
                <a:cubicBezTo>
                  <a:pt x="515" y="106"/>
                  <a:pt x="515" y="97"/>
                  <a:pt x="514" y="94"/>
                </a:cubicBezTo>
                <a:cubicBezTo>
                  <a:pt x="513" y="90"/>
                  <a:pt x="518" y="86"/>
                  <a:pt x="518" y="86"/>
                </a:cubicBezTo>
                <a:cubicBezTo>
                  <a:pt x="525" y="79"/>
                  <a:pt x="525" y="79"/>
                  <a:pt x="525" y="79"/>
                </a:cubicBezTo>
                <a:cubicBezTo>
                  <a:pt x="524" y="71"/>
                  <a:pt x="524" y="71"/>
                  <a:pt x="524" y="71"/>
                </a:cubicBezTo>
                <a:cubicBezTo>
                  <a:pt x="532" y="72"/>
                  <a:pt x="532" y="72"/>
                  <a:pt x="532" y="72"/>
                </a:cubicBezTo>
                <a:cubicBezTo>
                  <a:pt x="532" y="72"/>
                  <a:pt x="538" y="69"/>
                  <a:pt x="536" y="65"/>
                </a:cubicBezTo>
                <a:cubicBezTo>
                  <a:pt x="534" y="60"/>
                  <a:pt x="532" y="52"/>
                  <a:pt x="530" y="54"/>
                </a:cubicBezTo>
                <a:cubicBezTo>
                  <a:pt x="527" y="56"/>
                  <a:pt x="522" y="62"/>
                  <a:pt x="522" y="62"/>
                </a:cubicBezTo>
                <a:cubicBezTo>
                  <a:pt x="521" y="52"/>
                  <a:pt x="521" y="52"/>
                  <a:pt x="521" y="52"/>
                </a:cubicBezTo>
                <a:cubicBezTo>
                  <a:pt x="513" y="55"/>
                  <a:pt x="513" y="55"/>
                  <a:pt x="513" y="55"/>
                </a:cubicBezTo>
                <a:cubicBezTo>
                  <a:pt x="505" y="53"/>
                  <a:pt x="505" y="53"/>
                  <a:pt x="505" y="53"/>
                </a:cubicBezTo>
                <a:cubicBezTo>
                  <a:pt x="505" y="53"/>
                  <a:pt x="502" y="49"/>
                  <a:pt x="499" y="50"/>
                </a:cubicBezTo>
                <a:cubicBezTo>
                  <a:pt x="496" y="50"/>
                  <a:pt x="491" y="50"/>
                  <a:pt x="491" y="50"/>
                </a:cubicBezTo>
                <a:cubicBezTo>
                  <a:pt x="491" y="50"/>
                  <a:pt x="487" y="47"/>
                  <a:pt x="489" y="46"/>
                </a:cubicBezTo>
                <a:cubicBezTo>
                  <a:pt x="492" y="46"/>
                  <a:pt x="498" y="47"/>
                  <a:pt x="501" y="46"/>
                </a:cubicBezTo>
                <a:cubicBezTo>
                  <a:pt x="503" y="46"/>
                  <a:pt x="519" y="42"/>
                  <a:pt x="519" y="42"/>
                </a:cubicBezTo>
                <a:cubicBezTo>
                  <a:pt x="520" y="35"/>
                  <a:pt x="520" y="35"/>
                  <a:pt x="520" y="35"/>
                </a:cubicBezTo>
                <a:cubicBezTo>
                  <a:pt x="527" y="29"/>
                  <a:pt x="527" y="29"/>
                  <a:pt x="527" y="29"/>
                </a:cubicBezTo>
                <a:cubicBezTo>
                  <a:pt x="515" y="20"/>
                  <a:pt x="515" y="20"/>
                  <a:pt x="515" y="20"/>
                </a:cubicBezTo>
                <a:cubicBezTo>
                  <a:pt x="510" y="12"/>
                  <a:pt x="510" y="12"/>
                  <a:pt x="510" y="12"/>
                </a:cubicBezTo>
                <a:cubicBezTo>
                  <a:pt x="510" y="12"/>
                  <a:pt x="509" y="9"/>
                  <a:pt x="507" y="9"/>
                </a:cubicBezTo>
                <a:cubicBezTo>
                  <a:pt x="504" y="9"/>
                  <a:pt x="496" y="13"/>
                  <a:pt x="496" y="13"/>
                </a:cubicBezTo>
                <a:cubicBezTo>
                  <a:pt x="490" y="9"/>
                  <a:pt x="490" y="9"/>
                  <a:pt x="490" y="9"/>
                </a:cubicBezTo>
                <a:cubicBezTo>
                  <a:pt x="481" y="10"/>
                  <a:pt x="481" y="10"/>
                  <a:pt x="481" y="10"/>
                </a:cubicBezTo>
                <a:cubicBezTo>
                  <a:pt x="468" y="6"/>
                  <a:pt x="468" y="6"/>
                  <a:pt x="468" y="6"/>
                </a:cubicBezTo>
                <a:cubicBezTo>
                  <a:pt x="468" y="9"/>
                  <a:pt x="468" y="9"/>
                  <a:pt x="468" y="9"/>
                </a:cubicBezTo>
                <a:cubicBezTo>
                  <a:pt x="468" y="9"/>
                  <a:pt x="464" y="8"/>
                  <a:pt x="463" y="6"/>
                </a:cubicBezTo>
                <a:cubicBezTo>
                  <a:pt x="463" y="4"/>
                  <a:pt x="463" y="2"/>
                  <a:pt x="463" y="2"/>
                </a:cubicBezTo>
                <a:cubicBezTo>
                  <a:pt x="458" y="3"/>
                  <a:pt x="458" y="3"/>
                  <a:pt x="458" y="3"/>
                </a:cubicBezTo>
                <a:cubicBezTo>
                  <a:pt x="456" y="3"/>
                  <a:pt x="456" y="3"/>
                  <a:pt x="456" y="3"/>
                </a:cubicBezTo>
                <a:cubicBezTo>
                  <a:pt x="450" y="0"/>
                  <a:pt x="450" y="0"/>
                  <a:pt x="450" y="0"/>
                </a:cubicBezTo>
                <a:cubicBezTo>
                  <a:pt x="447" y="6"/>
                  <a:pt x="447" y="6"/>
                  <a:pt x="447" y="6"/>
                </a:cubicBezTo>
                <a:cubicBezTo>
                  <a:pt x="451" y="13"/>
                  <a:pt x="451" y="13"/>
                  <a:pt x="451" y="13"/>
                </a:cubicBezTo>
                <a:cubicBezTo>
                  <a:pt x="447" y="21"/>
                  <a:pt x="447" y="21"/>
                  <a:pt x="447" y="21"/>
                </a:cubicBezTo>
                <a:cubicBezTo>
                  <a:pt x="450" y="26"/>
                  <a:pt x="450" y="26"/>
                  <a:pt x="450" y="26"/>
                </a:cubicBezTo>
                <a:cubicBezTo>
                  <a:pt x="450" y="33"/>
                  <a:pt x="450" y="33"/>
                  <a:pt x="450" y="33"/>
                </a:cubicBezTo>
                <a:cubicBezTo>
                  <a:pt x="446" y="41"/>
                  <a:pt x="446" y="41"/>
                  <a:pt x="446" y="41"/>
                </a:cubicBezTo>
                <a:cubicBezTo>
                  <a:pt x="440" y="36"/>
                  <a:pt x="440" y="36"/>
                  <a:pt x="440" y="36"/>
                </a:cubicBezTo>
                <a:cubicBezTo>
                  <a:pt x="441" y="29"/>
                  <a:pt x="441" y="29"/>
                  <a:pt x="441" y="29"/>
                </a:cubicBezTo>
                <a:cubicBezTo>
                  <a:pt x="444" y="21"/>
                  <a:pt x="444" y="21"/>
                  <a:pt x="444" y="21"/>
                </a:cubicBezTo>
                <a:cubicBezTo>
                  <a:pt x="440" y="13"/>
                  <a:pt x="440" y="13"/>
                  <a:pt x="440" y="13"/>
                </a:cubicBezTo>
                <a:cubicBezTo>
                  <a:pt x="432" y="20"/>
                  <a:pt x="432" y="20"/>
                  <a:pt x="432" y="20"/>
                </a:cubicBezTo>
                <a:cubicBezTo>
                  <a:pt x="432" y="30"/>
                  <a:pt x="432" y="30"/>
                  <a:pt x="432" y="30"/>
                </a:cubicBezTo>
                <a:cubicBezTo>
                  <a:pt x="428" y="37"/>
                  <a:pt x="428" y="37"/>
                  <a:pt x="428" y="37"/>
                </a:cubicBezTo>
                <a:cubicBezTo>
                  <a:pt x="428" y="46"/>
                  <a:pt x="428" y="46"/>
                  <a:pt x="428" y="46"/>
                </a:cubicBezTo>
                <a:cubicBezTo>
                  <a:pt x="426" y="53"/>
                  <a:pt x="426" y="53"/>
                  <a:pt x="426" y="53"/>
                </a:cubicBezTo>
                <a:cubicBezTo>
                  <a:pt x="425" y="62"/>
                  <a:pt x="425" y="62"/>
                  <a:pt x="425" y="62"/>
                </a:cubicBezTo>
                <a:cubicBezTo>
                  <a:pt x="425" y="62"/>
                  <a:pt x="425" y="64"/>
                  <a:pt x="423" y="64"/>
                </a:cubicBezTo>
                <a:cubicBezTo>
                  <a:pt x="421" y="65"/>
                  <a:pt x="417" y="63"/>
                  <a:pt x="417" y="63"/>
                </a:cubicBezTo>
                <a:cubicBezTo>
                  <a:pt x="417" y="50"/>
                  <a:pt x="417" y="50"/>
                  <a:pt x="417" y="50"/>
                </a:cubicBezTo>
                <a:cubicBezTo>
                  <a:pt x="419" y="43"/>
                  <a:pt x="419" y="43"/>
                  <a:pt x="419" y="43"/>
                </a:cubicBezTo>
                <a:cubicBezTo>
                  <a:pt x="422" y="37"/>
                  <a:pt x="422" y="37"/>
                  <a:pt x="422" y="37"/>
                </a:cubicBezTo>
                <a:cubicBezTo>
                  <a:pt x="426" y="29"/>
                  <a:pt x="426" y="29"/>
                  <a:pt x="426" y="29"/>
                </a:cubicBezTo>
                <a:cubicBezTo>
                  <a:pt x="426" y="29"/>
                  <a:pt x="426" y="24"/>
                  <a:pt x="425" y="23"/>
                </a:cubicBezTo>
                <a:cubicBezTo>
                  <a:pt x="425" y="23"/>
                  <a:pt x="423" y="22"/>
                  <a:pt x="424" y="22"/>
                </a:cubicBezTo>
                <a:cubicBezTo>
                  <a:pt x="424" y="21"/>
                  <a:pt x="428" y="17"/>
                  <a:pt x="428" y="17"/>
                </a:cubicBezTo>
                <a:cubicBezTo>
                  <a:pt x="428" y="17"/>
                  <a:pt x="428" y="14"/>
                  <a:pt x="425" y="12"/>
                </a:cubicBezTo>
                <a:cubicBezTo>
                  <a:pt x="423" y="11"/>
                  <a:pt x="421" y="9"/>
                  <a:pt x="419" y="10"/>
                </a:cubicBezTo>
                <a:cubicBezTo>
                  <a:pt x="418" y="11"/>
                  <a:pt x="413" y="13"/>
                  <a:pt x="413" y="14"/>
                </a:cubicBezTo>
                <a:cubicBezTo>
                  <a:pt x="412" y="15"/>
                  <a:pt x="413" y="17"/>
                  <a:pt x="414" y="18"/>
                </a:cubicBezTo>
                <a:cubicBezTo>
                  <a:pt x="415" y="18"/>
                  <a:pt x="416" y="19"/>
                  <a:pt x="417" y="19"/>
                </a:cubicBezTo>
                <a:cubicBezTo>
                  <a:pt x="417" y="20"/>
                  <a:pt x="418" y="23"/>
                  <a:pt x="417" y="24"/>
                </a:cubicBezTo>
                <a:cubicBezTo>
                  <a:pt x="416" y="25"/>
                  <a:pt x="417" y="28"/>
                  <a:pt x="414" y="27"/>
                </a:cubicBezTo>
                <a:cubicBezTo>
                  <a:pt x="412" y="26"/>
                  <a:pt x="406" y="22"/>
                  <a:pt x="406" y="22"/>
                </a:cubicBezTo>
                <a:cubicBezTo>
                  <a:pt x="405" y="22"/>
                  <a:pt x="406" y="18"/>
                  <a:pt x="404" y="22"/>
                </a:cubicBezTo>
                <a:cubicBezTo>
                  <a:pt x="402" y="25"/>
                  <a:pt x="401" y="26"/>
                  <a:pt x="402" y="28"/>
                </a:cubicBezTo>
                <a:cubicBezTo>
                  <a:pt x="403" y="30"/>
                  <a:pt x="404" y="30"/>
                  <a:pt x="404" y="31"/>
                </a:cubicBezTo>
                <a:cubicBezTo>
                  <a:pt x="404" y="32"/>
                  <a:pt x="400" y="32"/>
                  <a:pt x="400" y="33"/>
                </a:cubicBezTo>
                <a:cubicBezTo>
                  <a:pt x="400" y="34"/>
                  <a:pt x="399" y="35"/>
                  <a:pt x="401" y="37"/>
                </a:cubicBezTo>
                <a:cubicBezTo>
                  <a:pt x="403" y="38"/>
                  <a:pt x="405" y="39"/>
                  <a:pt x="405" y="39"/>
                </a:cubicBezTo>
                <a:cubicBezTo>
                  <a:pt x="405" y="39"/>
                  <a:pt x="407" y="42"/>
                  <a:pt x="406" y="42"/>
                </a:cubicBezTo>
                <a:cubicBezTo>
                  <a:pt x="406" y="43"/>
                  <a:pt x="400" y="42"/>
                  <a:pt x="400" y="43"/>
                </a:cubicBezTo>
                <a:cubicBezTo>
                  <a:pt x="400" y="44"/>
                  <a:pt x="400" y="46"/>
                  <a:pt x="400" y="47"/>
                </a:cubicBezTo>
                <a:cubicBezTo>
                  <a:pt x="400" y="48"/>
                  <a:pt x="400" y="50"/>
                  <a:pt x="400" y="50"/>
                </a:cubicBezTo>
                <a:cubicBezTo>
                  <a:pt x="400" y="51"/>
                  <a:pt x="396" y="51"/>
                  <a:pt x="395" y="52"/>
                </a:cubicBezTo>
                <a:cubicBezTo>
                  <a:pt x="393" y="53"/>
                  <a:pt x="392" y="56"/>
                  <a:pt x="392" y="58"/>
                </a:cubicBezTo>
                <a:cubicBezTo>
                  <a:pt x="391" y="60"/>
                  <a:pt x="391" y="62"/>
                  <a:pt x="391" y="63"/>
                </a:cubicBezTo>
                <a:cubicBezTo>
                  <a:pt x="391" y="64"/>
                  <a:pt x="389" y="66"/>
                  <a:pt x="389" y="66"/>
                </a:cubicBezTo>
                <a:cubicBezTo>
                  <a:pt x="389" y="66"/>
                  <a:pt x="389" y="67"/>
                  <a:pt x="387" y="66"/>
                </a:cubicBezTo>
                <a:cubicBezTo>
                  <a:pt x="385" y="66"/>
                  <a:pt x="378" y="62"/>
                  <a:pt x="377" y="62"/>
                </a:cubicBezTo>
                <a:cubicBezTo>
                  <a:pt x="375" y="62"/>
                  <a:pt x="373" y="63"/>
                  <a:pt x="373" y="65"/>
                </a:cubicBezTo>
                <a:cubicBezTo>
                  <a:pt x="373" y="66"/>
                  <a:pt x="376" y="69"/>
                  <a:pt x="377" y="69"/>
                </a:cubicBezTo>
                <a:cubicBezTo>
                  <a:pt x="377" y="69"/>
                  <a:pt x="382" y="70"/>
                  <a:pt x="383" y="71"/>
                </a:cubicBezTo>
                <a:cubicBezTo>
                  <a:pt x="383" y="72"/>
                  <a:pt x="383" y="79"/>
                  <a:pt x="383" y="79"/>
                </a:cubicBezTo>
                <a:cubicBezTo>
                  <a:pt x="383" y="79"/>
                  <a:pt x="387" y="87"/>
                  <a:pt x="380" y="80"/>
                </a:cubicBezTo>
                <a:cubicBezTo>
                  <a:pt x="372" y="73"/>
                  <a:pt x="372" y="72"/>
                  <a:pt x="371" y="71"/>
                </a:cubicBezTo>
                <a:cubicBezTo>
                  <a:pt x="370" y="71"/>
                  <a:pt x="363" y="69"/>
                  <a:pt x="363" y="69"/>
                </a:cubicBezTo>
                <a:cubicBezTo>
                  <a:pt x="363" y="69"/>
                  <a:pt x="362" y="66"/>
                  <a:pt x="361" y="69"/>
                </a:cubicBezTo>
                <a:cubicBezTo>
                  <a:pt x="360" y="71"/>
                  <a:pt x="363" y="76"/>
                  <a:pt x="363" y="76"/>
                </a:cubicBezTo>
                <a:cubicBezTo>
                  <a:pt x="362" y="75"/>
                  <a:pt x="362" y="75"/>
                  <a:pt x="362" y="75"/>
                </a:cubicBezTo>
                <a:cubicBezTo>
                  <a:pt x="362" y="75"/>
                  <a:pt x="359" y="73"/>
                  <a:pt x="357" y="72"/>
                </a:cubicBezTo>
                <a:cubicBezTo>
                  <a:pt x="356" y="70"/>
                  <a:pt x="353" y="72"/>
                  <a:pt x="353" y="72"/>
                </a:cubicBezTo>
                <a:cubicBezTo>
                  <a:pt x="353" y="72"/>
                  <a:pt x="352" y="73"/>
                  <a:pt x="350" y="75"/>
                </a:cubicBezTo>
                <a:cubicBezTo>
                  <a:pt x="349" y="76"/>
                  <a:pt x="345" y="72"/>
                  <a:pt x="349" y="77"/>
                </a:cubicBezTo>
                <a:cubicBezTo>
                  <a:pt x="352" y="81"/>
                  <a:pt x="355" y="82"/>
                  <a:pt x="356" y="83"/>
                </a:cubicBezTo>
                <a:cubicBezTo>
                  <a:pt x="356" y="83"/>
                  <a:pt x="360" y="84"/>
                  <a:pt x="361" y="85"/>
                </a:cubicBezTo>
                <a:cubicBezTo>
                  <a:pt x="362" y="86"/>
                  <a:pt x="362" y="89"/>
                  <a:pt x="362" y="90"/>
                </a:cubicBezTo>
                <a:cubicBezTo>
                  <a:pt x="362" y="90"/>
                  <a:pt x="365" y="94"/>
                  <a:pt x="360" y="91"/>
                </a:cubicBezTo>
                <a:cubicBezTo>
                  <a:pt x="355" y="87"/>
                  <a:pt x="355" y="86"/>
                  <a:pt x="353" y="86"/>
                </a:cubicBezTo>
                <a:cubicBezTo>
                  <a:pt x="352" y="86"/>
                  <a:pt x="350" y="88"/>
                  <a:pt x="350" y="88"/>
                </a:cubicBezTo>
                <a:cubicBezTo>
                  <a:pt x="350" y="88"/>
                  <a:pt x="344" y="87"/>
                  <a:pt x="344" y="84"/>
                </a:cubicBezTo>
                <a:cubicBezTo>
                  <a:pt x="343" y="81"/>
                  <a:pt x="345" y="76"/>
                  <a:pt x="341" y="77"/>
                </a:cubicBezTo>
                <a:cubicBezTo>
                  <a:pt x="336" y="77"/>
                  <a:pt x="335" y="79"/>
                  <a:pt x="335" y="80"/>
                </a:cubicBezTo>
                <a:cubicBezTo>
                  <a:pt x="335" y="81"/>
                  <a:pt x="332" y="82"/>
                  <a:pt x="335" y="85"/>
                </a:cubicBezTo>
                <a:cubicBezTo>
                  <a:pt x="338" y="88"/>
                  <a:pt x="340" y="90"/>
                  <a:pt x="341" y="90"/>
                </a:cubicBezTo>
                <a:cubicBezTo>
                  <a:pt x="341" y="90"/>
                  <a:pt x="347" y="90"/>
                  <a:pt x="344" y="91"/>
                </a:cubicBezTo>
                <a:cubicBezTo>
                  <a:pt x="342" y="93"/>
                  <a:pt x="338" y="93"/>
                  <a:pt x="337" y="93"/>
                </a:cubicBezTo>
                <a:cubicBezTo>
                  <a:pt x="336" y="93"/>
                  <a:pt x="337" y="92"/>
                  <a:pt x="336" y="93"/>
                </a:cubicBezTo>
                <a:cubicBezTo>
                  <a:pt x="334" y="94"/>
                  <a:pt x="329" y="99"/>
                  <a:pt x="329" y="99"/>
                </a:cubicBezTo>
                <a:cubicBezTo>
                  <a:pt x="329" y="99"/>
                  <a:pt x="328" y="97"/>
                  <a:pt x="328" y="96"/>
                </a:cubicBezTo>
                <a:cubicBezTo>
                  <a:pt x="328" y="95"/>
                  <a:pt x="332" y="93"/>
                  <a:pt x="332" y="91"/>
                </a:cubicBezTo>
                <a:cubicBezTo>
                  <a:pt x="332" y="89"/>
                  <a:pt x="330" y="82"/>
                  <a:pt x="330" y="82"/>
                </a:cubicBezTo>
                <a:cubicBezTo>
                  <a:pt x="330" y="82"/>
                  <a:pt x="326" y="80"/>
                  <a:pt x="326" y="80"/>
                </a:cubicBezTo>
                <a:cubicBezTo>
                  <a:pt x="325" y="79"/>
                  <a:pt x="322" y="77"/>
                  <a:pt x="321" y="78"/>
                </a:cubicBezTo>
                <a:cubicBezTo>
                  <a:pt x="320" y="79"/>
                  <a:pt x="318" y="82"/>
                  <a:pt x="320" y="84"/>
                </a:cubicBezTo>
                <a:cubicBezTo>
                  <a:pt x="322" y="87"/>
                  <a:pt x="324" y="89"/>
                  <a:pt x="323" y="89"/>
                </a:cubicBezTo>
                <a:cubicBezTo>
                  <a:pt x="321" y="90"/>
                  <a:pt x="320" y="91"/>
                  <a:pt x="319" y="90"/>
                </a:cubicBezTo>
                <a:cubicBezTo>
                  <a:pt x="318" y="90"/>
                  <a:pt x="316" y="88"/>
                  <a:pt x="313" y="89"/>
                </a:cubicBezTo>
                <a:cubicBezTo>
                  <a:pt x="310" y="90"/>
                  <a:pt x="307" y="96"/>
                  <a:pt x="307" y="96"/>
                </a:cubicBezTo>
                <a:cubicBezTo>
                  <a:pt x="307" y="96"/>
                  <a:pt x="310" y="102"/>
                  <a:pt x="311" y="103"/>
                </a:cubicBezTo>
                <a:cubicBezTo>
                  <a:pt x="312" y="103"/>
                  <a:pt x="313" y="105"/>
                  <a:pt x="313" y="107"/>
                </a:cubicBezTo>
                <a:cubicBezTo>
                  <a:pt x="312" y="109"/>
                  <a:pt x="313" y="106"/>
                  <a:pt x="311" y="107"/>
                </a:cubicBezTo>
                <a:cubicBezTo>
                  <a:pt x="308" y="108"/>
                  <a:pt x="307" y="109"/>
                  <a:pt x="305" y="109"/>
                </a:cubicBezTo>
                <a:cubicBezTo>
                  <a:pt x="303" y="109"/>
                  <a:pt x="298" y="115"/>
                  <a:pt x="298" y="115"/>
                </a:cubicBezTo>
                <a:cubicBezTo>
                  <a:pt x="301" y="119"/>
                  <a:pt x="301" y="119"/>
                  <a:pt x="301" y="119"/>
                </a:cubicBezTo>
                <a:cubicBezTo>
                  <a:pt x="301" y="119"/>
                  <a:pt x="293" y="122"/>
                  <a:pt x="291" y="123"/>
                </a:cubicBezTo>
                <a:cubicBezTo>
                  <a:pt x="290" y="123"/>
                  <a:pt x="294" y="122"/>
                  <a:pt x="289" y="123"/>
                </a:cubicBezTo>
                <a:cubicBezTo>
                  <a:pt x="285" y="125"/>
                  <a:pt x="282" y="129"/>
                  <a:pt x="281" y="131"/>
                </a:cubicBezTo>
                <a:cubicBezTo>
                  <a:pt x="281" y="132"/>
                  <a:pt x="277" y="132"/>
                  <a:pt x="277" y="135"/>
                </a:cubicBezTo>
                <a:cubicBezTo>
                  <a:pt x="277" y="137"/>
                  <a:pt x="278" y="141"/>
                  <a:pt x="277" y="142"/>
                </a:cubicBezTo>
                <a:cubicBezTo>
                  <a:pt x="277" y="143"/>
                  <a:pt x="277" y="143"/>
                  <a:pt x="277" y="145"/>
                </a:cubicBezTo>
                <a:cubicBezTo>
                  <a:pt x="277" y="147"/>
                  <a:pt x="276" y="149"/>
                  <a:pt x="279" y="149"/>
                </a:cubicBezTo>
                <a:cubicBezTo>
                  <a:pt x="282" y="149"/>
                  <a:pt x="286" y="147"/>
                  <a:pt x="287" y="146"/>
                </a:cubicBezTo>
                <a:cubicBezTo>
                  <a:pt x="287" y="145"/>
                  <a:pt x="288" y="141"/>
                  <a:pt x="289" y="143"/>
                </a:cubicBezTo>
                <a:cubicBezTo>
                  <a:pt x="291" y="144"/>
                  <a:pt x="291" y="148"/>
                  <a:pt x="291" y="148"/>
                </a:cubicBezTo>
                <a:cubicBezTo>
                  <a:pt x="291" y="148"/>
                  <a:pt x="291" y="152"/>
                  <a:pt x="291" y="153"/>
                </a:cubicBezTo>
                <a:cubicBezTo>
                  <a:pt x="290" y="155"/>
                  <a:pt x="297" y="153"/>
                  <a:pt x="290" y="156"/>
                </a:cubicBezTo>
                <a:cubicBezTo>
                  <a:pt x="283" y="160"/>
                  <a:pt x="281" y="160"/>
                  <a:pt x="281" y="161"/>
                </a:cubicBezTo>
                <a:cubicBezTo>
                  <a:pt x="281" y="163"/>
                  <a:pt x="285" y="168"/>
                  <a:pt x="280" y="166"/>
                </a:cubicBezTo>
                <a:cubicBezTo>
                  <a:pt x="275" y="165"/>
                  <a:pt x="275" y="166"/>
                  <a:pt x="275" y="165"/>
                </a:cubicBezTo>
                <a:cubicBezTo>
                  <a:pt x="274" y="164"/>
                  <a:pt x="276" y="170"/>
                  <a:pt x="270" y="161"/>
                </a:cubicBezTo>
                <a:cubicBezTo>
                  <a:pt x="264" y="152"/>
                  <a:pt x="264" y="153"/>
                  <a:pt x="264" y="151"/>
                </a:cubicBezTo>
                <a:cubicBezTo>
                  <a:pt x="264" y="149"/>
                  <a:pt x="263" y="142"/>
                  <a:pt x="263" y="142"/>
                </a:cubicBezTo>
                <a:cubicBezTo>
                  <a:pt x="263" y="142"/>
                  <a:pt x="262" y="135"/>
                  <a:pt x="259" y="138"/>
                </a:cubicBezTo>
                <a:cubicBezTo>
                  <a:pt x="255" y="141"/>
                  <a:pt x="255" y="146"/>
                  <a:pt x="255" y="146"/>
                </a:cubicBezTo>
                <a:cubicBezTo>
                  <a:pt x="255" y="146"/>
                  <a:pt x="250" y="151"/>
                  <a:pt x="249" y="152"/>
                </a:cubicBezTo>
                <a:cubicBezTo>
                  <a:pt x="248" y="152"/>
                  <a:pt x="246" y="152"/>
                  <a:pt x="243" y="154"/>
                </a:cubicBezTo>
                <a:cubicBezTo>
                  <a:pt x="241" y="157"/>
                  <a:pt x="234" y="167"/>
                  <a:pt x="234" y="167"/>
                </a:cubicBezTo>
                <a:cubicBezTo>
                  <a:pt x="234" y="167"/>
                  <a:pt x="230" y="174"/>
                  <a:pt x="231" y="176"/>
                </a:cubicBezTo>
                <a:cubicBezTo>
                  <a:pt x="232" y="178"/>
                  <a:pt x="235" y="181"/>
                  <a:pt x="235" y="181"/>
                </a:cubicBezTo>
                <a:cubicBezTo>
                  <a:pt x="235" y="181"/>
                  <a:pt x="236" y="180"/>
                  <a:pt x="236" y="183"/>
                </a:cubicBezTo>
                <a:cubicBezTo>
                  <a:pt x="236" y="186"/>
                  <a:pt x="241" y="187"/>
                  <a:pt x="241" y="187"/>
                </a:cubicBezTo>
                <a:cubicBezTo>
                  <a:pt x="241" y="187"/>
                  <a:pt x="243" y="188"/>
                  <a:pt x="241" y="190"/>
                </a:cubicBezTo>
                <a:cubicBezTo>
                  <a:pt x="238" y="192"/>
                  <a:pt x="230" y="193"/>
                  <a:pt x="230" y="193"/>
                </a:cubicBezTo>
                <a:cubicBezTo>
                  <a:pt x="222" y="193"/>
                  <a:pt x="222" y="193"/>
                  <a:pt x="222" y="193"/>
                </a:cubicBezTo>
                <a:cubicBezTo>
                  <a:pt x="222" y="193"/>
                  <a:pt x="218" y="198"/>
                  <a:pt x="217" y="198"/>
                </a:cubicBezTo>
                <a:cubicBezTo>
                  <a:pt x="215" y="199"/>
                  <a:pt x="212" y="201"/>
                  <a:pt x="211" y="204"/>
                </a:cubicBezTo>
                <a:cubicBezTo>
                  <a:pt x="211" y="206"/>
                  <a:pt x="202" y="214"/>
                  <a:pt x="202" y="214"/>
                </a:cubicBezTo>
                <a:cubicBezTo>
                  <a:pt x="202" y="214"/>
                  <a:pt x="202" y="217"/>
                  <a:pt x="202" y="218"/>
                </a:cubicBezTo>
                <a:cubicBezTo>
                  <a:pt x="202" y="219"/>
                  <a:pt x="198" y="221"/>
                  <a:pt x="200" y="222"/>
                </a:cubicBezTo>
                <a:cubicBezTo>
                  <a:pt x="202" y="223"/>
                  <a:pt x="205" y="224"/>
                  <a:pt x="207" y="220"/>
                </a:cubicBezTo>
                <a:cubicBezTo>
                  <a:pt x="209" y="217"/>
                  <a:pt x="209" y="212"/>
                  <a:pt x="209" y="212"/>
                </a:cubicBezTo>
                <a:cubicBezTo>
                  <a:pt x="209" y="212"/>
                  <a:pt x="211" y="210"/>
                  <a:pt x="213" y="210"/>
                </a:cubicBezTo>
                <a:cubicBezTo>
                  <a:pt x="216" y="210"/>
                  <a:pt x="219" y="207"/>
                  <a:pt x="222" y="206"/>
                </a:cubicBezTo>
                <a:cubicBezTo>
                  <a:pt x="225" y="206"/>
                  <a:pt x="229" y="201"/>
                  <a:pt x="230" y="201"/>
                </a:cubicBezTo>
                <a:cubicBezTo>
                  <a:pt x="232" y="201"/>
                  <a:pt x="231" y="202"/>
                  <a:pt x="235" y="201"/>
                </a:cubicBezTo>
                <a:cubicBezTo>
                  <a:pt x="239" y="201"/>
                  <a:pt x="243" y="201"/>
                  <a:pt x="244" y="200"/>
                </a:cubicBezTo>
                <a:cubicBezTo>
                  <a:pt x="246" y="199"/>
                  <a:pt x="254" y="204"/>
                  <a:pt x="255" y="205"/>
                </a:cubicBezTo>
                <a:cubicBezTo>
                  <a:pt x="255" y="206"/>
                  <a:pt x="248" y="207"/>
                  <a:pt x="251" y="209"/>
                </a:cubicBezTo>
                <a:cubicBezTo>
                  <a:pt x="255" y="211"/>
                  <a:pt x="255" y="212"/>
                  <a:pt x="256" y="212"/>
                </a:cubicBezTo>
                <a:cubicBezTo>
                  <a:pt x="257" y="212"/>
                  <a:pt x="259" y="211"/>
                  <a:pt x="262" y="210"/>
                </a:cubicBezTo>
                <a:cubicBezTo>
                  <a:pt x="264" y="208"/>
                  <a:pt x="260" y="205"/>
                  <a:pt x="266" y="207"/>
                </a:cubicBezTo>
                <a:cubicBezTo>
                  <a:pt x="271" y="209"/>
                  <a:pt x="271" y="211"/>
                  <a:pt x="271" y="211"/>
                </a:cubicBezTo>
                <a:cubicBezTo>
                  <a:pt x="270" y="213"/>
                  <a:pt x="270" y="213"/>
                  <a:pt x="270" y="213"/>
                </a:cubicBezTo>
                <a:cubicBezTo>
                  <a:pt x="266" y="214"/>
                  <a:pt x="266" y="214"/>
                  <a:pt x="266" y="214"/>
                </a:cubicBezTo>
                <a:cubicBezTo>
                  <a:pt x="260" y="213"/>
                  <a:pt x="260" y="213"/>
                  <a:pt x="260" y="213"/>
                </a:cubicBezTo>
                <a:cubicBezTo>
                  <a:pt x="256" y="215"/>
                  <a:pt x="256" y="215"/>
                  <a:pt x="256" y="215"/>
                </a:cubicBezTo>
                <a:cubicBezTo>
                  <a:pt x="256" y="215"/>
                  <a:pt x="255" y="216"/>
                  <a:pt x="254" y="216"/>
                </a:cubicBezTo>
                <a:cubicBezTo>
                  <a:pt x="254" y="216"/>
                  <a:pt x="245" y="217"/>
                  <a:pt x="245" y="217"/>
                </a:cubicBezTo>
                <a:cubicBezTo>
                  <a:pt x="241" y="223"/>
                  <a:pt x="241" y="223"/>
                  <a:pt x="241" y="223"/>
                </a:cubicBezTo>
                <a:cubicBezTo>
                  <a:pt x="241" y="223"/>
                  <a:pt x="244" y="227"/>
                  <a:pt x="244" y="227"/>
                </a:cubicBezTo>
                <a:cubicBezTo>
                  <a:pt x="245" y="227"/>
                  <a:pt x="251" y="225"/>
                  <a:pt x="251" y="226"/>
                </a:cubicBezTo>
                <a:cubicBezTo>
                  <a:pt x="252" y="226"/>
                  <a:pt x="253" y="228"/>
                  <a:pt x="252" y="229"/>
                </a:cubicBezTo>
                <a:cubicBezTo>
                  <a:pt x="252" y="230"/>
                  <a:pt x="248" y="233"/>
                  <a:pt x="248" y="233"/>
                </a:cubicBezTo>
                <a:cubicBezTo>
                  <a:pt x="246" y="237"/>
                  <a:pt x="246" y="237"/>
                  <a:pt x="246" y="237"/>
                </a:cubicBezTo>
                <a:cubicBezTo>
                  <a:pt x="246" y="237"/>
                  <a:pt x="250" y="238"/>
                  <a:pt x="251" y="238"/>
                </a:cubicBezTo>
                <a:cubicBezTo>
                  <a:pt x="251" y="238"/>
                  <a:pt x="257" y="238"/>
                  <a:pt x="256" y="239"/>
                </a:cubicBezTo>
                <a:cubicBezTo>
                  <a:pt x="256" y="239"/>
                  <a:pt x="247" y="240"/>
                  <a:pt x="247" y="240"/>
                </a:cubicBezTo>
                <a:cubicBezTo>
                  <a:pt x="247" y="240"/>
                  <a:pt x="239" y="239"/>
                  <a:pt x="240" y="239"/>
                </a:cubicBezTo>
                <a:cubicBezTo>
                  <a:pt x="240" y="240"/>
                  <a:pt x="239" y="242"/>
                  <a:pt x="239" y="243"/>
                </a:cubicBezTo>
                <a:cubicBezTo>
                  <a:pt x="239" y="243"/>
                  <a:pt x="237" y="246"/>
                  <a:pt x="237" y="246"/>
                </a:cubicBezTo>
                <a:cubicBezTo>
                  <a:pt x="236" y="246"/>
                  <a:pt x="234" y="246"/>
                  <a:pt x="233" y="247"/>
                </a:cubicBezTo>
                <a:cubicBezTo>
                  <a:pt x="233" y="248"/>
                  <a:pt x="232" y="250"/>
                  <a:pt x="232" y="252"/>
                </a:cubicBezTo>
                <a:cubicBezTo>
                  <a:pt x="232" y="253"/>
                  <a:pt x="235" y="256"/>
                  <a:pt x="235" y="256"/>
                </a:cubicBezTo>
                <a:cubicBezTo>
                  <a:pt x="234" y="258"/>
                  <a:pt x="234" y="258"/>
                  <a:pt x="234" y="258"/>
                </a:cubicBezTo>
                <a:cubicBezTo>
                  <a:pt x="230" y="262"/>
                  <a:pt x="230" y="262"/>
                  <a:pt x="230" y="262"/>
                </a:cubicBezTo>
                <a:cubicBezTo>
                  <a:pt x="230" y="262"/>
                  <a:pt x="228" y="263"/>
                  <a:pt x="228" y="264"/>
                </a:cubicBezTo>
                <a:cubicBezTo>
                  <a:pt x="229" y="264"/>
                  <a:pt x="225" y="266"/>
                  <a:pt x="225" y="266"/>
                </a:cubicBezTo>
                <a:cubicBezTo>
                  <a:pt x="218" y="270"/>
                  <a:pt x="218" y="270"/>
                  <a:pt x="218" y="270"/>
                </a:cubicBezTo>
                <a:cubicBezTo>
                  <a:pt x="218" y="270"/>
                  <a:pt x="219" y="273"/>
                  <a:pt x="219" y="274"/>
                </a:cubicBezTo>
                <a:cubicBezTo>
                  <a:pt x="219" y="274"/>
                  <a:pt x="222" y="276"/>
                  <a:pt x="220" y="278"/>
                </a:cubicBezTo>
                <a:cubicBezTo>
                  <a:pt x="218" y="279"/>
                  <a:pt x="216" y="280"/>
                  <a:pt x="215" y="281"/>
                </a:cubicBezTo>
                <a:cubicBezTo>
                  <a:pt x="215" y="281"/>
                  <a:pt x="213" y="282"/>
                  <a:pt x="213" y="285"/>
                </a:cubicBezTo>
                <a:cubicBezTo>
                  <a:pt x="214" y="287"/>
                  <a:pt x="212" y="290"/>
                  <a:pt x="211" y="290"/>
                </a:cubicBezTo>
                <a:cubicBezTo>
                  <a:pt x="211" y="290"/>
                  <a:pt x="209" y="291"/>
                  <a:pt x="209" y="294"/>
                </a:cubicBezTo>
                <a:cubicBezTo>
                  <a:pt x="210" y="296"/>
                  <a:pt x="209" y="303"/>
                  <a:pt x="209" y="303"/>
                </a:cubicBezTo>
                <a:cubicBezTo>
                  <a:pt x="209" y="303"/>
                  <a:pt x="212" y="307"/>
                  <a:pt x="213" y="307"/>
                </a:cubicBezTo>
                <a:cubicBezTo>
                  <a:pt x="213" y="307"/>
                  <a:pt x="218" y="305"/>
                  <a:pt x="219" y="306"/>
                </a:cubicBezTo>
                <a:cubicBezTo>
                  <a:pt x="221" y="306"/>
                  <a:pt x="224" y="308"/>
                  <a:pt x="224" y="308"/>
                </a:cubicBezTo>
                <a:cubicBezTo>
                  <a:pt x="224" y="308"/>
                  <a:pt x="223" y="313"/>
                  <a:pt x="222" y="314"/>
                </a:cubicBezTo>
                <a:cubicBezTo>
                  <a:pt x="221" y="314"/>
                  <a:pt x="215" y="315"/>
                  <a:pt x="215" y="315"/>
                </a:cubicBezTo>
                <a:cubicBezTo>
                  <a:pt x="215" y="315"/>
                  <a:pt x="212" y="313"/>
                  <a:pt x="211" y="313"/>
                </a:cubicBezTo>
                <a:cubicBezTo>
                  <a:pt x="210" y="314"/>
                  <a:pt x="205" y="319"/>
                  <a:pt x="205" y="319"/>
                </a:cubicBezTo>
                <a:cubicBezTo>
                  <a:pt x="205" y="319"/>
                  <a:pt x="205" y="322"/>
                  <a:pt x="204" y="322"/>
                </a:cubicBezTo>
                <a:cubicBezTo>
                  <a:pt x="202" y="323"/>
                  <a:pt x="201" y="321"/>
                  <a:pt x="201" y="323"/>
                </a:cubicBezTo>
                <a:cubicBezTo>
                  <a:pt x="201" y="324"/>
                  <a:pt x="201" y="327"/>
                  <a:pt x="201" y="328"/>
                </a:cubicBezTo>
                <a:cubicBezTo>
                  <a:pt x="201" y="330"/>
                  <a:pt x="201" y="333"/>
                  <a:pt x="201" y="333"/>
                </a:cubicBezTo>
                <a:cubicBezTo>
                  <a:pt x="201" y="333"/>
                  <a:pt x="199" y="337"/>
                  <a:pt x="198" y="339"/>
                </a:cubicBezTo>
                <a:cubicBezTo>
                  <a:pt x="197" y="341"/>
                  <a:pt x="195" y="346"/>
                  <a:pt x="195" y="347"/>
                </a:cubicBezTo>
                <a:cubicBezTo>
                  <a:pt x="196" y="348"/>
                  <a:pt x="198" y="353"/>
                  <a:pt x="198" y="353"/>
                </a:cubicBezTo>
                <a:cubicBezTo>
                  <a:pt x="191" y="357"/>
                  <a:pt x="191" y="357"/>
                  <a:pt x="191" y="357"/>
                </a:cubicBezTo>
                <a:cubicBezTo>
                  <a:pt x="193" y="362"/>
                  <a:pt x="193" y="362"/>
                  <a:pt x="193" y="362"/>
                </a:cubicBezTo>
                <a:cubicBezTo>
                  <a:pt x="193" y="362"/>
                  <a:pt x="194" y="362"/>
                  <a:pt x="194" y="363"/>
                </a:cubicBezTo>
                <a:cubicBezTo>
                  <a:pt x="194" y="365"/>
                  <a:pt x="189" y="368"/>
                  <a:pt x="189" y="368"/>
                </a:cubicBezTo>
                <a:cubicBezTo>
                  <a:pt x="189" y="368"/>
                  <a:pt x="189" y="373"/>
                  <a:pt x="189" y="374"/>
                </a:cubicBezTo>
                <a:cubicBezTo>
                  <a:pt x="189" y="375"/>
                  <a:pt x="184" y="371"/>
                  <a:pt x="184" y="371"/>
                </a:cubicBezTo>
                <a:cubicBezTo>
                  <a:pt x="180" y="372"/>
                  <a:pt x="180" y="372"/>
                  <a:pt x="180" y="372"/>
                </a:cubicBezTo>
                <a:cubicBezTo>
                  <a:pt x="180" y="376"/>
                  <a:pt x="180" y="376"/>
                  <a:pt x="180" y="376"/>
                </a:cubicBezTo>
                <a:cubicBezTo>
                  <a:pt x="178" y="380"/>
                  <a:pt x="178" y="380"/>
                  <a:pt x="178" y="380"/>
                </a:cubicBezTo>
                <a:cubicBezTo>
                  <a:pt x="171" y="380"/>
                  <a:pt x="171" y="380"/>
                  <a:pt x="171" y="380"/>
                </a:cubicBezTo>
                <a:cubicBezTo>
                  <a:pt x="171" y="380"/>
                  <a:pt x="165" y="384"/>
                  <a:pt x="165" y="384"/>
                </a:cubicBezTo>
                <a:cubicBezTo>
                  <a:pt x="166" y="385"/>
                  <a:pt x="163" y="388"/>
                  <a:pt x="166" y="388"/>
                </a:cubicBezTo>
                <a:cubicBezTo>
                  <a:pt x="168" y="388"/>
                  <a:pt x="169" y="388"/>
                  <a:pt x="170" y="388"/>
                </a:cubicBezTo>
                <a:cubicBezTo>
                  <a:pt x="172" y="387"/>
                  <a:pt x="176" y="385"/>
                  <a:pt x="177" y="385"/>
                </a:cubicBezTo>
                <a:cubicBezTo>
                  <a:pt x="178" y="385"/>
                  <a:pt x="181" y="385"/>
                  <a:pt x="179" y="387"/>
                </a:cubicBezTo>
                <a:cubicBezTo>
                  <a:pt x="177" y="389"/>
                  <a:pt x="175" y="389"/>
                  <a:pt x="174" y="390"/>
                </a:cubicBezTo>
                <a:cubicBezTo>
                  <a:pt x="172" y="391"/>
                  <a:pt x="169" y="391"/>
                  <a:pt x="169" y="394"/>
                </a:cubicBezTo>
                <a:cubicBezTo>
                  <a:pt x="169" y="397"/>
                  <a:pt x="168" y="400"/>
                  <a:pt x="168" y="400"/>
                </a:cubicBezTo>
                <a:cubicBezTo>
                  <a:pt x="175" y="398"/>
                  <a:pt x="175" y="398"/>
                  <a:pt x="175" y="398"/>
                </a:cubicBezTo>
                <a:cubicBezTo>
                  <a:pt x="175" y="398"/>
                  <a:pt x="177" y="397"/>
                  <a:pt x="177" y="400"/>
                </a:cubicBezTo>
                <a:cubicBezTo>
                  <a:pt x="178" y="404"/>
                  <a:pt x="175" y="405"/>
                  <a:pt x="173" y="405"/>
                </a:cubicBezTo>
                <a:cubicBezTo>
                  <a:pt x="172" y="405"/>
                  <a:pt x="167" y="401"/>
                  <a:pt x="167" y="401"/>
                </a:cubicBezTo>
                <a:cubicBezTo>
                  <a:pt x="163" y="404"/>
                  <a:pt x="163" y="404"/>
                  <a:pt x="163" y="404"/>
                </a:cubicBezTo>
                <a:cubicBezTo>
                  <a:pt x="163" y="404"/>
                  <a:pt x="162" y="403"/>
                  <a:pt x="158" y="406"/>
                </a:cubicBezTo>
                <a:cubicBezTo>
                  <a:pt x="154" y="410"/>
                  <a:pt x="152" y="415"/>
                  <a:pt x="152" y="416"/>
                </a:cubicBezTo>
                <a:cubicBezTo>
                  <a:pt x="152" y="417"/>
                  <a:pt x="152" y="419"/>
                  <a:pt x="149" y="421"/>
                </a:cubicBezTo>
                <a:cubicBezTo>
                  <a:pt x="147" y="422"/>
                  <a:pt x="144" y="425"/>
                  <a:pt x="144" y="425"/>
                </a:cubicBezTo>
                <a:cubicBezTo>
                  <a:pt x="144" y="425"/>
                  <a:pt x="143" y="428"/>
                  <a:pt x="142" y="430"/>
                </a:cubicBezTo>
                <a:cubicBezTo>
                  <a:pt x="141" y="432"/>
                  <a:pt x="141" y="432"/>
                  <a:pt x="141" y="432"/>
                </a:cubicBezTo>
                <a:cubicBezTo>
                  <a:pt x="145" y="436"/>
                  <a:pt x="145" y="436"/>
                  <a:pt x="145" y="436"/>
                </a:cubicBezTo>
                <a:cubicBezTo>
                  <a:pt x="138" y="440"/>
                  <a:pt x="138" y="440"/>
                  <a:pt x="138" y="440"/>
                </a:cubicBezTo>
                <a:cubicBezTo>
                  <a:pt x="135" y="442"/>
                  <a:pt x="135" y="442"/>
                  <a:pt x="135" y="442"/>
                </a:cubicBezTo>
                <a:cubicBezTo>
                  <a:pt x="135" y="442"/>
                  <a:pt x="129" y="448"/>
                  <a:pt x="133" y="449"/>
                </a:cubicBezTo>
                <a:cubicBezTo>
                  <a:pt x="138" y="450"/>
                  <a:pt x="141" y="450"/>
                  <a:pt x="141" y="450"/>
                </a:cubicBezTo>
                <a:cubicBezTo>
                  <a:pt x="141" y="450"/>
                  <a:pt x="140" y="456"/>
                  <a:pt x="141" y="456"/>
                </a:cubicBezTo>
                <a:cubicBezTo>
                  <a:pt x="142" y="456"/>
                  <a:pt x="151" y="456"/>
                  <a:pt x="151" y="456"/>
                </a:cubicBezTo>
                <a:cubicBezTo>
                  <a:pt x="156" y="452"/>
                  <a:pt x="156" y="452"/>
                  <a:pt x="156" y="452"/>
                </a:cubicBezTo>
                <a:cubicBezTo>
                  <a:pt x="159" y="450"/>
                  <a:pt x="159" y="450"/>
                  <a:pt x="159" y="450"/>
                </a:cubicBezTo>
                <a:cubicBezTo>
                  <a:pt x="161" y="454"/>
                  <a:pt x="161" y="454"/>
                  <a:pt x="161" y="454"/>
                </a:cubicBezTo>
                <a:cubicBezTo>
                  <a:pt x="161" y="454"/>
                  <a:pt x="159" y="457"/>
                  <a:pt x="157" y="457"/>
                </a:cubicBezTo>
                <a:cubicBezTo>
                  <a:pt x="154" y="457"/>
                  <a:pt x="155" y="457"/>
                  <a:pt x="153" y="459"/>
                </a:cubicBezTo>
                <a:cubicBezTo>
                  <a:pt x="150" y="462"/>
                  <a:pt x="149" y="463"/>
                  <a:pt x="147" y="463"/>
                </a:cubicBezTo>
                <a:cubicBezTo>
                  <a:pt x="146" y="463"/>
                  <a:pt x="144" y="466"/>
                  <a:pt x="142" y="462"/>
                </a:cubicBezTo>
                <a:cubicBezTo>
                  <a:pt x="141" y="459"/>
                  <a:pt x="139" y="456"/>
                  <a:pt x="139" y="456"/>
                </a:cubicBezTo>
                <a:cubicBezTo>
                  <a:pt x="130" y="452"/>
                  <a:pt x="130" y="452"/>
                  <a:pt x="130" y="452"/>
                </a:cubicBezTo>
                <a:cubicBezTo>
                  <a:pt x="128" y="453"/>
                  <a:pt x="128" y="453"/>
                  <a:pt x="128" y="453"/>
                </a:cubicBezTo>
                <a:cubicBezTo>
                  <a:pt x="128" y="453"/>
                  <a:pt x="127" y="457"/>
                  <a:pt x="126" y="457"/>
                </a:cubicBezTo>
                <a:cubicBezTo>
                  <a:pt x="125" y="457"/>
                  <a:pt x="119" y="457"/>
                  <a:pt x="117" y="457"/>
                </a:cubicBezTo>
                <a:cubicBezTo>
                  <a:pt x="116" y="457"/>
                  <a:pt x="114" y="457"/>
                  <a:pt x="114" y="456"/>
                </a:cubicBezTo>
                <a:cubicBezTo>
                  <a:pt x="113" y="454"/>
                  <a:pt x="114" y="454"/>
                  <a:pt x="113" y="453"/>
                </a:cubicBezTo>
                <a:cubicBezTo>
                  <a:pt x="112" y="452"/>
                  <a:pt x="110" y="448"/>
                  <a:pt x="108" y="449"/>
                </a:cubicBezTo>
                <a:cubicBezTo>
                  <a:pt x="107" y="449"/>
                  <a:pt x="102" y="451"/>
                  <a:pt x="102" y="451"/>
                </a:cubicBezTo>
                <a:cubicBezTo>
                  <a:pt x="101" y="459"/>
                  <a:pt x="101" y="459"/>
                  <a:pt x="101" y="459"/>
                </a:cubicBezTo>
                <a:cubicBezTo>
                  <a:pt x="101" y="459"/>
                  <a:pt x="98" y="459"/>
                  <a:pt x="99" y="461"/>
                </a:cubicBezTo>
                <a:cubicBezTo>
                  <a:pt x="99" y="463"/>
                  <a:pt x="103" y="465"/>
                  <a:pt x="103" y="465"/>
                </a:cubicBezTo>
                <a:cubicBezTo>
                  <a:pt x="103" y="465"/>
                  <a:pt x="105" y="467"/>
                  <a:pt x="105" y="468"/>
                </a:cubicBezTo>
                <a:cubicBezTo>
                  <a:pt x="106" y="470"/>
                  <a:pt x="103" y="472"/>
                  <a:pt x="103" y="472"/>
                </a:cubicBezTo>
                <a:cubicBezTo>
                  <a:pt x="103" y="472"/>
                  <a:pt x="98" y="472"/>
                  <a:pt x="97" y="474"/>
                </a:cubicBezTo>
                <a:cubicBezTo>
                  <a:pt x="97" y="475"/>
                  <a:pt x="98" y="478"/>
                  <a:pt x="97" y="478"/>
                </a:cubicBezTo>
                <a:cubicBezTo>
                  <a:pt x="96" y="479"/>
                  <a:pt x="95" y="481"/>
                  <a:pt x="95" y="482"/>
                </a:cubicBezTo>
                <a:cubicBezTo>
                  <a:pt x="95" y="482"/>
                  <a:pt x="97" y="487"/>
                  <a:pt x="97" y="487"/>
                </a:cubicBezTo>
                <a:cubicBezTo>
                  <a:pt x="97" y="487"/>
                  <a:pt x="97" y="491"/>
                  <a:pt x="95" y="489"/>
                </a:cubicBezTo>
                <a:cubicBezTo>
                  <a:pt x="93" y="487"/>
                  <a:pt x="87" y="484"/>
                  <a:pt x="87" y="484"/>
                </a:cubicBezTo>
                <a:cubicBezTo>
                  <a:pt x="83" y="481"/>
                  <a:pt x="83" y="481"/>
                  <a:pt x="83" y="481"/>
                </a:cubicBezTo>
                <a:cubicBezTo>
                  <a:pt x="83" y="481"/>
                  <a:pt x="79" y="484"/>
                  <a:pt x="78" y="484"/>
                </a:cubicBezTo>
                <a:cubicBezTo>
                  <a:pt x="78" y="485"/>
                  <a:pt x="71" y="484"/>
                  <a:pt x="69" y="485"/>
                </a:cubicBezTo>
                <a:cubicBezTo>
                  <a:pt x="68" y="486"/>
                  <a:pt x="68" y="487"/>
                  <a:pt x="67" y="489"/>
                </a:cubicBezTo>
                <a:cubicBezTo>
                  <a:pt x="65" y="491"/>
                  <a:pt x="62" y="491"/>
                  <a:pt x="65" y="494"/>
                </a:cubicBezTo>
                <a:cubicBezTo>
                  <a:pt x="67" y="497"/>
                  <a:pt x="72" y="498"/>
                  <a:pt x="72" y="498"/>
                </a:cubicBezTo>
                <a:cubicBezTo>
                  <a:pt x="72" y="498"/>
                  <a:pt x="74" y="499"/>
                  <a:pt x="72" y="502"/>
                </a:cubicBezTo>
                <a:cubicBezTo>
                  <a:pt x="70" y="506"/>
                  <a:pt x="66" y="503"/>
                  <a:pt x="65" y="503"/>
                </a:cubicBezTo>
                <a:cubicBezTo>
                  <a:pt x="64" y="502"/>
                  <a:pt x="60" y="499"/>
                  <a:pt x="59" y="500"/>
                </a:cubicBezTo>
                <a:cubicBezTo>
                  <a:pt x="58" y="501"/>
                  <a:pt x="55" y="506"/>
                  <a:pt x="55" y="506"/>
                </a:cubicBezTo>
                <a:cubicBezTo>
                  <a:pt x="55" y="506"/>
                  <a:pt x="52" y="507"/>
                  <a:pt x="51" y="506"/>
                </a:cubicBezTo>
                <a:cubicBezTo>
                  <a:pt x="50" y="506"/>
                  <a:pt x="47" y="501"/>
                  <a:pt x="46" y="502"/>
                </a:cubicBezTo>
                <a:cubicBezTo>
                  <a:pt x="45" y="503"/>
                  <a:pt x="44" y="505"/>
                  <a:pt x="44" y="506"/>
                </a:cubicBezTo>
                <a:cubicBezTo>
                  <a:pt x="44" y="507"/>
                  <a:pt x="46" y="509"/>
                  <a:pt x="45" y="510"/>
                </a:cubicBezTo>
                <a:cubicBezTo>
                  <a:pt x="45" y="511"/>
                  <a:pt x="40" y="512"/>
                  <a:pt x="39" y="513"/>
                </a:cubicBezTo>
                <a:cubicBezTo>
                  <a:pt x="39" y="514"/>
                  <a:pt x="39" y="512"/>
                  <a:pt x="37" y="516"/>
                </a:cubicBezTo>
                <a:cubicBezTo>
                  <a:pt x="36" y="520"/>
                  <a:pt x="37" y="520"/>
                  <a:pt x="36" y="520"/>
                </a:cubicBezTo>
                <a:cubicBezTo>
                  <a:pt x="34" y="521"/>
                  <a:pt x="30" y="518"/>
                  <a:pt x="30" y="518"/>
                </a:cubicBezTo>
                <a:cubicBezTo>
                  <a:pt x="30" y="518"/>
                  <a:pt x="27" y="515"/>
                  <a:pt x="27" y="518"/>
                </a:cubicBezTo>
                <a:cubicBezTo>
                  <a:pt x="27" y="522"/>
                  <a:pt x="26" y="526"/>
                  <a:pt x="26" y="526"/>
                </a:cubicBezTo>
                <a:cubicBezTo>
                  <a:pt x="29" y="528"/>
                  <a:pt x="29" y="528"/>
                  <a:pt x="29" y="528"/>
                </a:cubicBezTo>
                <a:cubicBezTo>
                  <a:pt x="29" y="528"/>
                  <a:pt x="28" y="530"/>
                  <a:pt x="27" y="530"/>
                </a:cubicBezTo>
                <a:cubicBezTo>
                  <a:pt x="27" y="530"/>
                  <a:pt x="25" y="529"/>
                  <a:pt x="24" y="527"/>
                </a:cubicBezTo>
                <a:cubicBezTo>
                  <a:pt x="23" y="526"/>
                  <a:pt x="24" y="526"/>
                  <a:pt x="21" y="525"/>
                </a:cubicBezTo>
                <a:cubicBezTo>
                  <a:pt x="18" y="524"/>
                  <a:pt x="16" y="522"/>
                  <a:pt x="16" y="524"/>
                </a:cubicBezTo>
                <a:cubicBezTo>
                  <a:pt x="16" y="525"/>
                  <a:pt x="15" y="527"/>
                  <a:pt x="16" y="528"/>
                </a:cubicBezTo>
                <a:cubicBezTo>
                  <a:pt x="17" y="530"/>
                  <a:pt x="19" y="532"/>
                  <a:pt x="19" y="532"/>
                </a:cubicBezTo>
                <a:cubicBezTo>
                  <a:pt x="20" y="532"/>
                  <a:pt x="20" y="532"/>
                  <a:pt x="20" y="532"/>
                </a:cubicBezTo>
                <a:cubicBezTo>
                  <a:pt x="20" y="532"/>
                  <a:pt x="19" y="535"/>
                  <a:pt x="18" y="535"/>
                </a:cubicBezTo>
                <a:cubicBezTo>
                  <a:pt x="17" y="536"/>
                  <a:pt x="16" y="534"/>
                  <a:pt x="15" y="534"/>
                </a:cubicBezTo>
                <a:cubicBezTo>
                  <a:pt x="15" y="534"/>
                  <a:pt x="12" y="536"/>
                  <a:pt x="12" y="536"/>
                </a:cubicBezTo>
                <a:cubicBezTo>
                  <a:pt x="12" y="536"/>
                  <a:pt x="13" y="538"/>
                  <a:pt x="13" y="539"/>
                </a:cubicBezTo>
                <a:cubicBezTo>
                  <a:pt x="13" y="540"/>
                  <a:pt x="10" y="541"/>
                  <a:pt x="10" y="542"/>
                </a:cubicBezTo>
                <a:cubicBezTo>
                  <a:pt x="9" y="542"/>
                  <a:pt x="8" y="543"/>
                  <a:pt x="8" y="544"/>
                </a:cubicBezTo>
                <a:cubicBezTo>
                  <a:pt x="8" y="545"/>
                  <a:pt x="9" y="548"/>
                  <a:pt x="10" y="547"/>
                </a:cubicBezTo>
                <a:cubicBezTo>
                  <a:pt x="11" y="547"/>
                  <a:pt x="16" y="548"/>
                  <a:pt x="16" y="548"/>
                </a:cubicBezTo>
                <a:cubicBezTo>
                  <a:pt x="16" y="548"/>
                  <a:pt x="15" y="550"/>
                  <a:pt x="14" y="551"/>
                </a:cubicBezTo>
                <a:cubicBezTo>
                  <a:pt x="13" y="551"/>
                  <a:pt x="12" y="553"/>
                  <a:pt x="11" y="554"/>
                </a:cubicBezTo>
                <a:cubicBezTo>
                  <a:pt x="10" y="556"/>
                  <a:pt x="12" y="560"/>
                  <a:pt x="14" y="561"/>
                </a:cubicBezTo>
                <a:cubicBezTo>
                  <a:pt x="17" y="562"/>
                  <a:pt x="20" y="562"/>
                  <a:pt x="20" y="564"/>
                </a:cubicBezTo>
                <a:cubicBezTo>
                  <a:pt x="19" y="565"/>
                  <a:pt x="14" y="569"/>
                  <a:pt x="13" y="570"/>
                </a:cubicBezTo>
                <a:cubicBezTo>
                  <a:pt x="12" y="570"/>
                  <a:pt x="10" y="571"/>
                  <a:pt x="10" y="573"/>
                </a:cubicBezTo>
                <a:cubicBezTo>
                  <a:pt x="10" y="575"/>
                  <a:pt x="10" y="576"/>
                  <a:pt x="8" y="577"/>
                </a:cubicBezTo>
                <a:cubicBezTo>
                  <a:pt x="6" y="578"/>
                  <a:pt x="5" y="577"/>
                  <a:pt x="5" y="580"/>
                </a:cubicBezTo>
                <a:cubicBezTo>
                  <a:pt x="5" y="582"/>
                  <a:pt x="6" y="583"/>
                  <a:pt x="7" y="583"/>
                </a:cubicBezTo>
                <a:cubicBezTo>
                  <a:pt x="8" y="583"/>
                  <a:pt x="8" y="583"/>
                  <a:pt x="8" y="583"/>
                </a:cubicBezTo>
                <a:cubicBezTo>
                  <a:pt x="16" y="582"/>
                  <a:pt x="16" y="582"/>
                  <a:pt x="16" y="582"/>
                </a:cubicBezTo>
                <a:cubicBezTo>
                  <a:pt x="16" y="582"/>
                  <a:pt x="15" y="585"/>
                  <a:pt x="15" y="586"/>
                </a:cubicBezTo>
                <a:cubicBezTo>
                  <a:pt x="15" y="587"/>
                  <a:pt x="9" y="593"/>
                  <a:pt x="9" y="593"/>
                </a:cubicBezTo>
                <a:cubicBezTo>
                  <a:pt x="9" y="593"/>
                  <a:pt x="10" y="596"/>
                  <a:pt x="9" y="596"/>
                </a:cubicBezTo>
                <a:cubicBezTo>
                  <a:pt x="7" y="597"/>
                  <a:pt x="5" y="598"/>
                  <a:pt x="4" y="599"/>
                </a:cubicBezTo>
                <a:cubicBezTo>
                  <a:pt x="4" y="600"/>
                  <a:pt x="4" y="602"/>
                  <a:pt x="4" y="603"/>
                </a:cubicBezTo>
                <a:cubicBezTo>
                  <a:pt x="5" y="605"/>
                  <a:pt x="7" y="608"/>
                  <a:pt x="7" y="609"/>
                </a:cubicBezTo>
                <a:cubicBezTo>
                  <a:pt x="8" y="610"/>
                  <a:pt x="6" y="612"/>
                  <a:pt x="6" y="612"/>
                </a:cubicBezTo>
                <a:cubicBezTo>
                  <a:pt x="4" y="620"/>
                  <a:pt x="4" y="620"/>
                  <a:pt x="4" y="620"/>
                </a:cubicBezTo>
                <a:cubicBezTo>
                  <a:pt x="4" y="620"/>
                  <a:pt x="4" y="624"/>
                  <a:pt x="4" y="625"/>
                </a:cubicBezTo>
                <a:cubicBezTo>
                  <a:pt x="4" y="626"/>
                  <a:pt x="0" y="627"/>
                  <a:pt x="2" y="630"/>
                </a:cubicBezTo>
                <a:cubicBezTo>
                  <a:pt x="4" y="632"/>
                  <a:pt x="5" y="633"/>
                  <a:pt x="6" y="634"/>
                </a:cubicBezTo>
                <a:cubicBezTo>
                  <a:pt x="8" y="634"/>
                  <a:pt x="13" y="634"/>
                  <a:pt x="13" y="635"/>
                </a:cubicBezTo>
                <a:cubicBezTo>
                  <a:pt x="13" y="635"/>
                  <a:pt x="13" y="636"/>
                  <a:pt x="10" y="637"/>
                </a:cubicBezTo>
                <a:cubicBezTo>
                  <a:pt x="8" y="637"/>
                  <a:pt x="6" y="636"/>
                  <a:pt x="6" y="638"/>
                </a:cubicBezTo>
                <a:cubicBezTo>
                  <a:pt x="5" y="639"/>
                  <a:pt x="1" y="645"/>
                  <a:pt x="1" y="645"/>
                </a:cubicBezTo>
                <a:cubicBezTo>
                  <a:pt x="6" y="651"/>
                  <a:pt x="6" y="651"/>
                  <a:pt x="6" y="651"/>
                </a:cubicBezTo>
                <a:cubicBezTo>
                  <a:pt x="6" y="651"/>
                  <a:pt x="8" y="649"/>
                  <a:pt x="9" y="649"/>
                </a:cubicBezTo>
                <a:cubicBezTo>
                  <a:pt x="10" y="648"/>
                  <a:pt x="13" y="649"/>
                  <a:pt x="13" y="650"/>
                </a:cubicBezTo>
                <a:cubicBezTo>
                  <a:pt x="13" y="650"/>
                  <a:pt x="11" y="653"/>
                  <a:pt x="10" y="653"/>
                </a:cubicBezTo>
                <a:cubicBezTo>
                  <a:pt x="10" y="654"/>
                  <a:pt x="7" y="655"/>
                  <a:pt x="7" y="656"/>
                </a:cubicBezTo>
                <a:cubicBezTo>
                  <a:pt x="7" y="656"/>
                  <a:pt x="10" y="660"/>
                  <a:pt x="10" y="660"/>
                </a:cubicBezTo>
                <a:cubicBezTo>
                  <a:pt x="10" y="660"/>
                  <a:pt x="12" y="660"/>
                  <a:pt x="12" y="662"/>
                </a:cubicBezTo>
                <a:cubicBezTo>
                  <a:pt x="12" y="663"/>
                  <a:pt x="8" y="665"/>
                  <a:pt x="8" y="665"/>
                </a:cubicBezTo>
                <a:cubicBezTo>
                  <a:pt x="9" y="668"/>
                  <a:pt x="9" y="668"/>
                  <a:pt x="9" y="668"/>
                </a:cubicBezTo>
                <a:cubicBezTo>
                  <a:pt x="6" y="674"/>
                  <a:pt x="6" y="674"/>
                  <a:pt x="6" y="674"/>
                </a:cubicBezTo>
                <a:cubicBezTo>
                  <a:pt x="11" y="677"/>
                  <a:pt x="11" y="677"/>
                  <a:pt x="11" y="677"/>
                </a:cubicBezTo>
                <a:cubicBezTo>
                  <a:pt x="11" y="677"/>
                  <a:pt x="15" y="677"/>
                  <a:pt x="14" y="680"/>
                </a:cubicBezTo>
                <a:cubicBezTo>
                  <a:pt x="12" y="682"/>
                  <a:pt x="9" y="684"/>
                  <a:pt x="9" y="685"/>
                </a:cubicBezTo>
                <a:cubicBezTo>
                  <a:pt x="9" y="687"/>
                  <a:pt x="8" y="689"/>
                  <a:pt x="10" y="690"/>
                </a:cubicBezTo>
                <a:cubicBezTo>
                  <a:pt x="12" y="690"/>
                  <a:pt x="12" y="691"/>
                  <a:pt x="13" y="690"/>
                </a:cubicBezTo>
                <a:cubicBezTo>
                  <a:pt x="15" y="689"/>
                  <a:pt x="17" y="688"/>
                  <a:pt x="17" y="688"/>
                </a:cubicBezTo>
                <a:cubicBezTo>
                  <a:pt x="17" y="688"/>
                  <a:pt x="20" y="686"/>
                  <a:pt x="22" y="686"/>
                </a:cubicBezTo>
                <a:cubicBezTo>
                  <a:pt x="23" y="686"/>
                  <a:pt x="25" y="687"/>
                  <a:pt x="26" y="688"/>
                </a:cubicBezTo>
                <a:cubicBezTo>
                  <a:pt x="26" y="689"/>
                  <a:pt x="26" y="690"/>
                  <a:pt x="27" y="691"/>
                </a:cubicBezTo>
                <a:cubicBezTo>
                  <a:pt x="28" y="691"/>
                  <a:pt x="26" y="696"/>
                  <a:pt x="26" y="696"/>
                </a:cubicBezTo>
                <a:cubicBezTo>
                  <a:pt x="23" y="700"/>
                  <a:pt x="23" y="700"/>
                  <a:pt x="23" y="700"/>
                </a:cubicBezTo>
                <a:cubicBezTo>
                  <a:pt x="23" y="700"/>
                  <a:pt x="26" y="704"/>
                  <a:pt x="25" y="704"/>
                </a:cubicBezTo>
                <a:cubicBezTo>
                  <a:pt x="25" y="704"/>
                  <a:pt x="20" y="705"/>
                  <a:pt x="19" y="705"/>
                </a:cubicBezTo>
                <a:cubicBezTo>
                  <a:pt x="18" y="705"/>
                  <a:pt x="17" y="704"/>
                  <a:pt x="17" y="706"/>
                </a:cubicBezTo>
                <a:cubicBezTo>
                  <a:pt x="16" y="708"/>
                  <a:pt x="13" y="713"/>
                  <a:pt x="13" y="713"/>
                </a:cubicBezTo>
                <a:cubicBezTo>
                  <a:pt x="13" y="713"/>
                  <a:pt x="12" y="715"/>
                  <a:pt x="13" y="717"/>
                </a:cubicBezTo>
                <a:cubicBezTo>
                  <a:pt x="14" y="719"/>
                  <a:pt x="18" y="726"/>
                  <a:pt x="18" y="726"/>
                </a:cubicBezTo>
                <a:cubicBezTo>
                  <a:pt x="18" y="727"/>
                  <a:pt x="20" y="730"/>
                  <a:pt x="23" y="732"/>
                </a:cubicBezTo>
                <a:cubicBezTo>
                  <a:pt x="26" y="734"/>
                  <a:pt x="28" y="734"/>
                  <a:pt x="28" y="736"/>
                </a:cubicBezTo>
                <a:cubicBezTo>
                  <a:pt x="29" y="738"/>
                  <a:pt x="29" y="738"/>
                  <a:pt x="29" y="738"/>
                </a:cubicBezTo>
                <a:cubicBezTo>
                  <a:pt x="33" y="742"/>
                  <a:pt x="33" y="742"/>
                  <a:pt x="33" y="742"/>
                </a:cubicBezTo>
                <a:cubicBezTo>
                  <a:pt x="33" y="742"/>
                  <a:pt x="35" y="743"/>
                  <a:pt x="38" y="743"/>
                </a:cubicBezTo>
                <a:cubicBezTo>
                  <a:pt x="41" y="744"/>
                  <a:pt x="45" y="744"/>
                  <a:pt x="45" y="745"/>
                </a:cubicBezTo>
                <a:cubicBezTo>
                  <a:pt x="46" y="745"/>
                  <a:pt x="42" y="748"/>
                  <a:pt x="42" y="748"/>
                </a:cubicBezTo>
                <a:cubicBezTo>
                  <a:pt x="42" y="748"/>
                  <a:pt x="37" y="752"/>
                  <a:pt x="39" y="753"/>
                </a:cubicBezTo>
                <a:cubicBezTo>
                  <a:pt x="41" y="754"/>
                  <a:pt x="55" y="757"/>
                  <a:pt x="55" y="757"/>
                </a:cubicBezTo>
                <a:cubicBezTo>
                  <a:pt x="55" y="757"/>
                  <a:pt x="57" y="758"/>
                  <a:pt x="57" y="759"/>
                </a:cubicBezTo>
                <a:cubicBezTo>
                  <a:pt x="57" y="760"/>
                  <a:pt x="60" y="758"/>
                  <a:pt x="60" y="758"/>
                </a:cubicBezTo>
                <a:cubicBezTo>
                  <a:pt x="61" y="757"/>
                  <a:pt x="65" y="759"/>
                  <a:pt x="66" y="759"/>
                </a:cubicBezTo>
                <a:cubicBezTo>
                  <a:pt x="66" y="759"/>
                  <a:pt x="72" y="758"/>
                  <a:pt x="72" y="758"/>
                </a:cubicBezTo>
                <a:cubicBezTo>
                  <a:pt x="77" y="756"/>
                  <a:pt x="77" y="756"/>
                  <a:pt x="77" y="756"/>
                </a:cubicBezTo>
                <a:cubicBezTo>
                  <a:pt x="77" y="756"/>
                  <a:pt x="80" y="751"/>
                  <a:pt x="82" y="752"/>
                </a:cubicBezTo>
                <a:cubicBezTo>
                  <a:pt x="85" y="753"/>
                  <a:pt x="84" y="755"/>
                  <a:pt x="86" y="755"/>
                </a:cubicBezTo>
                <a:cubicBezTo>
                  <a:pt x="87" y="755"/>
                  <a:pt x="89" y="755"/>
                  <a:pt x="91" y="752"/>
                </a:cubicBezTo>
                <a:cubicBezTo>
                  <a:pt x="93" y="750"/>
                  <a:pt x="95" y="748"/>
                  <a:pt x="96" y="747"/>
                </a:cubicBezTo>
                <a:cubicBezTo>
                  <a:pt x="97" y="747"/>
                  <a:pt x="109" y="740"/>
                  <a:pt x="109" y="740"/>
                </a:cubicBezTo>
                <a:cubicBezTo>
                  <a:pt x="117" y="726"/>
                  <a:pt x="117" y="726"/>
                  <a:pt x="117" y="726"/>
                </a:cubicBezTo>
                <a:cubicBezTo>
                  <a:pt x="120" y="716"/>
                  <a:pt x="120" y="716"/>
                  <a:pt x="120" y="716"/>
                </a:cubicBezTo>
                <a:cubicBezTo>
                  <a:pt x="120" y="716"/>
                  <a:pt x="124" y="711"/>
                  <a:pt x="127" y="711"/>
                </a:cubicBezTo>
                <a:cubicBezTo>
                  <a:pt x="129" y="711"/>
                  <a:pt x="136" y="708"/>
                  <a:pt x="135" y="706"/>
                </a:cubicBezTo>
                <a:cubicBezTo>
                  <a:pt x="135" y="703"/>
                  <a:pt x="138" y="702"/>
                  <a:pt x="138" y="706"/>
                </a:cubicBezTo>
                <a:cubicBezTo>
                  <a:pt x="139" y="710"/>
                  <a:pt x="138" y="714"/>
                  <a:pt x="140" y="712"/>
                </a:cubicBezTo>
                <a:cubicBezTo>
                  <a:pt x="143" y="710"/>
                  <a:pt x="148" y="704"/>
                  <a:pt x="148" y="704"/>
                </a:cubicBezTo>
                <a:cubicBezTo>
                  <a:pt x="148" y="704"/>
                  <a:pt x="151" y="701"/>
                  <a:pt x="153" y="700"/>
                </a:cubicBezTo>
                <a:cubicBezTo>
                  <a:pt x="155" y="700"/>
                  <a:pt x="158" y="693"/>
                  <a:pt x="158" y="693"/>
                </a:cubicBezTo>
                <a:cubicBezTo>
                  <a:pt x="158" y="693"/>
                  <a:pt x="162" y="690"/>
                  <a:pt x="164" y="693"/>
                </a:cubicBezTo>
                <a:cubicBezTo>
                  <a:pt x="165" y="697"/>
                  <a:pt x="169" y="702"/>
                  <a:pt x="169" y="704"/>
                </a:cubicBezTo>
                <a:cubicBezTo>
                  <a:pt x="169" y="704"/>
                  <a:pt x="171" y="705"/>
                  <a:pt x="173" y="706"/>
                </a:cubicBezTo>
                <a:cubicBezTo>
                  <a:pt x="173" y="704"/>
                  <a:pt x="173" y="704"/>
                  <a:pt x="173" y="704"/>
                </a:cubicBezTo>
                <a:cubicBezTo>
                  <a:pt x="173" y="698"/>
                  <a:pt x="173" y="698"/>
                  <a:pt x="173" y="698"/>
                </a:cubicBezTo>
                <a:cubicBezTo>
                  <a:pt x="173" y="698"/>
                  <a:pt x="180" y="704"/>
                  <a:pt x="180" y="704"/>
                </a:cubicBezTo>
                <a:cubicBezTo>
                  <a:pt x="181" y="705"/>
                  <a:pt x="181" y="711"/>
                  <a:pt x="181" y="711"/>
                </a:cubicBezTo>
                <a:cubicBezTo>
                  <a:pt x="183" y="711"/>
                  <a:pt x="183" y="711"/>
                  <a:pt x="183" y="711"/>
                </a:cubicBezTo>
                <a:cubicBezTo>
                  <a:pt x="183" y="710"/>
                  <a:pt x="183" y="710"/>
                  <a:pt x="183" y="710"/>
                </a:cubicBezTo>
                <a:cubicBezTo>
                  <a:pt x="185" y="711"/>
                  <a:pt x="185" y="711"/>
                  <a:pt x="185" y="711"/>
                </a:cubicBezTo>
                <a:cubicBezTo>
                  <a:pt x="186" y="710"/>
                  <a:pt x="186" y="710"/>
                  <a:pt x="186" y="710"/>
                </a:cubicBezTo>
                <a:cubicBezTo>
                  <a:pt x="187" y="704"/>
                  <a:pt x="187" y="704"/>
                  <a:pt x="187" y="704"/>
                </a:cubicBezTo>
                <a:cubicBezTo>
                  <a:pt x="188" y="697"/>
                  <a:pt x="188" y="697"/>
                  <a:pt x="188" y="697"/>
                </a:cubicBezTo>
                <a:cubicBezTo>
                  <a:pt x="191" y="691"/>
                  <a:pt x="191" y="691"/>
                  <a:pt x="191" y="691"/>
                </a:cubicBezTo>
                <a:cubicBezTo>
                  <a:pt x="191" y="685"/>
                  <a:pt x="191" y="685"/>
                  <a:pt x="191" y="685"/>
                </a:cubicBezTo>
                <a:cubicBezTo>
                  <a:pt x="187" y="678"/>
                  <a:pt x="187" y="678"/>
                  <a:pt x="187" y="678"/>
                </a:cubicBezTo>
                <a:cubicBezTo>
                  <a:pt x="185" y="672"/>
                  <a:pt x="185" y="672"/>
                  <a:pt x="185" y="672"/>
                </a:cubicBezTo>
                <a:cubicBezTo>
                  <a:pt x="188" y="671"/>
                  <a:pt x="188" y="671"/>
                  <a:pt x="188" y="671"/>
                </a:cubicBezTo>
                <a:cubicBezTo>
                  <a:pt x="188" y="670"/>
                  <a:pt x="188" y="670"/>
                  <a:pt x="188" y="670"/>
                </a:cubicBezTo>
                <a:cubicBezTo>
                  <a:pt x="189" y="670"/>
                  <a:pt x="189" y="670"/>
                  <a:pt x="189" y="670"/>
                </a:cubicBezTo>
                <a:cubicBezTo>
                  <a:pt x="191" y="668"/>
                  <a:pt x="191" y="668"/>
                  <a:pt x="191" y="668"/>
                </a:cubicBezTo>
                <a:cubicBezTo>
                  <a:pt x="192" y="663"/>
                  <a:pt x="192" y="663"/>
                  <a:pt x="192" y="663"/>
                </a:cubicBezTo>
                <a:cubicBezTo>
                  <a:pt x="190" y="661"/>
                  <a:pt x="190" y="661"/>
                  <a:pt x="190" y="661"/>
                </a:cubicBezTo>
                <a:cubicBezTo>
                  <a:pt x="190" y="658"/>
                  <a:pt x="190" y="658"/>
                  <a:pt x="190" y="658"/>
                </a:cubicBezTo>
                <a:cubicBezTo>
                  <a:pt x="190" y="658"/>
                  <a:pt x="192" y="656"/>
                  <a:pt x="192" y="656"/>
                </a:cubicBezTo>
                <a:cubicBezTo>
                  <a:pt x="192" y="656"/>
                  <a:pt x="192" y="656"/>
                  <a:pt x="192" y="656"/>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4" y="655"/>
                  <a:pt x="194" y="655"/>
                  <a:pt x="194" y="655"/>
                </a:cubicBezTo>
                <a:cubicBezTo>
                  <a:pt x="194" y="655"/>
                  <a:pt x="194" y="655"/>
                  <a:pt x="194" y="655"/>
                </a:cubicBezTo>
                <a:cubicBezTo>
                  <a:pt x="194" y="655"/>
                  <a:pt x="194" y="655"/>
                  <a:pt x="194" y="655"/>
                </a:cubicBezTo>
                <a:cubicBezTo>
                  <a:pt x="194" y="655"/>
                  <a:pt x="194" y="655"/>
                  <a:pt x="194" y="655"/>
                </a:cubicBezTo>
                <a:cubicBezTo>
                  <a:pt x="194" y="655"/>
                  <a:pt x="195" y="654"/>
                  <a:pt x="195" y="654"/>
                </a:cubicBezTo>
                <a:cubicBezTo>
                  <a:pt x="196" y="654"/>
                  <a:pt x="198" y="654"/>
                  <a:pt x="198" y="654"/>
                </a:cubicBezTo>
                <a:cubicBezTo>
                  <a:pt x="199" y="654"/>
                  <a:pt x="199" y="654"/>
                  <a:pt x="199" y="654"/>
                </a:cubicBezTo>
                <a:cubicBezTo>
                  <a:pt x="201" y="652"/>
                  <a:pt x="201" y="652"/>
                  <a:pt x="201" y="652"/>
                </a:cubicBezTo>
                <a:cubicBezTo>
                  <a:pt x="201" y="652"/>
                  <a:pt x="205" y="649"/>
                  <a:pt x="205" y="648"/>
                </a:cubicBezTo>
                <a:cubicBezTo>
                  <a:pt x="205" y="647"/>
                  <a:pt x="207" y="644"/>
                  <a:pt x="207" y="644"/>
                </a:cubicBezTo>
                <a:cubicBezTo>
                  <a:pt x="207" y="639"/>
                  <a:pt x="207" y="639"/>
                  <a:pt x="207" y="639"/>
                </a:cubicBezTo>
                <a:cubicBezTo>
                  <a:pt x="205" y="634"/>
                  <a:pt x="205" y="634"/>
                  <a:pt x="205" y="634"/>
                </a:cubicBezTo>
                <a:cubicBezTo>
                  <a:pt x="207" y="631"/>
                  <a:pt x="207" y="631"/>
                  <a:pt x="207" y="631"/>
                </a:cubicBezTo>
                <a:cubicBezTo>
                  <a:pt x="210" y="625"/>
                  <a:pt x="210" y="625"/>
                  <a:pt x="210" y="625"/>
                </a:cubicBezTo>
                <a:cubicBezTo>
                  <a:pt x="208" y="619"/>
                  <a:pt x="208" y="619"/>
                  <a:pt x="208" y="619"/>
                </a:cubicBezTo>
                <a:cubicBezTo>
                  <a:pt x="202" y="612"/>
                  <a:pt x="202" y="612"/>
                  <a:pt x="202" y="612"/>
                </a:cubicBezTo>
                <a:cubicBezTo>
                  <a:pt x="199" y="603"/>
                  <a:pt x="199" y="603"/>
                  <a:pt x="199" y="603"/>
                </a:cubicBezTo>
                <a:cubicBezTo>
                  <a:pt x="197" y="597"/>
                  <a:pt x="197" y="597"/>
                  <a:pt x="197" y="597"/>
                </a:cubicBezTo>
                <a:cubicBezTo>
                  <a:pt x="202" y="592"/>
                  <a:pt x="202" y="592"/>
                  <a:pt x="202" y="592"/>
                </a:cubicBezTo>
                <a:cubicBezTo>
                  <a:pt x="203" y="591"/>
                  <a:pt x="203" y="591"/>
                  <a:pt x="203" y="591"/>
                </a:cubicBezTo>
                <a:cubicBezTo>
                  <a:pt x="203" y="591"/>
                  <a:pt x="203" y="591"/>
                  <a:pt x="203" y="591"/>
                </a:cubicBezTo>
                <a:cubicBezTo>
                  <a:pt x="204" y="591"/>
                  <a:pt x="204" y="591"/>
                  <a:pt x="204" y="591"/>
                </a:cubicBezTo>
                <a:cubicBezTo>
                  <a:pt x="207" y="591"/>
                  <a:pt x="207" y="591"/>
                  <a:pt x="207" y="591"/>
                </a:cubicBezTo>
                <a:cubicBezTo>
                  <a:pt x="207" y="591"/>
                  <a:pt x="212" y="591"/>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89"/>
                  <a:pt x="212" y="589"/>
                  <a:pt x="212" y="589"/>
                </a:cubicBezTo>
                <a:cubicBezTo>
                  <a:pt x="212" y="589"/>
                  <a:pt x="212" y="589"/>
                  <a:pt x="212" y="589"/>
                </a:cubicBezTo>
                <a:cubicBezTo>
                  <a:pt x="212" y="589"/>
                  <a:pt x="212" y="589"/>
                  <a:pt x="212" y="589"/>
                </a:cubicBezTo>
                <a:cubicBezTo>
                  <a:pt x="212" y="589"/>
                  <a:pt x="212" y="589"/>
                  <a:pt x="212"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4" y="583"/>
                  <a:pt x="214" y="583"/>
                  <a:pt x="214" y="583"/>
                </a:cubicBezTo>
                <a:cubicBezTo>
                  <a:pt x="214" y="583"/>
                  <a:pt x="214" y="583"/>
                  <a:pt x="214" y="583"/>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3" y="573"/>
                  <a:pt x="213" y="573"/>
                  <a:pt x="213" y="573"/>
                </a:cubicBezTo>
                <a:cubicBezTo>
                  <a:pt x="207" y="568"/>
                  <a:pt x="207" y="568"/>
                  <a:pt x="207" y="568"/>
                </a:cubicBezTo>
                <a:cubicBezTo>
                  <a:pt x="200" y="563"/>
                  <a:pt x="200" y="563"/>
                  <a:pt x="200" y="563"/>
                </a:cubicBezTo>
                <a:cubicBezTo>
                  <a:pt x="197" y="555"/>
                  <a:pt x="197" y="555"/>
                  <a:pt x="197" y="555"/>
                </a:cubicBezTo>
                <a:cubicBezTo>
                  <a:pt x="196" y="524"/>
                  <a:pt x="196" y="524"/>
                  <a:pt x="196" y="524"/>
                </a:cubicBezTo>
                <a:cubicBezTo>
                  <a:pt x="196" y="524"/>
                  <a:pt x="189" y="511"/>
                  <a:pt x="189" y="510"/>
                </a:cubicBezTo>
                <a:cubicBezTo>
                  <a:pt x="188" y="508"/>
                  <a:pt x="188" y="506"/>
                  <a:pt x="190" y="504"/>
                </a:cubicBezTo>
                <a:cubicBezTo>
                  <a:pt x="191" y="503"/>
                  <a:pt x="190" y="501"/>
                  <a:pt x="190" y="501"/>
                </a:cubicBezTo>
                <a:cubicBezTo>
                  <a:pt x="189" y="494"/>
                  <a:pt x="189" y="494"/>
                  <a:pt x="189" y="494"/>
                </a:cubicBezTo>
                <a:cubicBezTo>
                  <a:pt x="191" y="491"/>
                  <a:pt x="191" y="491"/>
                  <a:pt x="191" y="491"/>
                </a:cubicBezTo>
                <a:cubicBezTo>
                  <a:pt x="191" y="485"/>
                  <a:pt x="191" y="485"/>
                  <a:pt x="191" y="485"/>
                </a:cubicBezTo>
                <a:cubicBezTo>
                  <a:pt x="187" y="477"/>
                  <a:pt x="187" y="477"/>
                  <a:pt x="187" y="477"/>
                </a:cubicBezTo>
                <a:cubicBezTo>
                  <a:pt x="187" y="477"/>
                  <a:pt x="187" y="471"/>
                  <a:pt x="187" y="470"/>
                </a:cubicBezTo>
                <a:cubicBezTo>
                  <a:pt x="187" y="468"/>
                  <a:pt x="190" y="464"/>
                  <a:pt x="190" y="464"/>
                </a:cubicBezTo>
                <a:cubicBezTo>
                  <a:pt x="191" y="457"/>
                  <a:pt x="191" y="457"/>
                  <a:pt x="191" y="457"/>
                </a:cubicBezTo>
                <a:cubicBezTo>
                  <a:pt x="193" y="447"/>
                  <a:pt x="193" y="447"/>
                  <a:pt x="193" y="447"/>
                </a:cubicBezTo>
                <a:cubicBezTo>
                  <a:pt x="206" y="430"/>
                  <a:pt x="206" y="430"/>
                  <a:pt x="206" y="430"/>
                </a:cubicBezTo>
                <a:cubicBezTo>
                  <a:pt x="209" y="430"/>
                  <a:pt x="209" y="430"/>
                  <a:pt x="209" y="430"/>
                </a:cubicBezTo>
                <a:cubicBezTo>
                  <a:pt x="230" y="429"/>
                  <a:pt x="230" y="429"/>
                  <a:pt x="230" y="429"/>
                </a:cubicBezTo>
                <a:cubicBezTo>
                  <a:pt x="231" y="427"/>
                  <a:pt x="231" y="427"/>
                  <a:pt x="231" y="427"/>
                </a:cubicBezTo>
                <a:cubicBezTo>
                  <a:pt x="232" y="426"/>
                  <a:pt x="232" y="426"/>
                  <a:pt x="232" y="426"/>
                </a:cubicBezTo>
                <a:cubicBezTo>
                  <a:pt x="234" y="420"/>
                  <a:pt x="234" y="420"/>
                  <a:pt x="234" y="420"/>
                </a:cubicBezTo>
                <a:cubicBezTo>
                  <a:pt x="233" y="404"/>
                  <a:pt x="233" y="404"/>
                  <a:pt x="233" y="404"/>
                </a:cubicBezTo>
                <a:cubicBezTo>
                  <a:pt x="224" y="402"/>
                  <a:pt x="224" y="402"/>
                  <a:pt x="224" y="402"/>
                </a:cubicBezTo>
                <a:cubicBezTo>
                  <a:pt x="222" y="397"/>
                  <a:pt x="222" y="397"/>
                  <a:pt x="222" y="397"/>
                </a:cubicBezTo>
                <a:cubicBezTo>
                  <a:pt x="237" y="371"/>
                  <a:pt x="237" y="371"/>
                  <a:pt x="237" y="371"/>
                </a:cubicBezTo>
                <a:cubicBezTo>
                  <a:pt x="236" y="365"/>
                  <a:pt x="236" y="365"/>
                  <a:pt x="236" y="365"/>
                </a:cubicBezTo>
                <a:cubicBezTo>
                  <a:pt x="240" y="362"/>
                  <a:pt x="240" y="362"/>
                  <a:pt x="240" y="362"/>
                </a:cubicBezTo>
                <a:cubicBezTo>
                  <a:pt x="240" y="362"/>
                  <a:pt x="239" y="358"/>
                  <a:pt x="238" y="356"/>
                </a:cubicBezTo>
                <a:cubicBezTo>
                  <a:pt x="237" y="355"/>
                  <a:pt x="239" y="349"/>
                  <a:pt x="239" y="349"/>
                </a:cubicBezTo>
                <a:cubicBezTo>
                  <a:pt x="240" y="342"/>
                  <a:pt x="240" y="342"/>
                  <a:pt x="240" y="342"/>
                </a:cubicBezTo>
                <a:cubicBezTo>
                  <a:pt x="242" y="334"/>
                  <a:pt x="242" y="334"/>
                  <a:pt x="242" y="334"/>
                </a:cubicBezTo>
                <a:cubicBezTo>
                  <a:pt x="237" y="317"/>
                  <a:pt x="237" y="317"/>
                  <a:pt x="237" y="317"/>
                </a:cubicBezTo>
                <a:cubicBezTo>
                  <a:pt x="240" y="314"/>
                  <a:pt x="240" y="314"/>
                  <a:pt x="240" y="314"/>
                </a:cubicBezTo>
                <a:cubicBezTo>
                  <a:pt x="244" y="314"/>
                  <a:pt x="244" y="314"/>
                  <a:pt x="244" y="314"/>
                </a:cubicBezTo>
                <a:cubicBezTo>
                  <a:pt x="245" y="314"/>
                  <a:pt x="247" y="313"/>
                  <a:pt x="249" y="313"/>
                </a:cubicBezTo>
                <a:cubicBezTo>
                  <a:pt x="251" y="312"/>
                  <a:pt x="252" y="311"/>
                  <a:pt x="255" y="308"/>
                </a:cubicBezTo>
                <a:cubicBezTo>
                  <a:pt x="256" y="306"/>
                  <a:pt x="256" y="306"/>
                  <a:pt x="256" y="306"/>
                </a:cubicBezTo>
                <a:cubicBezTo>
                  <a:pt x="257" y="301"/>
                  <a:pt x="257" y="301"/>
                  <a:pt x="257" y="301"/>
                </a:cubicBezTo>
                <a:cubicBezTo>
                  <a:pt x="257" y="292"/>
                  <a:pt x="257" y="292"/>
                  <a:pt x="257" y="292"/>
                </a:cubicBezTo>
                <a:cubicBezTo>
                  <a:pt x="262" y="279"/>
                  <a:pt x="262" y="279"/>
                  <a:pt x="262" y="279"/>
                </a:cubicBezTo>
                <a:cubicBezTo>
                  <a:pt x="262" y="279"/>
                  <a:pt x="270" y="269"/>
                  <a:pt x="271" y="267"/>
                </a:cubicBezTo>
                <a:cubicBezTo>
                  <a:pt x="272" y="265"/>
                  <a:pt x="275" y="258"/>
                  <a:pt x="275" y="258"/>
                </a:cubicBezTo>
                <a:cubicBezTo>
                  <a:pt x="275" y="258"/>
                  <a:pt x="273" y="250"/>
                  <a:pt x="272" y="248"/>
                </a:cubicBezTo>
                <a:cubicBezTo>
                  <a:pt x="270" y="247"/>
                  <a:pt x="267" y="241"/>
                  <a:pt x="267" y="241"/>
                </a:cubicBezTo>
                <a:cubicBezTo>
                  <a:pt x="267" y="236"/>
                  <a:pt x="267" y="236"/>
                  <a:pt x="267" y="236"/>
                </a:cubicBezTo>
                <a:cubicBezTo>
                  <a:pt x="273" y="232"/>
                  <a:pt x="273" y="232"/>
                  <a:pt x="273" y="232"/>
                </a:cubicBezTo>
                <a:cubicBezTo>
                  <a:pt x="275" y="228"/>
                  <a:pt x="275" y="228"/>
                  <a:pt x="275" y="228"/>
                </a:cubicBezTo>
                <a:cubicBezTo>
                  <a:pt x="275" y="228"/>
                  <a:pt x="275" y="221"/>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8"/>
                  <a:pt x="275" y="218"/>
                  <a:pt x="275" y="218"/>
                </a:cubicBezTo>
                <a:cubicBezTo>
                  <a:pt x="275" y="218"/>
                  <a:pt x="275" y="218"/>
                  <a:pt x="275" y="218"/>
                </a:cubicBezTo>
                <a:cubicBezTo>
                  <a:pt x="275" y="218"/>
                  <a:pt x="275" y="218"/>
                  <a:pt x="275" y="218"/>
                </a:cubicBezTo>
                <a:cubicBezTo>
                  <a:pt x="275" y="218"/>
                  <a:pt x="275" y="218"/>
                  <a:pt x="275"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7" y="216"/>
                  <a:pt x="277" y="216"/>
                  <a:pt x="277" y="216"/>
                </a:cubicBezTo>
                <a:cubicBezTo>
                  <a:pt x="277" y="216"/>
                  <a:pt x="277" y="216"/>
                  <a:pt x="277" y="216"/>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3"/>
                  <a:pt x="281" y="209"/>
                  <a:pt x="281" y="209"/>
                </a:cubicBezTo>
                <a:cubicBezTo>
                  <a:pt x="285" y="201"/>
                  <a:pt x="285" y="201"/>
                  <a:pt x="285" y="201"/>
                </a:cubicBezTo>
                <a:cubicBezTo>
                  <a:pt x="295" y="206"/>
                  <a:pt x="295" y="206"/>
                  <a:pt x="295" y="206"/>
                </a:cubicBezTo>
                <a:cubicBezTo>
                  <a:pt x="300" y="206"/>
                  <a:pt x="300" y="206"/>
                  <a:pt x="300" y="206"/>
                </a:cubicBezTo>
                <a:cubicBezTo>
                  <a:pt x="302" y="202"/>
                  <a:pt x="302" y="202"/>
                  <a:pt x="302" y="202"/>
                </a:cubicBezTo>
                <a:cubicBezTo>
                  <a:pt x="301" y="199"/>
                  <a:pt x="300" y="178"/>
                  <a:pt x="303" y="174"/>
                </a:cubicBezTo>
                <a:cubicBezTo>
                  <a:pt x="303" y="174"/>
                  <a:pt x="317" y="175"/>
                  <a:pt x="319" y="174"/>
                </a:cubicBezTo>
                <a:cubicBezTo>
                  <a:pt x="320" y="174"/>
                  <a:pt x="325" y="176"/>
                  <a:pt x="326" y="177"/>
                </a:cubicBezTo>
                <a:cubicBezTo>
                  <a:pt x="326" y="177"/>
                  <a:pt x="326" y="177"/>
                  <a:pt x="326" y="177"/>
                </a:cubicBezTo>
                <a:cubicBezTo>
                  <a:pt x="326" y="177"/>
                  <a:pt x="326" y="177"/>
                  <a:pt x="326" y="177"/>
                </a:cubicBezTo>
                <a:cubicBezTo>
                  <a:pt x="327" y="178"/>
                  <a:pt x="328" y="178"/>
                  <a:pt x="329" y="178"/>
                </a:cubicBezTo>
                <a:cubicBezTo>
                  <a:pt x="331" y="179"/>
                  <a:pt x="333" y="179"/>
                  <a:pt x="333" y="179"/>
                </a:cubicBezTo>
                <a:cubicBezTo>
                  <a:pt x="339" y="178"/>
                  <a:pt x="339" y="178"/>
                  <a:pt x="339" y="178"/>
                </a:cubicBezTo>
                <a:cubicBezTo>
                  <a:pt x="343" y="173"/>
                  <a:pt x="343" y="173"/>
                  <a:pt x="343" y="173"/>
                </a:cubicBezTo>
                <a:cubicBezTo>
                  <a:pt x="339" y="169"/>
                  <a:pt x="339" y="169"/>
                  <a:pt x="339" y="169"/>
                </a:cubicBezTo>
                <a:cubicBezTo>
                  <a:pt x="343" y="164"/>
                  <a:pt x="343" y="157"/>
                  <a:pt x="342" y="156"/>
                </a:cubicBezTo>
                <a:cubicBezTo>
                  <a:pt x="341" y="154"/>
                  <a:pt x="339" y="145"/>
                  <a:pt x="338" y="144"/>
                </a:cubicBezTo>
                <a:cubicBezTo>
                  <a:pt x="338" y="143"/>
                  <a:pt x="340" y="142"/>
                  <a:pt x="340" y="142"/>
                </a:cubicBezTo>
                <a:cubicBezTo>
                  <a:pt x="342" y="142"/>
                  <a:pt x="342" y="142"/>
                  <a:pt x="342" y="142"/>
                </a:cubicBezTo>
                <a:cubicBezTo>
                  <a:pt x="342" y="142"/>
                  <a:pt x="343" y="141"/>
                  <a:pt x="344" y="141"/>
                </a:cubicBezTo>
                <a:cubicBezTo>
                  <a:pt x="349" y="137"/>
                  <a:pt x="349" y="137"/>
                  <a:pt x="349" y="137"/>
                </a:cubicBezTo>
                <a:cubicBezTo>
                  <a:pt x="354" y="138"/>
                  <a:pt x="354" y="138"/>
                  <a:pt x="354" y="138"/>
                </a:cubicBezTo>
                <a:cubicBezTo>
                  <a:pt x="354" y="138"/>
                  <a:pt x="354" y="137"/>
                  <a:pt x="355" y="137"/>
                </a:cubicBezTo>
                <a:cubicBezTo>
                  <a:pt x="356" y="137"/>
                  <a:pt x="356" y="136"/>
                  <a:pt x="356" y="136"/>
                </a:cubicBezTo>
                <a:cubicBezTo>
                  <a:pt x="356" y="136"/>
                  <a:pt x="353" y="130"/>
                  <a:pt x="355" y="127"/>
                </a:cubicBezTo>
                <a:cubicBezTo>
                  <a:pt x="356" y="125"/>
                  <a:pt x="357"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2" y="125"/>
                  <a:pt x="362" y="125"/>
                  <a:pt x="362" y="125"/>
                </a:cubicBezTo>
                <a:cubicBezTo>
                  <a:pt x="362" y="125"/>
                  <a:pt x="362" y="125"/>
                  <a:pt x="362" y="125"/>
                </a:cubicBezTo>
                <a:cubicBezTo>
                  <a:pt x="362" y="125"/>
                  <a:pt x="362" y="125"/>
                  <a:pt x="362" y="125"/>
                </a:cubicBezTo>
                <a:cubicBezTo>
                  <a:pt x="362" y="125"/>
                  <a:pt x="362" y="125"/>
                  <a:pt x="362" y="125"/>
                </a:cubicBezTo>
                <a:cubicBezTo>
                  <a:pt x="363" y="125"/>
                  <a:pt x="363" y="125"/>
                  <a:pt x="363" y="125"/>
                </a:cubicBezTo>
                <a:cubicBezTo>
                  <a:pt x="363" y="125"/>
                  <a:pt x="363" y="125"/>
                  <a:pt x="363" y="125"/>
                </a:cubicBezTo>
                <a:cubicBezTo>
                  <a:pt x="363" y="125"/>
                  <a:pt x="363" y="125"/>
                  <a:pt x="363" y="125"/>
                </a:cubicBezTo>
                <a:cubicBezTo>
                  <a:pt x="363" y="125"/>
                  <a:pt x="363" y="125"/>
                  <a:pt x="363" y="125"/>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42" name="Freeform 102">
            <a:extLst>
              <a:ext uri="{FF2B5EF4-FFF2-40B4-BE49-F238E27FC236}">
                <a16:creationId xmlns:a16="http://schemas.microsoft.com/office/drawing/2014/main" id="{4C54B44E-104D-5E4C-A7FE-DD63AE537E8B}"/>
              </a:ext>
            </a:extLst>
          </p:cNvPr>
          <p:cNvSpPr>
            <a:spLocks noEditPoints="1"/>
          </p:cNvSpPr>
          <p:nvPr/>
        </p:nvSpPr>
        <p:spPr bwMode="auto">
          <a:xfrm>
            <a:off x="7498919" y="-958143"/>
            <a:ext cx="4221573" cy="4101708"/>
          </a:xfrm>
          <a:custGeom>
            <a:avLst/>
            <a:gdLst>
              <a:gd name="T0" fmla="*/ 395 w 1479"/>
              <a:gd name="T1" fmla="*/ 1054 h 1493"/>
              <a:gd name="T2" fmla="*/ 339 w 1479"/>
              <a:gd name="T3" fmla="*/ 1061 h 1493"/>
              <a:gd name="T4" fmla="*/ 359 w 1479"/>
              <a:gd name="T5" fmla="*/ 1012 h 1493"/>
              <a:gd name="T6" fmla="*/ 298 w 1479"/>
              <a:gd name="T7" fmla="*/ 970 h 1493"/>
              <a:gd name="T8" fmla="*/ 266 w 1479"/>
              <a:gd name="T9" fmla="*/ 914 h 1493"/>
              <a:gd name="T10" fmla="*/ 197 w 1479"/>
              <a:gd name="T11" fmla="*/ 908 h 1493"/>
              <a:gd name="T12" fmla="*/ 159 w 1479"/>
              <a:gd name="T13" fmla="*/ 875 h 1493"/>
              <a:gd name="T14" fmla="*/ 149 w 1479"/>
              <a:gd name="T15" fmla="*/ 820 h 1493"/>
              <a:gd name="T16" fmla="*/ 130 w 1479"/>
              <a:gd name="T17" fmla="*/ 737 h 1493"/>
              <a:gd name="T18" fmla="*/ 185 w 1479"/>
              <a:gd name="T19" fmla="*/ 696 h 1493"/>
              <a:gd name="T20" fmla="*/ 122 w 1479"/>
              <a:gd name="T21" fmla="*/ 671 h 1493"/>
              <a:gd name="T22" fmla="*/ 160 w 1479"/>
              <a:gd name="T23" fmla="*/ 558 h 1493"/>
              <a:gd name="T24" fmla="*/ 101 w 1479"/>
              <a:gd name="T25" fmla="*/ 459 h 1493"/>
              <a:gd name="T26" fmla="*/ 76 w 1479"/>
              <a:gd name="T27" fmla="*/ 383 h 1493"/>
              <a:gd name="T28" fmla="*/ 12 w 1479"/>
              <a:gd name="T29" fmla="*/ 272 h 1493"/>
              <a:gd name="T30" fmla="*/ 0 w 1479"/>
              <a:gd name="T31" fmla="*/ 237 h 1493"/>
              <a:gd name="T32" fmla="*/ 0 w 1479"/>
              <a:gd name="T33" fmla="*/ 237 h 1493"/>
              <a:gd name="T34" fmla="*/ 1 w 1479"/>
              <a:gd name="T35" fmla="*/ 236 h 1493"/>
              <a:gd name="T36" fmla="*/ 3 w 1479"/>
              <a:gd name="T37" fmla="*/ 234 h 1493"/>
              <a:gd name="T38" fmla="*/ 8 w 1479"/>
              <a:gd name="T39" fmla="*/ 229 h 1493"/>
              <a:gd name="T40" fmla="*/ 47 w 1479"/>
              <a:gd name="T41" fmla="*/ 167 h 1493"/>
              <a:gd name="T42" fmla="*/ 56 w 1479"/>
              <a:gd name="T43" fmla="*/ 176 h 1493"/>
              <a:gd name="T44" fmla="*/ 92 w 1479"/>
              <a:gd name="T45" fmla="*/ 183 h 1493"/>
              <a:gd name="T46" fmla="*/ 196 w 1479"/>
              <a:gd name="T47" fmla="*/ 194 h 1493"/>
              <a:gd name="T48" fmla="*/ 258 w 1479"/>
              <a:gd name="T49" fmla="*/ 207 h 1493"/>
              <a:gd name="T50" fmla="*/ 281 w 1479"/>
              <a:gd name="T51" fmla="*/ 280 h 1493"/>
              <a:gd name="T52" fmla="*/ 161 w 1479"/>
              <a:gd name="T53" fmla="*/ 320 h 1493"/>
              <a:gd name="T54" fmla="*/ 109 w 1479"/>
              <a:gd name="T55" fmla="*/ 310 h 1493"/>
              <a:gd name="T56" fmla="*/ 150 w 1479"/>
              <a:gd name="T57" fmla="*/ 340 h 1493"/>
              <a:gd name="T58" fmla="*/ 189 w 1479"/>
              <a:gd name="T59" fmla="*/ 388 h 1493"/>
              <a:gd name="T60" fmla="*/ 232 w 1479"/>
              <a:gd name="T61" fmla="*/ 422 h 1493"/>
              <a:gd name="T62" fmla="*/ 288 w 1479"/>
              <a:gd name="T63" fmla="*/ 416 h 1493"/>
              <a:gd name="T64" fmla="*/ 239 w 1479"/>
              <a:gd name="T65" fmla="*/ 380 h 1493"/>
              <a:gd name="T66" fmla="*/ 322 w 1479"/>
              <a:gd name="T67" fmla="*/ 369 h 1493"/>
              <a:gd name="T68" fmla="*/ 315 w 1479"/>
              <a:gd name="T69" fmla="*/ 253 h 1493"/>
              <a:gd name="T70" fmla="*/ 350 w 1479"/>
              <a:gd name="T71" fmla="*/ 213 h 1493"/>
              <a:gd name="T72" fmla="*/ 283 w 1479"/>
              <a:gd name="T73" fmla="*/ 136 h 1493"/>
              <a:gd name="T74" fmla="*/ 351 w 1479"/>
              <a:gd name="T75" fmla="*/ 157 h 1493"/>
              <a:gd name="T76" fmla="*/ 407 w 1479"/>
              <a:gd name="T77" fmla="*/ 178 h 1493"/>
              <a:gd name="T78" fmla="*/ 420 w 1479"/>
              <a:gd name="T79" fmla="*/ 84 h 1493"/>
              <a:gd name="T80" fmla="*/ 447 w 1479"/>
              <a:gd name="T81" fmla="*/ 17 h 1493"/>
              <a:gd name="T82" fmla="*/ 1446 w 1479"/>
              <a:gd name="T83" fmla="*/ 837 h 1493"/>
              <a:gd name="T84" fmla="*/ 1247 w 1479"/>
              <a:gd name="T85" fmla="*/ 947 h 1493"/>
              <a:gd name="T86" fmla="*/ 1027 w 1479"/>
              <a:gd name="T87" fmla="*/ 1015 h 1493"/>
              <a:gd name="T88" fmla="*/ 1113 w 1479"/>
              <a:gd name="T89" fmla="*/ 1192 h 1493"/>
              <a:gd name="T90" fmla="*/ 1187 w 1479"/>
              <a:gd name="T91" fmla="*/ 1460 h 1493"/>
              <a:gd name="T92" fmla="*/ 1119 w 1479"/>
              <a:gd name="T93" fmla="*/ 1449 h 1493"/>
              <a:gd name="T94" fmla="*/ 1105 w 1479"/>
              <a:gd name="T95" fmla="*/ 1486 h 1493"/>
              <a:gd name="T96" fmla="*/ 1061 w 1479"/>
              <a:gd name="T97" fmla="*/ 1452 h 1493"/>
              <a:gd name="T98" fmla="*/ 988 w 1479"/>
              <a:gd name="T99" fmla="*/ 1445 h 1493"/>
              <a:gd name="T100" fmla="*/ 919 w 1479"/>
              <a:gd name="T101" fmla="*/ 1435 h 1493"/>
              <a:gd name="T102" fmla="*/ 899 w 1479"/>
              <a:gd name="T103" fmla="*/ 1437 h 1493"/>
              <a:gd name="T104" fmla="*/ 898 w 1479"/>
              <a:gd name="T105" fmla="*/ 1438 h 1493"/>
              <a:gd name="T106" fmla="*/ 883 w 1479"/>
              <a:gd name="T107" fmla="*/ 1439 h 1493"/>
              <a:gd name="T108" fmla="*/ 693 w 1479"/>
              <a:gd name="T109" fmla="*/ 1413 h 1493"/>
              <a:gd name="T110" fmla="*/ 650 w 1479"/>
              <a:gd name="T111" fmla="*/ 1303 h 1493"/>
              <a:gd name="T112" fmla="*/ 648 w 1479"/>
              <a:gd name="T113" fmla="*/ 1232 h 1493"/>
              <a:gd name="T114" fmla="*/ 664 w 1479"/>
              <a:gd name="T115" fmla="*/ 1146 h 1493"/>
              <a:gd name="T116" fmla="*/ 594 w 1479"/>
              <a:gd name="T117" fmla="*/ 1113 h 1493"/>
              <a:gd name="T118" fmla="*/ 521 w 1479"/>
              <a:gd name="T119" fmla="*/ 1124 h 1493"/>
              <a:gd name="T120" fmla="*/ 382 w 1479"/>
              <a:gd name="T121" fmla="*/ 71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9" h="1493">
                <a:moveTo>
                  <a:pt x="460" y="1096"/>
                </a:moveTo>
                <a:cubicBezTo>
                  <a:pt x="452" y="1098"/>
                  <a:pt x="452" y="1098"/>
                  <a:pt x="452" y="1098"/>
                </a:cubicBezTo>
                <a:cubicBezTo>
                  <a:pt x="452" y="1098"/>
                  <a:pt x="447" y="1103"/>
                  <a:pt x="447" y="1101"/>
                </a:cubicBezTo>
                <a:cubicBezTo>
                  <a:pt x="446" y="1099"/>
                  <a:pt x="448" y="1095"/>
                  <a:pt x="448" y="1093"/>
                </a:cubicBezTo>
                <a:cubicBezTo>
                  <a:pt x="447" y="1092"/>
                  <a:pt x="442" y="1095"/>
                  <a:pt x="443" y="1091"/>
                </a:cubicBezTo>
                <a:cubicBezTo>
                  <a:pt x="444" y="1089"/>
                  <a:pt x="443" y="1086"/>
                  <a:pt x="442" y="1085"/>
                </a:cubicBezTo>
                <a:cubicBezTo>
                  <a:pt x="440" y="1083"/>
                  <a:pt x="434" y="1083"/>
                  <a:pt x="436" y="1079"/>
                </a:cubicBezTo>
                <a:cubicBezTo>
                  <a:pt x="438" y="1076"/>
                  <a:pt x="443" y="1074"/>
                  <a:pt x="443" y="1074"/>
                </a:cubicBezTo>
                <a:cubicBezTo>
                  <a:pt x="443" y="1072"/>
                  <a:pt x="443" y="1072"/>
                  <a:pt x="443" y="1072"/>
                </a:cubicBezTo>
                <a:cubicBezTo>
                  <a:pt x="439" y="1068"/>
                  <a:pt x="439" y="1068"/>
                  <a:pt x="439" y="1068"/>
                </a:cubicBezTo>
                <a:cubicBezTo>
                  <a:pt x="428" y="1063"/>
                  <a:pt x="428" y="1063"/>
                  <a:pt x="428" y="1063"/>
                </a:cubicBezTo>
                <a:cubicBezTo>
                  <a:pt x="428" y="1063"/>
                  <a:pt x="427" y="1057"/>
                  <a:pt x="425" y="1057"/>
                </a:cubicBezTo>
                <a:cubicBezTo>
                  <a:pt x="424" y="1056"/>
                  <a:pt x="421" y="1053"/>
                  <a:pt x="421" y="1053"/>
                </a:cubicBezTo>
                <a:cubicBezTo>
                  <a:pt x="421" y="1053"/>
                  <a:pt x="418" y="1049"/>
                  <a:pt x="414" y="1048"/>
                </a:cubicBezTo>
                <a:cubicBezTo>
                  <a:pt x="410" y="1046"/>
                  <a:pt x="407" y="1055"/>
                  <a:pt x="407" y="1055"/>
                </a:cubicBezTo>
                <a:cubicBezTo>
                  <a:pt x="403" y="1051"/>
                  <a:pt x="403" y="1051"/>
                  <a:pt x="403" y="1051"/>
                </a:cubicBezTo>
                <a:cubicBezTo>
                  <a:pt x="395" y="1054"/>
                  <a:pt x="395" y="1054"/>
                  <a:pt x="395" y="1054"/>
                </a:cubicBezTo>
                <a:cubicBezTo>
                  <a:pt x="389" y="1063"/>
                  <a:pt x="389" y="1063"/>
                  <a:pt x="389" y="1063"/>
                </a:cubicBezTo>
                <a:cubicBezTo>
                  <a:pt x="385" y="1064"/>
                  <a:pt x="385" y="1064"/>
                  <a:pt x="385" y="1064"/>
                </a:cubicBezTo>
                <a:cubicBezTo>
                  <a:pt x="379" y="1065"/>
                  <a:pt x="379" y="1065"/>
                  <a:pt x="379" y="1065"/>
                </a:cubicBezTo>
                <a:cubicBezTo>
                  <a:pt x="370" y="1067"/>
                  <a:pt x="370" y="1067"/>
                  <a:pt x="370" y="1067"/>
                </a:cubicBezTo>
                <a:cubicBezTo>
                  <a:pt x="368" y="1073"/>
                  <a:pt x="368" y="1073"/>
                  <a:pt x="368" y="1073"/>
                </a:cubicBezTo>
                <a:cubicBezTo>
                  <a:pt x="369" y="1079"/>
                  <a:pt x="369" y="1079"/>
                  <a:pt x="369" y="1079"/>
                </a:cubicBezTo>
                <a:cubicBezTo>
                  <a:pt x="364" y="1083"/>
                  <a:pt x="364" y="1083"/>
                  <a:pt x="364" y="1083"/>
                </a:cubicBezTo>
                <a:cubicBezTo>
                  <a:pt x="352" y="1082"/>
                  <a:pt x="352" y="1082"/>
                  <a:pt x="352" y="1082"/>
                </a:cubicBezTo>
                <a:cubicBezTo>
                  <a:pt x="354" y="1082"/>
                  <a:pt x="354" y="1082"/>
                  <a:pt x="354" y="1082"/>
                </a:cubicBezTo>
                <a:cubicBezTo>
                  <a:pt x="347" y="1078"/>
                  <a:pt x="347" y="1078"/>
                  <a:pt x="347" y="1078"/>
                </a:cubicBezTo>
                <a:cubicBezTo>
                  <a:pt x="347" y="1075"/>
                  <a:pt x="347" y="1075"/>
                  <a:pt x="347" y="1075"/>
                </a:cubicBezTo>
                <a:cubicBezTo>
                  <a:pt x="343" y="1075"/>
                  <a:pt x="343" y="1075"/>
                  <a:pt x="343" y="1075"/>
                </a:cubicBezTo>
                <a:cubicBezTo>
                  <a:pt x="340" y="1074"/>
                  <a:pt x="340" y="1074"/>
                  <a:pt x="340" y="1074"/>
                </a:cubicBezTo>
                <a:cubicBezTo>
                  <a:pt x="342" y="1072"/>
                  <a:pt x="342" y="1072"/>
                  <a:pt x="342" y="1072"/>
                </a:cubicBezTo>
                <a:cubicBezTo>
                  <a:pt x="340" y="1069"/>
                  <a:pt x="340" y="1069"/>
                  <a:pt x="340" y="1069"/>
                </a:cubicBezTo>
                <a:cubicBezTo>
                  <a:pt x="337" y="1063"/>
                  <a:pt x="337" y="1063"/>
                  <a:pt x="337" y="1063"/>
                </a:cubicBezTo>
                <a:cubicBezTo>
                  <a:pt x="339" y="1061"/>
                  <a:pt x="339" y="1061"/>
                  <a:pt x="339" y="1061"/>
                </a:cubicBezTo>
                <a:cubicBezTo>
                  <a:pt x="335" y="1059"/>
                  <a:pt x="335" y="1059"/>
                  <a:pt x="335" y="1059"/>
                </a:cubicBezTo>
                <a:cubicBezTo>
                  <a:pt x="333" y="1057"/>
                  <a:pt x="333" y="1057"/>
                  <a:pt x="333" y="1057"/>
                </a:cubicBezTo>
                <a:cubicBezTo>
                  <a:pt x="335" y="1053"/>
                  <a:pt x="335" y="1053"/>
                  <a:pt x="335" y="1053"/>
                </a:cubicBezTo>
                <a:cubicBezTo>
                  <a:pt x="333" y="1050"/>
                  <a:pt x="333" y="1050"/>
                  <a:pt x="333" y="1050"/>
                </a:cubicBezTo>
                <a:cubicBezTo>
                  <a:pt x="330" y="1046"/>
                  <a:pt x="330" y="1046"/>
                  <a:pt x="330" y="1046"/>
                </a:cubicBezTo>
                <a:cubicBezTo>
                  <a:pt x="325" y="1045"/>
                  <a:pt x="325" y="1045"/>
                  <a:pt x="325" y="1045"/>
                </a:cubicBezTo>
                <a:cubicBezTo>
                  <a:pt x="321" y="1042"/>
                  <a:pt x="321" y="1042"/>
                  <a:pt x="321" y="1042"/>
                </a:cubicBezTo>
                <a:cubicBezTo>
                  <a:pt x="321" y="1039"/>
                  <a:pt x="321" y="1039"/>
                  <a:pt x="321" y="1039"/>
                </a:cubicBezTo>
                <a:cubicBezTo>
                  <a:pt x="323" y="1032"/>
                  <a:pt x="323" y="1032"/>
                  <a:pt x="323" y="1032"/>
                </a:cubicBezTo>
                <a:cubicBezTo>
                  <a:pt x="323" y="1032"/>
                  <a:pt x="323" y="1031"/>
                  <a:pt x="327" y="1029"/>
                </a:cubicBezTo>
                <a:cubicBezTo>
                  <a:pt x="331" y="1028"/>
                  <a:pt x="332" y="1029"/>
                  <a:pt x="332" y="1029"/>
                </a:cubicBezTo>
                <a:cubicBezTo>
                  <a:pt x="338" y="1031"/>
                  <a:pt x="338" y="1031"/>
                  <a:pt x="338" y="1031"/>
                </a:cubicBezTo>
                <a:cubicBezTo>
                  <a:pt x="345" y="1029"/>
                  <a:pt x="345" y="1029"/>
                  <a:pt x="345" y="1029"/>
                </a:cubicBezTo>
                <a:cubicBezTo>
                  <a:pt x="345" y="1029"/>
                  <a:pt x="352" y="1023"/>
                  <a:pt x="353" y="1022"/>
                </a:cubicBezTo>
                <a:cubicBezTo>
                  <a:pt x="355" y="1021"/>
                  <a:pt x="353" y="1016"/>
                  <a:pt x="353" y="1016"/>
                </a:cubicBezTo>
                <a:cubicBezTo>
                  <a:pt x="357" y="1015"/>
                  <a:pt x="357" y="1015"/>
                  <a:pt x="357" y="1015"/>
                </a:cubicBezTo>
                <a:cubicBezTo>
                  <a:pt x="359" y="1012"/>
                  <a:pt x="359" y="1012"/>
                  <a:pt x="359" y="1012"/>
                </a:cubicBezTo>
                <a:cubicBezTo>
                  <a:pt x="359" y="1006"/>
                  <a:pt x="359" y="1006"/>
                  <a:pt x="359" y="1006"/>
                </a:cubicBezTo>
                <a:cubicBezTo>
                  <a:pt x="354" y="1004"/>
                  <a:pt x="354" y="1004"/>
                  <a:pt x="354" y="1004"/>
                </a:cubicBezTo>
                <a:cubicBezTo>
                  <a:pt x="350" y="1003"/>
                  <a:pt x="350" y="1003"/>
                  <a:pt x="350" y="1003"/>
                </a:cubicBezTo>
                <a:cubicBezTo>
                  <a:pt x="346" y="1000"/>
                  <a:pt x="346" y="1000"/>
                  <a:pt x="346" y="1000"/>
                </a:cubicBezTo>
                <a:cubicBezTo>
                  <a:pt x="348" y="995"/>
                  <a:pt x="348" y="995"/>
                  <a:pt x="348" y="995"/>
                </a:cubicBezTo>
                <a:cubicBezTo>
                  <a:pt x="343" y="995"/>
                  <a:pt x="343" y="995"/>
                  <a:pt x="343" y="995"/>
                </a:cubicBezTo>
                <a:cubicBezTo>
                  <a:pt x="338" y="994"/>
                  <a:pt x="338" y="994"/>
                  <a:pt x="338" y="994"/>
                </a:cubicBezTo>
                <a:cubicBezTo>
                  <a:pt x="334" y="993"/>
                  <a:pt x="334" y="993"/>
                  <a:pt x="334" y="993"/>
                </a:cubicBezTo>
                <a:cubicBezTo>
                  <a:pt x="331" y="994"/>
                  <a:pt x="331" y="994"/>
                  <a:pt x="331" y="994"/>
                </a:cubicBezTo>
                <a:cubicBezTo>
                  <a:pt x="328" y="997"/>
                  <a:pt x="328" y="997"/>
                  <a:pt x="328" y="997"/>
                </a:cubicBezTo>
                <a:cubicBezTo>
                  <a:pt x="323" y="997"/>
                  <a:pt x="323" y="997"/>
                  <a:pt x="323" y="997"/>
                </a:cubicBezTo>
                <a:cubicBezTo>
                  <a:pt x="322" y="988"/>
                  <a:pt x="322" y="988"/>
                  <a:pt x="322" y="988"/>
                </a:cubicBezTo>
                <a:cubicBezTo>
                  <a:pt x="320" y="984"/>
                  <a:pt x="320" y="984"/>
                  <a:pt x="320" y="984"/>
                </a:cubicBezTo>
                <a:cubicBezTo>
                  <a:pt x="315" y="982"/>
                  <a:pt x="315" y="982"/>
                  <a:pt x="315" y="982"/>
                </a:cubicBezTo>
                <a:cubicBezTo>
                  <a:pt x="304" y="980"/>
                  <a:pt x="304" y="980"/>
                  <a:pt x="304" y="980"/>
                </a:cubicBezTo>
                <a:cubicBezTo>
                  <a:pt x="299" y="973"/>
                  <a:pt x="299" y="973"/>
                  <a:pt x="299" y="973"/>
                </a:cubicBezTo>
                <a:cubicBezTo>
                  <a:pt x="298" y="970"/>
                  <a:pt x="298" y="970"/>
                  <a:pt x="298" y="970"/>
                </a:cubicBezTo>
                <a:cubicBezTo>
                  <a:pt x="298" y="970"/>
                  <a:pt x="297" y="970"/>
                  <a:pt x="294" y="969"/>
                </a:cubicBezTo>
                <a:cubicBezTo>
                  <a:pt x="291" y="969"/>
                  <a:pt x="293" y="966"/>
                  <a:pt x="293" y="966"/>
                </a:cubicBezTo>
                <a:cubicBezTo>
                  <a:pt x="293" y="961"/>
                  <a:pt x="293" y="961"/>
                  <a:pt x="293" y="961"/>
                </a:cubicBezTo>
                <a:cubicBezTo>
                  <a:pt x="289" y="961"/>
                  <a:pt x="289" y="961"/>
                  <a:pt x="289" y="961"/>
                </a:cubicBezTo>
                <a:cubicBezTo>
                  <a:pt x="285" y="957"/>
                  <a:pt x="285" y="957"/>
                  <a:pt x="285" y="957"/>
                </a:cubicBezTo>
                <a:cubicBezTo>
                  <a:pt x="278" y="955"/>
                  <a:pt x="278" y="955"/>
                  <a:pt x="278" y="955"/>
                </a:cubicBezTo>
                <a:cubicBezTo>
                  <a:pt x="281" y="947"/>
                  <a:pt x="281" y="947"/>
                  <a:pt x="281" y="947"/>
                </a:cubicBezTo>
                <a:cubicBezTo>
                  <a:pt x="281" y="944"/>
                  <a:pt x="281" y="944"/>
                  <a:pt x="281" y="944"/>
                </a:cubicBezTo>
                <a:cubicBezTo>
                  <a:pt x="282" y="939"/>
                  <a:pt x="282" y="939"/>
                  <a:pt x="282" y="939"/>
                </a:cubicBezTo>
                <a:cubicBezTo>
                  <a:pt x="279" y="936"/>
                  <a:pt x="279" y="936"/>
                  <a:pt x="279" y="936"/>
                </a:cubicBezTo>
                <a:cubicBezTo>
                  <a:pt x="273" y="932"/>
                  <a:pt x="273" y="932"/>
                  <a:pt x="273" y="932"/>
                </a:cubicBezTo>
                <a:cubicBezTo>
                  <a:pt x="273" y="929"/>
                  <a:pt x="273" y="929"/>
                  <a:pt x="273" y="929"/>
                </a:cubicBezTo>
                <a:cubicBezTo>
                  <a:pt x="273" y="926"/>
                  <a:pt x="273" y="926"/>
                  <a:pt x="273" y="926"/>
                </a:cubicBezTo>
                <a:cubicBezTo>
                  <a:pt x="273" y="918"/>
                  <a:pt x="273" y="918"/>
                  <a:pt x="273" y="918"/>
                </a:cubicBezTo>
                <a:cubicBezTo>
                  <a:pt x="271" y="914"/>
                  <a:pt x="271" y="914"/>
                  <a:pt x="271" y="914"/>
                </a:cubicBezTo>
                <a:cubicBezTo>
                  <a:pt x="267" y="916"/>
                  <a:pt x="267" y="916"/>
                  <a:pt x="267" y="916"/>
                </a:cubicBezTo>
                <a:cubicBezTo>
                  <a:pt x="266" y="914"/>
                  <a:pt x="266" y="914"/>
                  <a:pt x="266" y="914"/>
                </a:cubicBezTo>
                <a:cubicBezTo>
                  <a:pt x="263" y="915"/>
                  <a:pt x="263" y="915"/>
                  <a:pt x="263" y="915"/>
                </a:cubicBezTo>
                <a:cubicBezTo>
                  <a:pt x="260" y="913"/>
                  <a:pt x="260" y="913"/>
                  <a:pt x="260" y="913"/>
                </a:cubicBezTo>
                <a:cubicBezTo>
                  <a:pt x="257" y="910"/>
                  <a:pt x="257" y="910"/>
                  <a:pt x="257" y="910"/>
                </a:cubicBezTo>
                <a:cubicBezTo>
                  <a:pt x="248" y="908"/>
                  <a:pt x="248" y="908"/>
                  <a:pt x="248" y="908"/>
                </a:cubicBezTo>
                <a:cubicBezTo>
                  <a:pt x="248" y="908"/>
                  <a:pt x="245" y="909"/>
                  <a:pt x="241" y="910"/>
                </a:cubicBezTo>
                <a:cubicBezTo>
                  <a:pt x="238" y="911"/>
                  <a:pt x="239" y="912"/>
                  <a:pt x="237" y="912"/>
                </a:cubicBezTo>
                <a:cubicBezTo>
                  <a:pt x="235" y="913"/>
                  <a:pt x="234" y="915"/>
                  <a:pt x="234" y="917"/>
                </a:cubicBezTo>
                <a:cubicBezTo>
                  <a:pt x="233" y="919"/>
                  <a:pt x="229" y="920"/>
                  <a:pt x="228" y="920"/>
                </a:cubicBezTo>
                <a:cubicBezTo>
                  <a:pt x="226" y="921"/>
                  <a:pt x="224" y="918"/>
                  <a:pt x="224" y="918"/>
                </a:cubicBezTo>
                <a:cubicBezTo>
                  <a:pt x="224" y="915"/>
                  <a:pt x="224" y="915"/>
                  <a:pt x="224" y="915"/>
                </a:cubicBezTo>
                <a:cubicBezTo>
                  <a:pt x="223" y="909"/>
                  <a:pt x="223" y="909"/>
                  <a:pt x="223" y="909"/>
                </a:cubicBezTo>
                <a:cubicBezTo>
                  <a:pt x="215" y="909"/>
                  <a:pt x="215" y="909"/>
                  <a:pt x="215" y="909"/>
                </a:cubicBezTo>
                <a:cubicBezTo>
                  <a:pt x="208" y="911"/>
                  <a:pt x="208" y="911"/>
                  <a:pt x="208" y="911"/>
                </a:cubicBezTo>
                <a:cubicBezTo>
                  <a:pt x="207" y="913"/>
                  <a:pt x="207" y="913"/>
                  <a:pt x="207" y="913"/>
                </a:cubicBezTo>
                <a:cubicBezTo>
                  <a:pt x="202" y="913"/>
                  <a:pt x="202" y="913"/>
                  <a:pt x="202" y="913"/>
                </a:cubicBezTo>
                <a:cubicBezTo>
                  <a:pt x="200" y="909"/>
                  <a:pt x="200" y="909"/>
                  <a:pt x="200" y="909"/>
                </a:cubicBezTo>
                <a:cubicBezTo>
                  <a:pt x="197" y="908"/>
                  <a:pt x="197" y="908"/>
                  <a:pt x="197" y="908"/>
                </a:cubicBezTo>
                <a:cubicBezTo>
                  <a:pt x="192" y="910"/>
                  <a:pt x="192" y="910"/>
                  <a:pt x="192" y="910"/>
                </a:cubicBezTo>
                <a:cubicBezTo>
                  <a:pt x="192" y="910"/>
                  <a:pt x="191" y="912"/>
                  <a:pt x="190" y="912"/>
                </a:cubicBezTo>
                <a:cubicBezTo>
                  <a:pt x="189" y="913"/>
                  <a:pt x="188" y="912"/>
                  <a:pt x="187" y="912"/>
                </a:cubicBezTo>
                <a:cubicBezTo>
                  <a:pt x="186" y="912"/>
                  <a:pt x="184" y="911"/>
                  <a:pt x="183" y="910"/>
                </a:cubicBezTo>
                <a:cubicBezTo>
                  <a:pt x="183" y="909"/>
                  <a:pt x="183" y="908"/>
                  <a:pt x="183" y="907"/>
                </a:cubicBezTo>
                <a:cubicBezTo>
                  <a:pt x="183" y="906"/>
                  <a:pt x="183" y="904"/>
                  <a:pt x="183" y="904"/>
                </a:cubicBezTo>
                <a:cubicBezTo>
                  <a:pt x="184" y="899"/>
                  <a:pt x="184" y="899"/>
                  <a:pt x="184" y="899"/>
                </a:cubicBezTo>
                <a:cubicBezTo>
                  <a:pt x="184" y="899"/>
                  <a:pt x="180" y="896"/>
                  <a:pt x="179" y="895"/>
                </a:cubicBezTo>
                <a:cubicBezTo>
                  <a:pt x="179" y="893"/>
                  <a:pt x="178" y="890"/>
                  <a:pt x="178" y="890"/>
                </a:cubicBezTo>
                <a:cubicBezTo>
                  <a:pt x="178" y="890"/>
                  <a:pt x="176" y="889"/>
                  <a:pt x="175" y="888"/>
                </a:cubicBezTo>
                <a:cubicBezTo>
                  <a:pt x="174" y="888"/>
                  <a:pt x="173" y="887"/>
                  <a:pt x="173" y="887"/>
                </a:cubicBezTo>
                <a:cubicBezTo>
                  <a:pt x="174" y="884"/>
                  <a:pt x="174" y="884"/>
                  <a:pt x="174" y="884"/>
                </a:cubicBezTo>
                <a:cubicBezTo>
                  <a:pt x="170" y="882"/>
                  <a:pt x="170" y="882"/>
                  <a:pt x="170" y="882"/>
                </a:cubicBezTo>
                <a:cubicBezTo>
                  <a:pt x="165" y="878"/>
                  <a:pt x="165" y="878"/>
                  <a:pt x="165" y="878"/>
                </a:cubicBezTo>
                <a:cubicBezTo>
                  <a:pt x="167" y="875"/>
                  <a:pt x="167" y="875"/>
                  <a:pt x="167" y="875"/>
                </a:cubicBezTo>
                <a:cubicBezTo>
                  <a:pt x="163" y="872"/>
                  <a:pt x="163" y="872"/>
                  <a:pt x="163" y="872"/>
                </a:cubicBezTo>
                <a:cubicBezTo>
                  <a:pt x="159" y="875"/>
                  <a:pt x="159" y="875"/>
                  <a:pt x="159" y="875"/>
                </a:cubicBezTo>
                <a:cubicBezTo>
                  <a:pt x="159" y="871"/>
                  <a:pt x="159" y="871"/>
                  <a:pt x="159" y="871"/>
                </a:cubicBezTo>
                <a:cubicBezTo>
                  <a:pt x="157" y="863"/>
                  <a:pt x="157" y="863"/>
                  <a:pt x="157" y="863"/>
                </a:cubicBezTo>
                <a:cubicBezTo>
                  <a:pt x="159" y="860"/>
                  <a:pt x="159" y="860"/>
                  <a:pt x="159" y="860"/>
                </a:cubicBezTo>
                <a:cubicBezTo>
                  <a:pt x="158" y="850"/>
                  <a:pt x="158" y="850"/>
                  <a:pt x="158" y="850"/>
                </a:cubicBezTo>
                <a:cubicBezTo>
                  <a:pt x="158" y="850"/>
                  <a:pt x="156" y="849"/>
                  <a:pt x="155" y="849"/>
                </a:cubicBezTo>
                <a:cubicBezTo>
                  <a:pt x="154" y="849"/>
                  <a:pt x="151" y="847"/>
                  <a:pt x="151" y="847"/>
                </a:cubicBezTo>
                <a:cubicBezTo>
                  <a:pt x="147" y="846"/>
                  <a:pt x="147" y="846"/>
                  <a:pt x="147" y="846"/>
                </a:cubicBezTo>
                <a:cubicBezTo>
                  <a:pt x="147" y="843"/>
                  <a:pt x="147" y="843"/>
                  <a:pt x="147" y="843"/>
                </a:cubicBezTo>
                <a:cubicBezTo>
                  <a:pt x="144" y="840"/>
                  <a:pt x="144" y="840"/>
                  <a:pt x="144" y="840"/>
                </a:cubicBezTo>
                <a:cubicBezTo>
                  <a:pt x="141" y="841"/>
                  <a:pt x="141" y="841"/>
                  <a:pt x="141" y="841"/>
                </a:cubicBezTo>
                <a:cubicBezTo>
                  <a:pt x="141" y="841"/>
                  <a:pt x="140" y="841"/>
                  <a:pt x="140" y="840"/>
                </a:cubicBezTo>
                <a:cubicBezTo>
                  <a:pt x="140" y="839"/>
                  <a:pt x="138" y="835"/>
                  <a:pt x="138" y="835"/>
                </a:cubicBezTo>
                <a:cubicBezTo>
                  <a:pt x="141" y="832"/>
                  <a:pt x="141" y="832"/>
                  <a:pt x="141" y="832"/>
                </a:cubicBezTo>
                <a:cubicBezTo>
                  <a:pt x="141" y="832"/>
                  <a:pt x="141" y="828"/>
                  <a:pt x="141" y="827"/>
                </a:cubicBezTo>
                <a:cubicBezTo>
                  <a:pt x="141" y="825"/>
                  <a:pt x="146" y="825"/>
                  <a:pt x="146" y="825"/>
                </a:cubicBezTo>
                <a:cubicBezTo>
                  <a:pt x="148" y="824"/>
                  <a:pt x="148" y="824"/>
                  <a:pt x="148" y="824"/>
                </a:cubicBezTo>
                <a:cubicBezTo>
                  <a:pt x="149" y="820"/>
                  <a:pt x="149" y="820"/>
                  <a:pt x="149" y="820"/>
                </a:cubicBezTo>
                <a:cubicBezTo>
                  <a:pt x="149" y="820"/>
                  <a:pt x="146" y="820"/>
                  <a:pt x="144" y="818"/>
                </a:cubicBezTo>
                <a:cubicBezTo>
                  <a:pt x="143" y="816"/>
                  <a:pt x="144" y="818"/>
                  <a:pt x="144" y="817"/>
                </a:cubicBezTo>
                <a:cubicBezTo>
                  <a:pt x="144" y="816"/>
                  <a:pt x="143" y="817"/>
                  <a:pt x="143" y="817"/>
                </a:cubicBezTo>
                <a:cubicBezTo>
                  <a:pt x="143" y="817"/>
                  <a:pt x="142" y="816"/>
                  <a:pt x="142" y="815"/>
                </a:cubicBezTo>
                <a:cubicBezTo>
                  <a:pt x="142" y="814"/>
                  <a:pt x="142" y="812"/>
                  <a:pt x="141" y="811"/>
                </a:cubicBezTo>
                <a:cubicBezTo>
                  <a:pt x="140" y="810"/>
                  <a:pt x="138" y="809"/>
                  <a:pt x="138" y="809"/>
                </a:cubicBezTo>
                <a:cubicBezTo>
                  <a:pt x="137" y="808"/>
                  <a:pt x="137" y="809"/>
                  <a:pt x="135" y="807"/>
                </a:cubicBezTo>
                <a:cubicBezTo>
                  <a:pt x="134" y="805"/>
                  <a:pt x="134" y="804"/>
                  <a:pt x="134" y="804"/>
                </a:cubicBezTo>
                <a:cubicBezTo>
                  <a:pt x="131" y="802"/>
                  <a:pt x="133" y="797"/>
                  <a:pt x="131" y="795"/>
                </a:cubicBezTo>
                <a:cubicBezTo>
                  <a:pt x="127" y="791"/>
                  <a:pt x="127" y="784"/>
                  <a:pt x="125" y="782"/>
                </a:cubicBezTo>
                <a:cubicBezTo>
                  <a:pt x="122" y="777"/>
                  <a:pt x="124" y="776"/>
                  <a:pt x="125" y="773"/>
                </a:cubicBezTo>
                <a:cubicBezTo>
                  <a:pt x="126" y="767"/>
                  <a:pt x="129" y="762"/>
                  <a:pt x="130" y="752"/>
                </a:cubicBezTo>
                <a:cubicBezTo>
                  <a:pt x="130" y="745"/>
                  <a:pt x="130" y="745"/>
                  <a:pt x="130" y="745"/>
                </a:cubicBezTo>
                <a:cubicBezTo>
                  <a:pt x="135" y="741"/>
                  <a:pt x="135" y="741"/>
                  <a:pt x="135" y="741"/>
                </a:cubicBezTo>
                <a:cubicBezTo>
                  <a:pt x="135" y="739"/>
                  <a:pt x="135" y="739"/>
                  <a:pt x="135" y="739"/>
                </a:cubicBezTo>
                <a:cubicBezTo>
                  <a:pt x="130" y="737"/>
                  <a:pt x="130" y="737"/>
                  <a:pt x="130" y="737"/>
                </a:cubicBezTo>
                <a:cubicBezTo>
                  <a:pt x="130" y="737"/>
                  <a:pt x="130" y="737"/>
                  <a:pt x="130" y="737"/>
                </a:cubicBezTo>
                <a:cubicBezTo>
                  <a:pt x="130" y="735"/>
                  <a:pt x="130" y="735"/>
                  <a:pt x="130" y="735"/>
                </a:cubicBezTo>
                <a:cubicBezTo>
                  <a:pt x="127" y="724"/>
                  <a:pt x="127" y="724"/>
                  <a:pt x="127" y="724"/>
                </a:cubicBezTo>
                <a:cubicBezTo>
                  <a:pt x="128" y="719"/>
                  <a:pt x="128" y="719"/>
                  <a:pt x="128" y="719"/>
                </a:cubicBezTo>
                <a:cubicBezTo>
                  <a:pt x="131" y="722"/>
                  <a:pt x="131" y="722"/>
                  <a:pt x="131" y="722"/>
                </a:cubicBezTo>
                <a:cubicBezTo>
                  <a:pt x="134" y="723"/>
                  <a:pt x="134" y="723"/>
                  <a:pt x="134" y="723"/>
                </a:cubicBezTo>
                <a:cubicBezTo>
                  <a:pt x="137" y="720"/>
                  <a:pt x="137" y="720"/>
                  <a:pt x="137" y="720"/>
                </a:cubicBezTo>
                <a:cubicBezTo>
                  <a:pt x="136" y="715"/>
                  <a:pt x="136" y="715"/>
                  <a:pt x="136" y="715"/>
                </a:cubicBezTo>
                <a:cubicBezTo>
                  <a:pt x="136" y="715"/>
                  <a:pt x="137" y="712"/>
                  <a:pt x="138" y="712"/>
                </a:cubicBezTo>
                <a:cubicBezTo>
                  <a:pt x="139" y="713"/>
                  <a:pt x="145" y="713"/>
                  <a:pt x="145" y="713"/>
                </a:cubicBezTo>
                <a:cubicBezTo>
                  <a:pt x="148" y="710"/>
                  <a:pt x="148" y="710"/>
                  <a:pt x="148" y="710"/>
                </a:cubicBezTo>
                <a:cubicBezTo>
                  <a:pt x="148" y="704"/>
                  <a:pt x="148" y="704"/>
                  <a:pt x="148" y="704"/>
                </a:cubicBezTo>
                <a:cubicBezTo>
                  <a:pt x="151" y="700"/>
                  <a:pt x="151" y="700"/>
                  <a:pt x="151" y="700"/>
                </a:cubicBezTo>
                <a:cubicBezTo>
                  <a:pt x="157" y="699"/>
                  <a:pt x="157" y="699"/>
                  <a:pt x="157" y="699"/>
                </a:cubicBezTo>
                <a:cubicBezTo>
                  <a:pt x="157" y="699"/>
                  <a:pt x="168" y="699"/>
                  <a:pt x="169" y="700"/>
                </a:cubicBezTo>
                <a:cubicBezTo>
                  <a:pt x="170" y="700"/>
                  <a:pt x="175" y="700"/>
                  <a:pt x="176" y="700"/>
                </a:cubicBezTo>
                <a:cubicBezTo>
                  <a:pt x="177" y="700"/>
                  <a:pt x="183" y="700"/>
                  <a:pt x="183" y="700"/>
                </a:cubicBezTo>
                <a:cubicBezTo>
                  <a:pt x="185" y="696"/>
                  <a:pt x="185" y="696"/>
                  <a:pt x="185" y="696"/>
                </a:cubicBezTo>
                <a:cubicBezTo>
                  <a:pt x="177" y="694"/>
                  <a:pt x="177" y="694"/>
                  <a:pt x="177" y="694"/>
                </a:cubicBezTo>
                <a:cubicBezTo>
                  <a:pt x="171" y="693"/>
                  <a:pt x="171" y="693"/>
                  <a:pt x="171" y="693"/>
                </a:cubicBezTo>
                <a:cubicBezTo>
                  <a:pt x="168" y="688"/>
                  <a:pt x="168" y="688"/>
                  <a:pt x="168" y="688"/>
                </a:cubicBezTo>
                <a:cubicBezTo>
                  <a:pt x="162" y="688"/>
                  <a:pt x="162" y="688"/>
                  <a:pt x="162" y="688"/>
                </a:cubicBezTo>
                <a:cubicBezTo>
                  <a:pt x="154" y="690"/>
                  <a:pt x="154" y="690"/>
                  <a:pt x="154" y="690"/>
                </a:cubicBezTo>
                <a:cubicBezTo>
                  <a:pt x="149" y="691"/>
                  <a:pt x="149" y="691"/>
                  <a:pt x="149" y="691"/>
                </a:cubicBezTo>
                <a:cubicBezTo>
                  <a:pt x="142" y="690"/>
                  <a:pt x="142" y="690"/>
                  <a:pt x="142" y="690"/>
                </a:cubicBezTo>
                <a:cubicBezTo>
                  <a:pt x="140" y="687"/>
                  <a:pt x="140" y="687"/>
                  <a:pt x="140" y="687"/>
                </a:cubicBezTo>
                <a:cubicBezTo>
                  <a:pt x="140" y="687"/>
                  <a:pt x="135" y="686"/>
                  <a:pt x="134" y="686"/>
                </a:cubicBezTo>
                <a:cubicBezTo>
                  <a:pt x="133" y="686"/>
                  <a:pt x="132" y="686"/>
                  <a:pt x="131" y="685"/>
                </a:cubicBezTo>
                <a:cubicBezTo>
                  <a:pt x="129" y="685"/>
                  <a:pt x="126" y="678"/>
                  <a:pt x="126" y="678"/>
                </a:cubicBezTo>
                <a:cubicBezTo>
                  <a:pt x="126" y="674"/>
                  <a:pt x="126" y="674"/>
                  <a:pt x="126" y="674"/>
                </a:cubicBezTo>
                <a:cubicBezTo>
                  <a:pt x="129" y="678"/>
                  <a:pt x="129" y="678"/>
                  <a:pt x="129" y="678"/>
                </a:cubicBezTo>
                <a:cubicBezTo>
                  <a:pt x="129" y="678"/>
                  <a:pt x="131" y="679"/>
                  <a:pt x="131" y="678"/>
                </a:cubicBezTo>
                <a:cubicBezTo>
                  <a:pt x="131" y="677"/>
                  <a:pt x="130" y="671"/>
                  <a:pt x="130" y="671"/>
                </a:cubicBezTo>
                <a:cubicBezTo>
                  <a:pt x="130" y="671"/>
                  <a:pt x="131" y="665"/>
                  <a:pt x="128" y="666"/>
                </a:cubicBezTo>
                <a:cubicBezTo>
                  <a:pt x="125" y="667"/>
                  <a:pt x="122" y="669"/>
                  <a:pt x="122" y="671"/>
                </a:cubicBezTo>
                <a:cubicBezTo>
                  <a:pt x="122" y="672"/>
                  <a:pt x="120" y="675"/>
                  <a:pt x="120" y="677"/>
                </a:cubicBezTo>
                <a:cubicBezTo>
                  <a:pt x="119" y="678"/>
                  <a:pt x="118" y="679"/>
                  <a:pt x="117" y="680"/>
                </a:cubicBezTo>
                <a:cubicBezTo>
                  <a:pt x="116" y="681"/>
                  <a:pt x="111" y="682"/>
                  <a:pt x="111" y="682"/>
                </a:cubicBezTo>
                <a:cubicBezTo>
                  <a:pt x="107" y="682"/>
                  <a:pt x="107" y="682"/>
                  <a:pt x="107" y="682"/>
                </a:cubicBezTo>
                <a:cubicBezTo>
                  <a:pt x="110" y="678"/>
                  <a:pt x="110" y="678"/>
                  <a:pt x="110" y="678"/>
                </a:cubicBezTo>
                <a:cubicBezTo>
                  <a:pt x="112" y="673"/>
                  <a:pt x="112" y="673"/>
                  <a:pt x="112" y="673"/>
                </a:cubicBezTo>
                <a:cubicBezTo>
                  <a:pt x="112" y="673"/>
                  <a:pt x="117" y="664"/>
                  <a:pt x="117" y="662"/>
                </a:cubicBezTo>
                <a:cubicBezTo>
                  <a:pt x="118" y="659"/>
                  <a:pt x="119" y="657"/>
                  <a:pt x="120" y="654"/>
                </a:cubicBezTo>
                <a:cubicBezTo>
                  <a:pt x="121" y="652"/>
                  <a:pt x="124" y="651"/>
                  <a:pt x="124" y="651"/>
                </a:cubicBezTo>
                <a:cubicBezTo>
                  <a:pt x="127" y="641"/>
                  <a:pt x="127" y="641"/>
                  <a:pt x="127" y="641"/>
                </a:cubicBezTo>
                <a:cubicBezTo>
                  <a:pt x="140" y="615"/>
                  <a:pt x="140" y="615"/>
                  <a:pt x="140" y="615"/>
                </a:cubicBezTo>
                <a:cubicBezTo>
                  <a:pt x="140" y="615"/>
                  <a:pt x="142" y="607"/>
                  <a:pt x="143" y="606"/>
                </a:cubicBezTo>
                <a:cubicBezTo>
                  <a:pt x="143" y="604"/>
                  <a:pt x="146" y="598"/>
                  <a:pt x="146" y="596"/>
                </a:cubicBezTo>
                <a:cubicBezTo>
                  <a:pt x="146" y="594"/>
                  <a:pt x="149" y="587"/>
                  <a:pt x="149" y="587"/>
                </a:cubicBezTo>
                <a:cubicBezTo>
                  <a:pt x="149" y="587"/>
                  <a:pt x="152" y="576"/>
                  <a:pt x="152" y="574"/>
                </a:cubicBezTo>
                <a:cubicBezTo>
                  <a:pt x="152" y="572"/>
                  <a:pt x="154" y="571"/>
                  <a:pt x="156" y="570"/>
                </a:cubicBezTo>
                <a:cubicBezTo>
                  <a:pt x="157" y="569"/>
                  <a:pt x="160" y="560"/>
                  <a:pt x="160" y="558"/>
                </a:cubicBezTo>
                <a:cubicBezTo>
                  <a:pt x="161" y="556"/>
                  <a:pt x="163" y="538"/>
                  <a:pt x="163" y="538"/>
                </a:cubicBezTo>
                <a:cubicBezTo>
                  <a:pt x="161" y="526"/>
                  <a:pt x="161" y="526"/>
                  <a:pt x="161" y="526"/>
                </a:cubicBezTo>
                <a:cubicBezTo>
                  <a:pt x="155" y="521"/>
                  <a:pt x="155" y="521"/>
                  <a:pt x="155" y="521"/>
                </a:cubicBezTo>
                <a:cubicBezTo>
                  <a:pt x="149" y="518"/>
                  <a:pt x="149" y="518"/>
                  <a:pt x="149" y="518"/>
                </a:cubicBezTo>
                <a:cubicBezTo>
                  <a:pt x="149" y="518"/>
                  <a:pt x="142" y="514"/>
                  <a:pt x="141" y="513"/>
                </a:cubicBezTo>
                <a:cubicBezTo>
                  <a:pt x="140" y="512"/>
                  <a:pt x="136" y="510"/>
                  <a:pt x="135" y="510"/>
                </a:cubicBezTo>
                <a:cubicBezTo>
                  <a:pt x="133" y="509"/>
                  <a:pt x="128" y="508"/>
                  <a:pt x="127" y="508"/>
                </a:cubicBezTo>
                <a:cubicBezTo>
                  <a:pt x="126" y="508"/>
                  <a:pt x="122" y="505"/>
                  <a:pt x="119" y="503"/>
                </a:cubicBezTo>
                <a:cubicBezTo>
                  <a:pt x="116" y="501"/>
                  <a:pt x="112" y="496"/>
                  <a:pt x="112" y="496"/>
                </a:cubicBezTo>
                <a:cubicBezTo>
                  <a:pt x="117" y="488"/>
                  <a:pt x="117" y="488"/>
                  <a:pt x="117" y="488"/>
                </a:cubicBezTo>
                <a:cubicBezTo>
                  <a:pt x="117" y="488"/>
                  <a:pt x="118" y="482"/>
                  <a:pt x="118" y="480"/>
                </a:cubicBezTo>
                <a:cubicBezTo>
                  <a:pt x="118" y="479"/>
                  <a:pt x="118" y="476"/>
                  <a:pt x="118" y="476"/>
                </a:cubicBezTo>
                <a:cubicBezTo>
                  <a:pt x="116" y="472"/>
                  <a:pt x="116" y="472"/>
                  <a:pt x="116" y="472"/>
                </a:cubicBezTo>
                <a:cubicBezTo>
                  <a:pt x="113" y="467"/>
                  <a:pt x="113" y="467"/>
                  <a:pt x="113" y="467"/>
                </a:cubicBezTo>
                <a:cubicBezTo>
                  <a:pt x="113" y="467"/>
                  <a:pt x="109" y="466"/>
                  <a:pt x="107" y="466"/>
                </a:cubicBezTo>
                <a:cubicBezTo>
                  <a:pt x="106" y="467"/>
                  <a:pt x="106" y="464"/>
                  <a:pt x="105" y="462"/>
                </a:cubicBezTo>
                <a:cubicBezTo>
                  <a:pt x="105" y="460"/>
                  <a:pt x="103" y="460"/>
                  <a:pt x="101" y="459"/>
                </a:cubicBezTo>
                <a:cubicBezTo>
                  <a:pt x="98" y="457"/>
                  <a:pt x="97" y="454"/>
                  <a:pt x="97" y="454"/>
                </a:cubicBezTo>
                <a:cubicBezTo>
                  <a:pt x="100" y="448"/>
                  <a:pt x="100" y="448"/>
                  <a:pt x="100" y="448"/>
                </a:cubicBezTo>
                <a:cubicBezTo>
                  <a:pt x="100" y="448"/>
                  <a:pt x="99" y="445"/>
                  <a:pt x="98" y="444"/>
                </a:cubicBezTo>
                <a:cubicBezTo>
                  <a:pt x="98" y="443"/>
                  <a:pt x="94" y="443"/>
                  <a:pt x="94" y="443"/>
                </a:cubicBezTo>
                <a:cubicBezTo>
                  <a:pt x="87" y="442"/>
                  <a:pt x="87" y="442"/>
                  <a:pt x="87" y="442"/>
                </a:cubicBezTo>
                <a:cubicBezTo>
                  <a:pt x="82" y="434"/>
                  <a:pt x="82" y="434"/>
                  <a:pt x="82" y="434"/>
                </a:cubicBezTo>
                <a:cubicBezTo>
                  <a:pt x="82" y="434"/>
                  <a:pt x="83" y="427"/>
                  <a:pt x="84" y="426"/>
                </a:cubicBezTo>
                <a:cubicBezTo>
                  <a:pt x="85" y="424"/>
                  <a:pt x="84" y="423"/>
                  <a:pt x="84" y="423"/>
                </a:cubicBezTo>
                <a:cubicBezTo>
                  <a:pt x="79" y="421"/>
                  <a:pt x="79" y="421"/>
                  <a:pt x="79" y="421"/>
                </a:cubicBezTo>
                <a:cubicBezTo>
                  <a:pt x="81" y="417"/>
                  <a:pt x="81" y="417"/>
                  <a:pt x="81" y="417"/>
                </a:cubicBezTo>
                <a:cubicBezTo>
                  <a:pt x="78" y="411"/>
                  <a:pt x="78" y="411"/>
                  <a:pt x="78" y="411"/>
                </a:cubicBezTo>
                <a:cubicBezTo>
                  <a:pt x="79" y="407"/>
                  <a:pt x="79" y="407"/>
                  <a:pt x="79" y="407"/>
                </a:cubicBezTo>
                <a:cubicBezTo>
                  <a:pt x="76" y="403"/>
                  <a:pt x="76" y="403"/>
                  <a:pt x="76" y="403"/>
                </a:cubicBezTo>
                <a:cubicBezTo>
                  <a:pt x="76" y="400"/>
                  <a:pt x="76" y="400"/>
                  <a:pt x="76" y="400"/>
                </a:cubicBezTo>
                <a:cubicBezTo>
                  <a:pt x="79" y="395"/>
                  <a:pt x="79" y="395"/>
                  <a:pt x="79" y="395"/>
                </a:cubicBezTo>
                <a:cubicBezTo>
                  <a:pt x="80" y="390"/>
                  <a:pt x="80" y="390"/>
                  <a:pt x="80" y="390"/>
                </a:cubicBezTo>
                <a:cubicBezTo>
                  <a:pt x="76" y="383"/>
                  <a:pt x="76" y="383"/>
                  <a:pt x="76" y="383"/>
                </a:cubicBezTo>
                <a:cubicBezTo>
                  <a:pt x="76" y="383"/>
                  <a:pt x="73" y="378"/>
                  <a:pt x="73" y="377"/>
                </a:cubicBezTo>
                <a:cubicBezTo>
                  <a:pt x="73" y="376"/>
                  <a:pt x="65" y="371"/>
                  <a:pt x="65" y="371"/>
                </a:cubicBezTo>
                <a:cubicBezTo>
                  <a:pt x="62" y="364"/>
                  <a:pt x="62" y="364"/>
                  <a:pt x="62" y="364"/>
                </a:cubicBezTo>
                <a:cubicBezTo>
                  <a:pt x="54" y="355"/>
                  <a:pt x="54" y="355"/>
                  <a:pt x="54" y="355"/>
                </a:cubicBezTo>
                <a:cubicBezTo>
                  <a:pt x="48" y="348"/>
                  <a:pt x="48" y="348"/>
                  <a:pt x="48" y="348"/>
                </a:cubicBezTo>
                <a:cubicBezTo>
                  <a:pt x="44" y="344"/>
                  <a:pt x="44" y="344"/>
                  <a:pt x="44" y="344"/>
                </a:cubicBezTo>
                <a:cubicBezTo>
                  <a:pt x="41" y="337"/>
                  <a:pt x="41" y="337"/>
                  <a:pt x="41" y="337"/>
                </a:cubicBezTo>
                <a:cubicBezTo>
                  <a:pt x="41" y="337"/>
                  <a:pt x="43" y="329"/>
                  <a:pt x="43" y="328"/>
                </a:cubicBezTo>
                <a:cubicBezTo>
                  <a:pt x="43" y="326"/>
                  <a:pt x="46" y="319"/>
                  <a:pt x="46" y="314"/>
                </a:cubicBezTo>
                <a:cubicBezTo>
                  <a:pt x="45" y="310"/>
                  <a:pt x="48" y="305"/>
                  <a:pt x="48" y="305"/>
                </a:cubicBezTo>
                <a:cubicBezTo>
                  <a:pt x="49" y="296"/>
                  <a:pt x="49" y="296"/>
                  <a:pt x="49" y="296"/>
                </a:cubicBezTo>
                <a:cubicBezTo>
                  <a:pt x="46" y="293"/>
                  <a:pt x="46" y="293"/>
                  <a:pt x="46" y="293"/>
                </a:cubicBezTo>
                <a:cubicBezTo>
                  <a:pt x="40" y="289"/>
                  <a:pt x="40" y="289"/>
                  <a:pt x="40" y="289"/>
                </a:cubicBezTo>
                <a:cubicBezTo>
                  <a:pt x="36" y="284"/>
                  <a:pt x="36" y="284"/>
                  <a:pt x="36" y="284"/>
                </a:cubicBezTo>
                <a:cubicBezTo>
                  <a:pt x="36" y="284"/>
                  <a:pt x="34" y="278"/>
                  <a:pt x="27" y="276"/>
                </a:cubicBezTo>
                <a:cubicBezTo>
                  <a:pt x="20" y="275"/>
                  <a:pt x="19" y="276"/>
                  <a:pt x="19" y="276"/>
                </a:cubicBezTo>
                <a:cubicBezTo>
                  <a:pt x="12" y="272"/>
                  <a:pt x="12" y="272"/>
                  <a:pt x="12" y="272"/>
                </a:cubicBezTo>
                <a:cubicBezTo>
                  <a:pt x="7" y="264"/>
                  <a:pt x="7" y="264"/>
                  <a:pt x="7" y="264"/>
                </a:cubicBezTo>
                <a:cubicBezTo>
                  <a:pt x="3" y="258"/>
                  <a:pt x="3" y="258"/>
                  <a:pt x="3" y="258"/>
                </a:cubicBezTo>
                <a:cubicBezTo>
                  <a:pt x="6" y="254"/>
                  <a:pt x="6" y="254"/>
                  <a:pt x="6" y="254"/>
                </a:cubicBezTo>
                <a:cubicBezTo>
                  <a:pt x="7" y="248"/>
                  <a:pt x="7" y="248"/>
                  <a:pt x="7" y="248"/>
                </a:cubicBezTo>
                <a:cubicBezTo>
                  <a:pt x="7" y="244"/>
                  <a:pt x="7" y="244"/>
                  <a:pt x="7" y="244"/>
                </a:cubicBezTo>
                <a:cubicBezTo>
                  <a:pt x="7" y="239"/>
                  <a:pt x="7" y="239"/>
                  <a:pt x="7" y="239"/>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6"/>
                  <a:pt x="0" y="236"/>
                  <a:pt x="0" y="236"/>
                </a:cubicBezTo>
                <a:cubicBezTo>
                  <a:pt x="0" y="236"/>
                  <a:pt x="0" y="236"/>
                  <a:pt x="0" y="236"/>
                </a:cubicBezTo>
                <a:cubicBezTo>
                  <a:pt x="0" y="236"/>
                  <a:pt x="0" y="236"/>
                  <a:pt x="0" y="236"/>
                </a:cubicBezTo>
                <a:cubicBezTo>
                  <a:pt x="0" y="236"/>
                  <a:pt x="0" y="236"/>
                  <a:pt x="0"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5"/>
                  <a:pt x="1" y="235"/>
                  <a:pt x="1" y="235"/>
                </a:cubicBezTo>
                <a:cubicBezTo>
                  <a:pt x="1" y="235"/>
                  <a:pt x="1" y="235"/>
                  <a:pt x="1" y="235"/>
                </a:cubicBezTo>
                <a:cubicBezTo>
                  <a:pt x="1" y="235"/>
                  <a:pt x="1" y="235"/>
                  <a:pt x="1"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4"/>
                  <a:pt x="2" y="234"/>
                  <a:pt x="2" y="234"/>
                </a:cubicBezTo>
                <a:cubicBezTo>
                  <a:pt x="2" y="234"/>
                  <a:pt x="2" y="234"/>
                  <a:pt x="2" y="234"/>
                </a:cubicBezTo>
                <a:cubicBezTo>
                  <a:pt x="2" y="234"/>
                  <a:pt x="2" y="234"/>
                  <a:pt x="2" y="234"/>
                </a:cubicBezTo>
                <a:cubicBezTo>
                  <a:pt x="3" y="234"/>
                  <a:pt x="3" y="234"/>
                  <a:pt x="3" y="234"/>
                </a:cubicBezTo>
                <a:cubicBezTo>
                  <a:pt x="3" y="234"/>
                  <a:pt x="3" y="234"/>
                  <a:pt x="3" y="234"/>
                </a:cubicBezTo>
                <a:cubicBezTo>
                  <a:pt x="3" y="234"/>
                  <a:pt x="3" y="234"/>
                  <a:pt x="3" y="234"/>
                </a:cubicBezTo>
                <a:cubicBezTo>
                  <a:pt x="3" y="234"/>
                  <a:pt x="3" y="234"/>
                  <a:pt x="3" y="234"/>
                </a:cubicBezTo>
                <a:cubicBezTo>
                  <a:pt x="3" y="233"/>
                  <a:pt x="3" y="233"/>
                  <a:pt x="3" y="233"/>
                </a:cubicBezTo>
                <a:cubicBezTo>
                  <a:pt x="4" y="233"/>
                  <a:pt x="4" y="233"/>
                  <a:pt x="4" y="233"/>
                </a:cubicBezTo>
                <a:cubicBezTo>
                  <a:pt x="4" y="233"/>
                  <a:pt x="4" y="233"/>
                  <a:pt x="4" y="233"/>
                </a:cubicBezTo>
                <a:cubicBezTo>
                  <a:pt x="4" y="233"/>
                  <a:pt x="4" y="233"/>
                  <a:pt x="4" y="233"/>
                </a:cubicBezTo>
                <a:cubicBezTo>
                  <a:pt x="4" y="233"/>
                  <a:pt x="4" y="233"/>
                  <a:pt x="4" y="233"/>
                </a:cubicBezTo>
                <a:cubicBezTo>
                  <a:pt x="4" y="232"/>
                  <a:pt x="4" y="232"/>
                  <a:pt x="4" y="232"/>
                </a:cubicBezTo>
                <a:cubicBezTo>
                  <a:pt x="4" y="232"/>
                  <a:pt x="4" y="232"/>
                  <a:pt x="4"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6" y="230"/>
                  <a:pt x="7" y="229"/>
                  <a:pt x="8" y="229"/>
                </a:cubicBezTo>
                <a:cubicBezTo>
                  <a:pt x="8" y="229"/>
                  <a:pt x="8" y="228"/>
                  <a:pt x="8" y="228"/>
                </a:cubicBezTo>
                <a:cubicBezTo>
                  <a:pt x="9" y="228"/>
                  <a:pt x="10" y="228"/>
                  <a:pt x="12" y="228"/>
                </a:cubicBezTo>
                <a:cubicBezTo>
                  <a:pt x="12" y="228"/>
                  <a:pt x="14" y="219"/>
                  <a:pt x="13" y="216"/>
                </a:cubicBezTo>
                <a:cubicBezTo>
                  <a:pt x="12" y="212"/>
                  <a:pt x="17" y="208"/>
                  <a:pt x="17" y="208"/>
                </a:cubicBezTo>
                <a:cubicBezTo>
                  <a:pt x="24" y="201"/>
                  <a:pt x="24" y="201"/>
                  <a:pt x="24" y="201"/>
                </a:cubicBezTo>
                <a:cubicBezTo>
                  <a:pt x="23" y="193"/>
                  <a:pt x="23" y="193"/>
                  <a:pt x="23" y="193"/>
                </a:cubicBezTo>
                <a:cubicBezTo>
                  <a:pt x="31" y="194"/>
                  <a:pt x="31" y="194"/>
                  <a:pt x="31" y="194"/>
                </a:cubicBezTo>
                <a:cubicBezTo>
                  <a:pt x="31" y="194"/>
                  <a:pt x="37" y="191"/>
                  <a:pt x="35" y="187"/>
                </a:cubicBezTo>
                <a:cubicBezTo>
                  <a:pt x="34" y="185"/>
                  <a:pt x="33" y="182"/>
                  <a:pt x="32" y="180"/>
                </a:cubicBezTo>
                <a:cubicBezTo>
                  <a:pt x="33" y="179"/>
                  <a:pt x="33" y="179"/>
                  <a:pt x="33" y="178"/>
                </a:cubicBezTo>
                <a:cubicBezTo>
                  <a:pt x="33" y="178"/>
                  <a:pt x="35" y="175"/>
                  <a:pt x="35" y="175"/>
                </a:cubicBezTo>
                <a:cubicBezTo>
                  <a:pt x="38" y="175"/>
                  <a:pt x="38" y="175"/>
                  <a:pt x="38" y="175"/>
                </a:cubicBezTo>
                <a:cubicBezTo>
                  <a:pt x="41" y="176"/>
                  <a:pt x="41" y="176"/>
                  <a:pt x="41" y="176"/>
                </a:cubicBezTo>
                <a:cubicBezTo>
                  <a:pt x="41" y="176"/>
                  <a:pt x="43" y="177"/>
                  <a:pt x="44" y="177"/>
                </a:cubicBezTo>
                <a:cubicBezTo>
                  <a:pt x="46" y="177"/>
                  <a:pt x="49" y="175"/>
                  <a:pt x="49" y="175"/>
                </a:cubicBezTo>
                <a:cubicBezTo>
                  <a:pt x="46" y="171"/>
                  <a:pt x="46" y="171"/>
                  <a:pt x="46" y="171"/>
                </a:cubicBezTo>
                <a:cubicBezTo>
                  <a:pt x="47" y="167"/>
                  <a:pt x="47" y="167"/>
                  <a:pt x="47" y="167"/>
                </a:cubicBezTo>
                <a:cubicBezTo>
                  <a:pt x="51" y="167"/>
                  <a:pt x="51" y="167"/>
                  <a:pt x="51" y="167"/>
                </a:cubicBezTo>
                <a:cubicBezTo>
                  <a:pt x="53" y="167"/>
                  <a:pt x="53" y="167"/>
                  <a:pt x="53" y="167"/>
                </a:cubicBezTo>
                <a:cubicBezTo>
                  <a:pt x="49" y="161"/>
                  <a:pt x="49" y="161"/>
                  <a:pt x="49" y="161"/>
                </a:cubicBezTo>
                <a:cubicBezTo>
                  <a:pt x="49" y="161"/>
                  <a:pt x="50" y="158"/>
                  <a:pt x="52" y="159"/>
                </a:cubicBezTo>
                <a:cubicBezTo>
                  <a:pt x="53" y="159"/>
                  <a:pt x="54" y="161"/>
                  <a:pt x="55" y="161"/>
                </a:cubicBezTo>
                <a:cubicBezTo>
                  <a:pt x="56" y="161"/>
                  <a:pt x="59" y="162"/>
                  <a:pt x="59" y="162"/>
                </a:cubicBezTo>
                <a:cubicBezTo>
                  <a:pt x="63" y="163"/>
                  <a:pt x="63" y="163"/>
                  <a:pt x="63" y="163"/>
                </a:cubicBezTo>
                <a:cubicBezTo>
                  <a:pt x="67" y="163"/>
                  <a:pt x="67" y="163"/>
                  <a:pt x="67" y="163"/>
                </a:cubicBezTo>
                <a:cubicBezTo>
                  <a:pt x="72" y="163"/>
                  <a:pt x="72" y="163"/>
                  <a:pt x="72" y="163"/>
                </a:cubicBezTo>
                <a:cubicBezTo>
                  <a:pt x="74" y="166"/>
                  <a:pt x="74" y="166"/>
                  <a:pt x="74" y="166"/>
                </a:cubicBezTo>
                <a:cubicBezTo>
                  <a:pt x="74" y="166"/>
                  <a:pt x="75" y="168"/>
                  <a:pt x="74" y="169"/>
                </a:cubicBezTo>
                <a:cubicBezTo>
                  <a:pt x="74" y="170"/>
                  <a:pt x="73" y="173"/>
                  <a:pt x="73" y="173"/>
                </a:cubicBezTo>
                <a:cubicBezTo>
                  <a:pt x="72" y="173"/>
                  <a:pt x="71" y="173"/>
                  <a:pt x="70" y="174"/>
                </a:cubicBezTo>
                <a:cubicBezTo>
                  <a:pt x="69" y="174"/>
                  <a:pt x="64" y="174"/>
                  <a:pt x="64" y="174"/>
                </a:cubicBezTo>
                <a:cubicBezTo>
                  <a:pt x="60" y="174"/>
                  <a:pt x="60" y="174"/>
                  <a:pt x="60" y="174"/>
                </a:cubicBezTo>
                <a:cubicBezTo>
                  <a:pt x="57" y="174"/>
                  <a:pt x="57" y="174"/>
                  <a:pt x="57" y="174"/>
                </a:cubicBezTo>
                <a:cubicBezTo>
                  <a:pt x="56" y="176"/>
                  <a:pt x="56" y="176"/>
                  <a:pt x="56" y="176"/>
                </a:cubicBezTo>
                <a:cubicBezTo>
                  <a:pt x="56" y="176"/>
                  <a:pt x="59" y="177"/>
                  <a:pt x="60" y="178"/>
                </a:cubicBezTo>
                <a:cubicBezTo>
                  <a:pt x="62" y="178"/>
                  <a:pt x="62" y="178"/>
                  <a:pt x="62" y="178"/>
                </a:cubicBezTo>
                <a:cubicBezTo>
                  <a:pt x="63" y="179"/>
                  <a:pt x="65" y="181"/>
                  <a:pt x="65" y="181"/>
                </a:cubicBezTo>
                <a:cubicBezTo>
                  <a:pt x="64" y="184"/>
                  <a:pt x="64" y="184"/>
                  <a:pt x="64" y="184"/>
                </a:cubicBezTo>
                <a:cubicBezTo>
                  <a:pt x="64" y="184"/>
                  <a:pt x="67" y="180"/>
                  <a:pt x="67" y="180"/>
                </a:cubicBezTo>
                <a:cubicBezTo>
                  <a:pt x="68" y="180"/>
                  <a:pt x="73" y="180"/>
                  <a:pt x="73" y="180"/>
                </a:cubicBezTo>
                <a:cubicBezTo>
                  <a:pt x="73" y="180"/>
                  <a:pt x="77" y="178"/>
                  <a:pt x="78" y="178"/>
                </a:cubicBezTo>
                <a:cubicBezTo>
                  <a:pt x="78" y="178"/>
                  <a:pt x="77" y="181"/>
                  <a:pt x="77" y="181"/>
                </a:cubicBezTo>
                <a:cubicBezTo>
                  <a:pt x="81" y="179"/>
                  <a:pt x="81" y="179"/>
                  <a:pt x="81" y="179"/>
                </a:cubicBezTo>
                <a:cubicBezTo>
                  <a:pt x="85" y="177"/>
                  <a:pt x="85" y="177"/>
                  <a:pt x="85" y="177"/>
                </a:cubicBezTo>
                <a:cubicBezTo>
                  <a:pt x="87" y="177"/>
                  <a:pt x="87" y="177"/>
                  <a:pt x="87" y="177"/>
                </a:cubicBezTo>
                <a:cubicBezTo>
                  <a:pt x="87" y="177"/>
                  <a:pt x="88" y="180"/>
                  <a:pt x="88" y="181"/>
                </a:cubicBezTo>
                <a:cubicBezTo>
                  <a:pt x="87" y="182"/>
                  <a:pt x="87" y="182"/>
                  <a:pt x="87" y="184"/>
                </a:cubicBezTo>
                <a:cubicBezTo>
                  <a:pt x="87" y="185"/>
                  <a:pt x="86" y="186"/>
                  <a:pt x="87" y="187"/>
                </a:cubicBezTo>
                <a:cubicBezTo>
                  <a:pt x="87" y="187"/>
                  <a:pt x="87" y="188"/>
                  <a:pt x="88" y="188"/>
                </a:cubicBezTo>
                <a:cubicBezTo>
                  <a:pt x="89" y="189"/>
                  <a:pt x="90" y="188"/>
                  <a:pt x="90" y="188"/>
                </a:cubicBezTo>
                <a:cubicBezTo>
                  <a:pt x="92" y="183"/>
                  <a:pt x="92" y="183"/>
                  <a:pt x="92" y="183"/>
                </a:cubicBezTo>
                <a:cubicBezTo>
                  <a:pt x="92" y="183"/>
                  <a:pt x="94" y="181"/>
                  <a:pt x="94" y="181"/>
                </a:cubicBezTo>
                <a:cubicBezTo>
                  <a:pt x="95" y="181"/>
                  <a:pt x="98" y="179"/>
                  <a:pt x="98" y="179"/>
                </a:cubicBezTo>
                <a:cubicBezTo>
                  <a:pt x="103" y="179"/>
                  <a:pt x="103" y="179"/>
                  <a:pt x="103" y="179"/>
                </a:cubicBezTo>
                <a:cubicBezTo>
                  <a:pt x="103" y="179"/>
                  <a:pt x="108" y="178"/>
                  <a:pt x="109" y="178"/>
                </a:cubicBezTo>
                <a:cubicBezTo>
                  <a:pt x="109" y="179"/>
                  <a:pt x="111" y="179"/>
                  <a:pt x="112" y="179"/>
                </a:cubicBezTo>
                <a:cubicBezTo>
                  <a:pt x="114" y="179"/>
                  <a:pt x="115" y="179"/>
                  <a:pt x="117" y="179"/>
                </a:cubicBezTo>
                <a:cubicBezTo>
                  <a:pt x="118" y="179"/>
                  <a:pt x="119" y="179"/>
                  <a:pt x="119" y="179"/>
                </a:cubicBezTo>
                <a:cubicBezTo>
                  <a:pt x="119" y="179"/>
                  <a:pt x="121" y="177"/>
                  <a:pt x="121" y="177"/>
                </a:cubicBezTo>
                <a:cubicBezTo>
                  <a:pt x="121" y="176"/>
                  <a:pt x="121" y="175"/>
                  <a:pt x="121" y="175"/>
                </a:cubicBezTo>
                <a:cubicBezTo>
                  <a:pt x="122" y="174"/>
                  <a:pt x="123" y="172"/>
                  <a:pt x="124" y="172"/>
                </a:cubicBezTo>
                <a:cubicBezTo>
                  <a:pt x="125" y="172"/>
                  <a:pt x="140" y="174"/>
                  <a:pt x="140" y="174"/>
                </a:cubicBezTo>
                <a:cubicBezTo>
                  <a:pt x="153" y="178"/>
                  <a:pt x="153" y="178"/>
                  <a:pt x="153" y="178"/>
                </a:cubicBezTo>
                <a:cubicBezTo>
                  <a:pt x="162" y="180"/>
                  <a:pt x="162" y="180"/>
                  <a:pt x="162" y="180"/>
                </a:cubicBezTo>
                <a:cubicBezTo>
                  <a:pt x="162" y="180"/>
                  <a:pt x="169" y="184"/>
                  <a:pt x="170" y="184"/>
                </a:cubicBezTo>
                <a:cubicBezTo>
                  <a:pt x="171" y="185"/>
                  <a:pt x="184" y="187"/>
                  <a:pt x="184" y="187"/>
                </a:cubicBezTo>
                <a:cubicBezTo>
                  <a:pt x="190" y="191"/>
                  <a:pt x="190" y="191"/>
                  <a:pt x="190" y="191"/>
                </a:cubicBezTo>
                <a:cubicBezTo>
                  <a:pt x="190" y="191"/>
                  <a:pt x="196" y="193"/>
                  <a:pt x="196" y="194"/>
                </a:cubicBezTo>
                <a:cubicBezTo>
                  <a:pt x="196" y="195"/>
                  <a:pt x="200" y="197"/>
                  <a:pt x="200" y="197"/>
                </a:cubicBezTo>
                <a:cubicBezTo>
                  <a:pt x="204" y="195"/>
                  <a:pt x="204" y="195"/>
                  <a:pt x="204" y="195"/>
                </a:cubicBezTo>
                <a:cubicBezTo>
                  <a:pt x="204" y="195"/>
                  <a:pt x="209" y="196"/>
                  <a:pt x="209" y="196"/>
                </a:cubicBezTo>
                <a:cubicBezTo>
                  <a:pt x="210" y="197"/>
                  <a:pt x="220" y="200"/>
                  <a:pt x="220" y="200"/>
                </a:cubicBezTo>
                <a:cubicBezTo>
                  <a:pt x="220" y="200"/>
                  <a:pt x="227" y="202"/>
                  <a:pt x="228" y="202"/>
                </a:cubicBezTo>
                <a:cubicBezTo>
                  <a:pt x="229" y="202"/>
                  <a:pt x="233" y="201"/>
                  <a:pt x="233" y="201"/>
                </a:cubicBezTo>
                <a:cubicBezTo>
                  <a:pt x="233" y="198"/>
                  <a:pt x="233" y="198"/>
                  <a:pt x="233" y="198"/>
                </a:cubicBezTo>
                <a:cubicBezTo>
                  <a:pt x="233" y="198"/>
                  <a:pt x="232" y="196"/>
                  <a:pt x="234" y="197"/>
                </a:cubicBezTo>
                <a:cubicBezTo>
                  <a:pt x="236" y="197"/>
                  <a:pt x="237" y="197"/>
                  <a:pt x="238" y="198"/>
                </a:cubicBezTo>
                <a:cubicBezTo>
                  <a:pt x="238" y="199"/>
                  <a:pt x="240" y="199"/>
                  <a:pt x="241" y="200"/>
                </a:cubicBezTo>
                <a:cubicBezTo>
                  <a:pt x="242" y="202"/>
                  <a:pt x="246" y="203"/>
                  <a:pt x="246" y="203"/>
                </a:cubicBezTo>
                <a:cubicBezTo>
                  <a:pt x="251" y="205"/>
                  <a:pt x="251" y="205"/>
                  <a:pt x="251" y="205"/>
                </a:cubicBezTo>
                <a:cubicBezTo>
                  <a:pt x="252" y="208"/>
                  <a:pt x="252" y="208"/>
                  <a:pt x="252" y="208"/>
                </a:cubicBezTo>
                <a:cubicBezTo>
                  <a:pt x="253" y="209"/>
                  <a:pt x="253" y="209"/>
                  <a:pt x="253" y="209"/>
                </a:cubicBezTo>
                <a:cubicBezTo>
                  <a:pt x="254" y="207"/>
                  <a:pt x="254" y="207"/>
                  <a:pt x="254" y="207"/>
                </a:cubicBezTo>
                <a:cubicBezTo>
                  <a:pt x="255" y="206"/>
                  <a:pt x="256" y="206"/>
                  <a:pt x="256" y="206"/>
                </a:cubicBezTo>
                <a:cubicBezTo>
                  <a:pt x="258" y="207"/>
                  <a:pt x="258" y="207"/>
                  <a:pt x="258" y="207"/>
                </a:cubicBezTo>
                <a:cubicBezTo>
                  <a:pt x="258" y="207"/>
                  <a:pt x="260" y="207"/>
                  <a:pt x="260" y="207"/>
                </a:cubicBezTo>
                <a:cubicBezTo>
                  <a:pt x="261" y="207"/>
                  <a:pt x="264" y="206"/>
                  <a:pt x="264" y="206"/>
                </a:cubicBezTo>
                <a:cubicBezTo>
                  <a:pt x="264" y="207"/>
                  <a:pt x="266" y="209"/>
                  <a:pt x="267" y="209"/>
                </a:cubicBezTo>
                <a:cubicBezTo>
                  <a:pt x="267" y="210"/>
                  <a:pt x="269" y="213"/>
                  <a:pt x="269" y="213"/>
                </a:cubicBezTo>
                <a:cubicBezTo>
                  <a:pt x="269" y="213"/>
                  <a:pt x="269" y="214"/>
                  <a:pt x="269" y="216"/>
                </a:cubicBezTo>
                <a:cubicBezTo>
                  <a:pt x="269" y="217"/>
                  <a:pt x="270" y="218"/>
                  <a:pt x="270" y="218"/>
                </a:cubicBezTo>
                <a:cubicBezTo>
                  <a:pt x="272" y="220"/>
                  <a:pt x="272" y="220"/>
                  <a:pt x="272" y="220"/>
                </a:cubicBezTo>
                <a:cubicBezTo>
                  <a:pt x="277" y="228"/>
                  <a:pt x="277" y="228"/>
                  <a:pt x="277" y="228"/>
                </a:cubicBezTo>
                <a:cubicBezTo>
                  <a:pt x="279" y="230"/>
                  <a:pt x="279" y="230"/>
                  <a:pt x="279" y="230"/>
                </a:cubicBezTo>
                <a:cubicBezTo>
                  <a:pt x="281" y="228"/>
                  <a:pt x="281" y="228"/>
                  <a:pt x="281" y="228"/>
                </a:cubicBezTo>
                <a:cubicBezTo>
                  <a:pt x="284" y="228"/>
                  <a:pt x="284" y="228"/>
                  <a:pt x="284" y="228"/>
                </a:cubicBezTo>
                <a:cubicBezTo>
                  <a:pt x="287" y="235"/>
                  <a:pt x="287" y="235"/>
                  <a:pt x="287" y="235"/>
                </a:cubicBezTo>
                <a:cubicBezTo>
                  <a:pt x="290" y="244"/>
                  <a:pt x="290" y="244"/>
                  <a:pt x="290" y="244"/>
                </a:cubicBezTo>
                <a:cubicBezTo>
                  <a:pt x="288" y="256"/>
                  <a:pt x="288" y="256"/>
                  <a:pt x="288" y="256"/>
                </a:cubicBezTo>
                <a:cubicBezTo>
                  <a:pt x="288" y="264"/>
                  <a:pt x="288" y="264"/>
                  <a:pt x="288" y="264"/>
                </a:cubicBezTo>
                <a:cubicBezTo>
                  <a:pt x="288" y="264"/>
                  <a:pt x="286" y="270"/>
                  <a:pt x="286" y="271"/>
                </a:cubicBezTo>
                <a:cubicBezTo>
                  <a:pt x="286" y="273"/>
                  <a:pt x="281" y="280"/>
                  <a:pt x="281" y="280"/>
                </a:cubicBezTo>
                <a:cubicBezTo>
                  <a:pt x="281" y="280"/>
                  <a:pt x="278" y="286"/>
                  <a:pt x="277" y="287"/>
                </a:cubicBezTo>
                <a:cubicBezTo>
                  <a:pt x="276" y="289"/>
                  <a:pt x="272" y="297"/>
                  <a:pt x="272" y="297"/>
                </a:cubicBezTo>
                <a:cubicBezTo>
                  <a:pt x="260" y="309"/>
                  <a:pt x="260" y="309"/>
                  <a:pt x="260" y="309"/>
                </a:cubicBezTo>
                <a:cubicBezTo>
                  <a:pt x="260" y="309"/>
                  <a:pt x="254" y="312"/>
                  <a:pt x="252" y="313"/>
                </a:cubicBezTo>
                <a:cubicBezTo>
                  <a:pt x="251" y="315"/>
                  <a:pt x="241" y="316"/>
                  <a:pt x="241" y="316"/>
                </a:cubicBezTo>
                <a:cubicBezTo>
                  <a:pt x="233" y="316"/>
                  <a:pt x="233" y="316"/>
                  <a:pt x="233" y="316"/>
                </a:cubicBezTo>
                <a:cubicBezTo>
                  <a:pt x="221" y="313"/>
                  <a:pt x="221" y="313"/>
                  <a:pt x="221" y="313"/>
                </a:cubicBezTo>
                <a:cubicBezTo>
                  <a:pt x="214" y="315"/>
                  <a:pt x="214" y="315"/>
                  <a:pt x="214" y="315"/>
                </a:cubicBezTo>
                <a:cubicBezTo>
                  <a:pt x="205" y="318"/>
                  <a:pt x="205" y="318"/>
                  <a:pt x="205" y="318"/>
                </a:cubicBezTo>
                <a:cubicBezTo>
                  <a:pt x="197" y="318"/>
                  <a:pt x="197" y="318"/>
                  <a:pt x="197" y="318"/>
                </a:cubicBezTo>
                <a:cubicBezTo>
                  <a:pt x="187" y="320"/>
                  <a:pt x="187" y="320"/>
                  <a:pt x="187" y="320"/>
                </a:cubicBezTo>
                <a:cubicBezTo>
                  <a:pt x="187" y="320"/>
                  <a:pt x="185" y="320"/>
                  <a:pt x="183" y="320"/>
                </a:cubicBezTo>
                <a:cubicBezTo>
                  <a:pt x="182" y="320"/>
                  <a:pt x="176" y="318"/>
                  <a:pt x="176" y="318"/>
                </a:cubicBezTo>
                <a:cubicBezTo>
                  <a:pt x="169" y="316"/>
                  <a:pt x="169" y="316"/>
                  <a:pt x="169" y="316"/>
                </a:cubicBezTo>
                <a:cubicBezTo>
                  <a:pt x="164" y="316"/>
                  <a:pt x="164" y="316"/>
                  <a:pt x="164" y="316"/>
                </a:cubicBezTo>
                <a:cubicBezTo>
                  <a:pt x="163" y="320"/>
                  <a:pt x="163" y="320"/>
                  <a:pt x="163" y="320"/>
                </a:cubicBezTo>
                <a:cubicBezTo>
                  <a:pt x="163" y="320"/>
                  <a:pt x="163" y="320"/>
                  <a:pt x="161" y="320"/>
                </a:cubicBezTo>
                <a:cubicBezTo>
                  <a:pt x="159" y="320"/>
                  <a:pt x="157" y="320"/>
                  <a:pt x="157" y="320"/>
                </a:cubicBezTo>
                <a:cubicBezTo>
                  <a:pt x="157" y="316"/>
                  <a:pt x="157" y="316"/>
                  <a:pt x="157" y="316"/>
                </a:cubicBezTo>
                <a:cubicBezTo>
                  <a:pt x="150" y="316"/>
                  <a:pt x="150" y="316"/>
                  <a:pt x="150" y="316"/>
                </a:cubicBezTo>
                <a:cubicBezTo>
                  <a:pt x="150" y="316"/>
                  <a:pt x="147" y="317"/>
                  <a:pt x="145" y="317"/>
                </a:cubicBezTo>
                <a:cubicBezTo>
                  <a:pt x="142" y="317"/>
                  <a:pt x="139" y="314"/>
                  <a:pt x="138" y="314"/>
                </a:cubicBezTo>
                <a:cubicBezTo>
                  <a:pt x="137" y="314"/>
                  <a:pt x="137" y="315"/>
                  <a:pt x="137" y="315"/>
                </a:cubicBezTo>
                <a:cubicBezTo>
                  <a:pt x="137" y="318"/>
                  <a:pt x="137" y="318"/>
                  <a:pt x="137" y="318"/>
                </a:cubicBezTo>
                <a:cubicBezTo>
                  <a:pt x="132" y="318"/>
                  <a:pt x="132" y="318"/>
                  <a:pt x="132" y="318"/>
                </a:cubicBezTo>
                <a:cubicBezTo>
                  <a:pt x="126" y="316"/>
                  <a:pt x="126" y="316"/>
                  <a:pt x="126" y="316"/>
                </a:cubicBezTo>
                <a:cubicBezTo>
                  <a:pt x="121" y="312"/>
                  <a:pt x="121" y="312"/>
                  <a:pt x="121" y="312"/>
                </a:cubicBezTo>
                <a:cubicBezTo>
                  <a:pt x="117" y="308"/>
                  <a:pt x="117" y="308"/>
                  <a:pt x="117" y="308"/>
                </a:cubicBezTo>
                <a:cubicBezTo>
                  <a:pt x="117" y="306"/>
                  <a:pt x="117" y="306"/>
                  <a:pt x="117" y="306"/>
                </a:cubicBezTo>
                <a:cubicBezTo>
                  <a:pt x="112" y="306"/>
                  <a:pt x="112" y="306"/>
                  <a:pt x="112" y="306"/>
                </a:cubicBezTo>
                <a:cubicBezTo>
                  <a:pt x="105" y="306"/>
                  <a:pt x="105" y="306"/>
                  <a:pt x="105" y="306"/>
                </a:cubicBezTo>
                <a:cubicBezTo>
                  <a:pt x="101" y="308"/>
                  <a:pt x="101" y="308"/>
                  <a:pt x="101" y="308"/>
                </a:cubicBezTo>
                <a:cubicBezTo>
                  <a:pt x="106" y="309"/>
                  <a:pt x="106" y="309"/>
                  <a:pt x="106" y="309"/>
                </a:cubicBezTo>
                <a:cubicBezTo>
                  <a:pt x="109" y="310"/>
                  <a:pt x="109" y="310"/>
                  <a:pt x="109" y="310"/>
                </a:cubicBezTo>
                <a:cubicBezTo>
                  <a:pt x="109" y="310"/>
                  <a:pt x="113" y="309"/>
                  <a:pt x="113" y="312"/>
                </a:cubicBezTo>
                <a:cubicBezTo>
                  <a:pt x="113" y="314"/>
                  <a:pt x="111" y="314"/>
                  <a:pt x="113" y="316"/>
                </a:cubicBezTo>
                <a:cubicBezTo>
                  <a:pt x="114" y="318"/>
                  <a:pt x="118" y="320"/>
                  <a:pt x="118" y="320"/>
                </a:cubicBezTo>
                <a:cubicBezTo>
                  <a:pt x="118" y="320"/>
                  <a:pt x="120" y="320"/>
                  <a:pt x="121" y="320"/>
                </a:cubicBezTo>
                <a:cubicBezTo>
                  <a:pt x="122" y="320"/>
                  <a:pt x="123" y="320"/>
                  <a:pt x="123" y="320"/>
                </a:cubicBezTo>
                <a:cubicBezTo>
                  <a:pt x="125" y="323"/>
                  <a:pt x="125" y="323"/>
                  <a:pt x="125" y="323"/>
                </a:cubicBezTo>
                <a:cubicBezTo>
                  <a:pt x="125" y="323"/>
                  <a:pt x="124" y="324"/>
                  <a:pt x="126" y="324"/>
                </a:cubicBezTo>
                <a:cubicBezTo>
                  <a:pt x="127" y="324"/>
                  <a:pt x="132" y="324"/>
                  <a:pt x="132" y="324"/>
                </a:cubicBezTo>
                <a:cubicBezTo>
                  <a:pt x="137" y="326"/>
                  <a:pt x="137" y="326"/>
                  <a:pt x="137" y="326"/>
                </a:cubicBezTo>
                <a:cubicBezTo>
                  <a:pt x="137" y="329"/>
                  <a:pt x="137" y="329"/>
                  <a:pt x="137" y="329"/>
                </a:cubicBezTo>
                <a:cubicBezTo>
                  <a:pt x="137" y="329"/>
                  <a:pt x="136" y="331"/>
                  <a:pt x="138" y="331"/>
                </a:cubicBezTo>
                <a:cubicBezTo>
                  <a:pt x="139" y="332"/>
                  <a:pt x="143" y="331"/>
                  <a:pt x="143" y="331"/>
                </a:cubicBezTo>
                <a:cubicBezTo>
                  <a:pt x="143" y="331"/>
                  <a:pt x="142" y="330"/>
                  <a:pt x="144" y="331"/>
                </a:cubicBezTo>
                <a:cubicBezTo>
                  <a:pt x="145" y="332"/>
                  <a:pt x="146" y="333"/>
                  <a:pt x="146" y="333"/>
                </a:cubicBezTo>
                <a:cubicBezTo>
                  <a:pt x="146" y="333"/>
                  <a:pt x="147" y="335"/>
                  <a:pt x="147" y="336"/>
                </a:cubicBezTo>
                <a:cubicBezTo>
                  <a:pt x="147" y="337"/>
                  <a:pt x="148" y="339"/>
                  <a:pt x="148" y="339"/>
                </a:cubicBezTo>
                <a:cubicBezTo>
                  <a:pt x="148" y="339"/>
                  <a:pt x="145" y="340"/>
                  <a:pt x="150" y="340"/>
                </a:cubicBezTo>
                <a:cubicBezTo>
                  <a:pt x="155" y="340"/>
                  <a:pt x="155" y="340"/>
                  <a:pt x="155" y="340"/>
                </a:cubicBezTo>
                <a:cubicBezTo>
                  <a:pt x="159" y="340"/>
                  <a:pt x="159" y="340"/>
                  <a:pt x="159" y="340"/>
                </a:cubicBezTo>
                <a:cubicBezTo>
                  <a:pt x="163" y="341"/>
                  <a:pt x="163" y="341"/>
                  <a:pt x="163" y="341"/>
                </a:cubicBezTo>
                <a:cubicBezTo>
                  <a:pt x="170" y="344"/>
                  <a:pt x="170" y="344"/>
                  <a:pt x="170" y="344"/>
                </a:cubicBezTo>
                <a:cubicBezTo>
                  <a:pt x="177" y="348"/>
                  <a:pt x="177" y="348"/>
                  <a:pt x="177" y="348"/>
                </a:cubicBezTo>
                <a:cubicBezTo>
                  <a:pt x="177" y="348"/>
                  <a:pt x="176" y="351"/>
                  <a:pt x="178" y="351"/>
                </a:cubicBezTo>
                <a:cubicBezTo>
                  <a:pt x="179" y="351"/>
                  <a:pt x="183" y="351"/>
                  <a:pt x="183" y="351"/>
                </a:cubicBezTo>
                <a:cubicBezTo>
                  <a:pt x="186" y="359"/>
                  <a:pt x="186" y="359"/>
                  <a:pt x="186" y="359"/>
                </a:cubicBezTo>
                <a:cubicBezTo>
                  <a:pt x="181" y="359"/>
                  <a:pt x="181" y="359"/>
                  <a:pt x="181" y="359"/>
                </a:cubicBezTo>
                <a:cubicBezTo>
                  <a:pt x="184" y="367"/>
                  <a:pt x="184" y="367"/>
                  <a:pt x="184" y="367"/>
                </a:cubicBezTo>
                <a:cubicBezTo>
                  <a:pt x="186" y="371"/>
                  <a:pt x="186" y="371"/>
                  <a:pt x="186" y="371"/>
                </a:cubicBezTo>
                <a:cubicBezTo>
                  <a:pt x="185" y="376"/>
                  <a:pt x="185" y="376"/>
                  <a:pt x="185" y="376"/>
                </a:cubicBezTo>
                <a:cubicBezTo>
                  <a:pt x="182" y="379"/>
                  <a:pt x="182" y="379"/>
                  <a:pt x="182" y="379"/>
                </a:cubicBezTo>
                <a:cubicBezTo>
                  <a:pt x="182" y="379"/>
                  <a:pt x="182" y="381"/>
                  <a:pt x="182" y="381"/>
                </a:cubicBezTo>
                <a:cubicBezTo>
                  <a:pt x="182" y="382"/>
                  <a:pt x="184" y="382"/>
                  <a:pt x="184" y="382"/>
                </a:cubicBezTo>
                <a:cubicBezTo>
                  <a:pt x="184" y="382"/>
                  <a:pt x="186" y="384"/>
                  <a:pt x="186" y="385"/>
                </a:cubicBezTo>
                <a:cubicBezTo>
                  <a:pt x="186" y="386"/>
                  <a:pt x="189" y="387"/>
                  <a:pt x="189" y="388"/>
                </a:cubicBezTo>
                <a:cubicBezTo>
                  <a:pt x="190" y="389"/>
                  <a:pt x="193" y="392"/>
                  <a:pt x="193" y="392"/>
                </a:cubicBezTo>
                <a:cubicBezTo>
                  <a:pt x="194" y="394"/>
                  <a:pt x="194" y="394"/>
                  <a:pt x="194" y="394"/>
                </a:cubicBezTo>
                <a:cubicBezTo>
                  <a:pt x="198" y="396"/>
                  <a:pt x="198" y="396"/>
                  <a:pt x="198" y="396"/>
                </a:cubicBezTo>
                <a:cubicBezTo>
                  <a:pt x="198" y="396"/>
                  <a:pt x="198" y="396"/>
                  <a:pt x="198" y="397"/>
                </a:cubicBezTo>
                <a:cubicBezTo>
                  <a:pt x="198" y="399"/>
                  <a:pt x="200" y="401"/>
                  <a:pt x="200" y="401"/>
                </a:cubicBezTo>
                <a:cubicBezTo>
                  <a:pt x="204" y="404"/>
                  <a:pt x="204" y="404"/>
                  <a:pt x="204" y="404"/>
                </a:cubicBezTo>
                <a:cubicBezTo>
                  <a:pt x="204" y="404"/>
                  <a:pt x="204" y="403"/>
                  <a:pt x="204" y="405"/>
                </a:cubicBezTo>
                <a:cubicBezTo>
                  <a:pt x="204" y="407"/>
                  <a:pt x="204" y="410"/>
                  <a:pt x="204" y="410"/>
                </a:cubicBezTo>
                <a:cubicBezTo>
                  <a:pt x="208" y="410"/>
                  <a:pt x="208" y="410"/>
                  <a:pt x="208" y="410"/>
                </a:cubicBezTo>
                <a:cubicBezTo>
                  <a:pt x="207" y="414"/>
                  <a:pt x="207" y="414"/>
                  <a:pt x="207" y="414"/>
                </a:cubicBezTo>
                <a:cubicBezTo>
                  <a:pt x="207" y="414"/>
                  <a:pt x="205" y="414"/>
                  <a:pt x="207" y="417"/>
                </a:cubicBezTo>
                <a:cubicBezTo>
                  <a:pt x="209" y="419"/>
                  <a:pt x="209" y="421"/>
                  <a:pt x="209" y="421"/>
                </a:cubicBezTo>
                <a:cubicBezTo>
                  <a:pt x="216" y="426"/>
                  <a:pt x="216" y="426"/>
                  <a:pt x="216" y="426"/>
                </a:cubicBezTo>
                <a:cubicBezTo>
                  <a:pt x="220" y="426"/>
                  <a:pt x="220" y="426"/>
                  <a:pt x="220" y="426"/>
                </a:cubicBezTo>
                <a:cubicBezTo>
                  <a:pt x="224" y="425"/>
                  <a:pt x="224" y="425"/>
                  <a:pt x="224" y="425"/>
                </a:cubicBezTo>
                <a:cubicBezTo>
                  <a:pt x="226" y="421"/>
                  <a:pt x="226" y="421"/>
                  <a:pt x="226" y="421"/>
                </a:cubicBezTo>
                <a:cubicBezTo>
                  <a:pt x="226" y="421"/>
                  <a:pt x="229" y="421"/>
                  <a:pt x="232" y="422"/>
                </a:cubicBezTo>
                <a:cubicBezTo>
                  <a:pt x="234" y="423"/>
                  <a:pt x="238" y="422"/>
                  <a:pt x="238" y="422"/>
                </a:cubicBezTo>
                <a:cubicBezTo>
                  <a:pt x="238" y="422"/>
                  <a:pt x="238" y="422"/>
                  <a:pt x="238" y="424"/>
                </a:cubicBezTo>
                <a:cubicBezTo>
                  <a:pt x="239" y="426"/>
                  <a:pt x="241" y="425"/>
                  <a:pt x="241" y="425"/>
                </a:cubicBezTo>
                <a:cubicBezTo>
                  <a:pt x="241" y="425"/>
                  <a:pt x="244" y="425"/>
                  <a:pt x="244" y="426"/>
                </a:cubicBezTo>
                <a:cubicBezTo>
                  <a:pt x="244" y="427"/>
                  <a:pt x="246" y="428"/>
                  <a:pt x="247" y="430"/>
                </a:cubicBezTo>
                <a:cubicBezTo>
                  <a:pt x="248" y="432"/>
                  <a:pt x="248" y="431"/>
                  <a:pt x="249" y="432"/>
                </a:cubicBezTo>
                <a:cubicBezTo>
                  <a:pt x="249" y="433"/>
                  <a:pt x="245" y="434"/>
                  <a:pt x="250" y="434"/>
                </a:cubicBezTo>
                <a:cubicBezTo>
                  <a:pt x="254" y="435"/>
                  <a:pt x="264" y="436"/>
                  <a:pt x="264" y="436"/>
                </a:cubicBezTo>
                <a:cubicBezTo>
                  <a:pt x="264" y="436"/>
                  <a:pt x="270" y="434"/>
                  <a:pt x="273" y="434"/>
                </a:cubicBezTo>
                <a:cubicBezTo>
                  <a:pt x="276" y="434"/>
                  <a:pt x="276" y="435"/>
                  <a:pt x="276" y="435"/>
                </a:cubicBezTo>
                <a:cubicBezTo>
                  <a:pt x="279" y="435"/>
                  <a:pt x="279" y="435"/>
                  <a:pt x="279" y="435"/>
                </a:cubicBezTo>
                <a:cubicBezTo>
                  <a:pt x="279" y="435"/>
                  <a:pt x="281" y="434"/>
                  <a:pt x="281" y="433"/>
                </a:cubicBezTo>
                <a:cubicBezTo>
                  <a:pt x="281" y="432"/>
                  <a:pt x="282" y="429"/>
                  <a:pt x="282" y="429"/>
                </a:cubicBezTo>
                <a:cubicBezTo>
                  <a:pt x="282" y="429"/>
                  <a:pt x="281" y="427"/>
                  <a:pt x="283" y="427"/>
                </a:cubicBezTo>
                <a:cubicBezTo>
                  <a:pt x="285" y="427"/>
                  <a:pt x="286" y="426"/>
                  <a:pt x="286" y="426"/>
                </a:cubicBezTo>
                <a:cubicBezTo>
                  <a:pt x="289" y="424"/>
                  <a:pt x="289" y="424"/>
                  <a:pt x="289" y="424"/>
                </a:cubicBezTo>
                <a:cubicBezTo>
                  <a:pt x="288" y="416"/>
                  <a:pt x="288" y="416"/>
                  <a:pt x="288" y="416"/>
                </a:cubicBezTo>
                <a:cubicBezTo>
                  <a:pt x="288" y="416"/>
                  <a:pt x="288" y="413"/>
                  <a:pt x="287" y="412"/>
                </a:cubicBezTo>
                <a:cubicBezTo>
                  <a:pt x="285" y="411"/>
                  <a:pt x="282" y="408"/>
                  <a:pt x="282" y="408"/>
                </a:cubicBezTo>
                <a:cubicBezTo>
                  <a:pt x="281" y="405"/>
                  <a:pt x="281" y="405"/>
                  <a:pt x="281" y="405"/>
                </a:cubicBezTo>
                <a:cubicBezTo>
                  <a:pt x="277" y="402"/>
                  <a:pt x="277" y="402"/>
                  <a:pt x="277" y="402"/>
                </a:cubicBezTo>
                <a:cubicBezTo>
                  <a:pt x="277" y="402"/>
                  <a:pt x="276" y="400"/>
                  <a:pt x="275" y="400"/>
                </a:cubicBezTo>
                <a:cubicBezTo>
                  <a:pt x="274" y="401"/>
                  <a:pt x="275" y="401"/>
                  <a:pt x="273" y="404"/>
                </a:cubicBezTo>
                <a:cubicBezTo>
                  <a:pt x="271" y="406"/>
                  <a:pt x="268" y="407"/>
                  <a:pt x="268" y="407"/>
                </a:cubicBezTo>
                <a:cubicBezTo>
                  <a:pt x="262" y="409"/>
                  <a:pt x="262" y="409"/>
                  <a:pt x="262" y="409"/>
                </a:cubicBezTo>
                <a:cubicBezTo>
                  <a:pt x="262" y="409"/>
                  <a:pt x="258" y="407"/>
                  <a:pt x="257" y="405"/>
                </a:cubicBezTo>
                <a:cubicBezTo>
                  <a:pt x="256" y="404"/>
                  <a:pt x="249" y="398"/>
                  <a:pt x="249" y="398"/>
                </a:cubicBezTo>
                <a:cubicBezTo>
                  <a:pt x="249" y="398"/>
                  <a:pt x="245" y="395"/>
                  <a:pt x="244" y="395"/>
                </a:cubicBezTo>
                <a:cubicBezTo>
                  <a:pt x="242" y="395"/>
                  <a:pt x="240" y="395"/>
                  <a:pt x="240" y="395"/>
                </a:cubicBezTo>
                <a:cubicBezTo>
                  <a:pt x="237" y="390"/>
                  <a:pt x="237" y="390"/>
                  <a:pt x="237" y="390"/>
                </a:cubicBezTo>
                <a:cubicBezTo>
                  <a:pt x="236" y="389"/>
                  <a:pt x="236" y="389"/>
                  <a:pt x="236" y="389"/>
                </a:cubicBezTo>
                <a:cubicBezTo>
                  <a:pt x="236" y="389"/>
                  <a:pt x="233" y="386"/>
                  <a:pt x="235" y="386"/>
                </a:cubicBezTo>
                <a:cubicBezTo>
                  <a:pt x="238" y="386"/>
                  <a:pt x="239" y="383"/>
                  <a:pt x="239" y="383"/>
                </a:cubicBezTo>
                <a:cubicBezTo>
                  <a:pt x="239" y="380"/>
                  <a:pt x="239" y="380"/>
                  <a:pt x="239" y="380"/>
                </a:cubicBezTo>
                <a:cubicBezTo>
                  <a:pt x="239" y="378"/>
                  <a:pt x="239" y="378"/>
                  <a:pt x="239" y="378"/>
                </a:cubicBezTo>
                <a:cubicBezTo>
                  <a:pt x="238" y="373"/>
                  <a:pt x="238" y="373"/>
                  <a:pt x="238" y="373"/>
                </a:cubicBezTo>
                <a:cubicBezTo>
                  <a:pt x="238" y="373"/>
                  <a:pt x="237" y="368"/>
                  <a:pt x="238" y="367"/>
                </a:cubicBezTo>
                <a:cubicBezTo>
                  <a:pt x="240" y="367"/>
                  <a:pt x="246" y="366"/>
                  <a:pt x="246" y="366"/>
                </a:cubicBezTo>
                <a:cubicBezTo>
                  <a:pt x="246" y="366"/>
                  <a:pt x="249" y="367"/>
                  <a:pt x="252" y="368"/>
                </a:cubicBezTo>
                <a:cubicBezTo>
                  <a:pt x="254" y="368"/>
                  <a:pt x="256" y="369"/>
                  <a:pt x="256" y="369"/>
                </a:cubicBezTo>
                <a:cubicBezTo>
                  <a:pt x="256" y="369"/>
                  <a:pt x="262" y="372"/>
                  <a:pt x="263" y="373"/>
                </a:cubicBezTo>
                <a:cubicBezTo>
                  <a:pt x="263" y="374"/>
                  <a:pt x="265" y="375"/>
                  <a:pt x="267" y="376"/>
                </a:cubicBezTo>
                <a:cubicBezTo>
                  <a:pt x="270" y="378"/>
                  <a:pt x="276" y="376"/>
                  <a:pt x="276" y="376"/>
                </a:cubicBezTo>
                <a:cubicBezTo>
                  <a:pt x="276" y="376"/>
                  <a:pt x="279" y="375"/>
                  <a:pt x="281" y="375"/>
                </a:cubicBezTo>
                <a:cubicBezTo>
                  <a:pt x="282" y="375"/>
                  <a:pt x="291" y="375"/>
                  <a:pt x="291" y="375"/>
                </a:cubicBezTo>
                <a:cubicBezTo>
                  <a:pt x="291" y="375"/>
                  <a:pt x="295" y="375"/>
                  <a:pt x="296" y="375"/>
                </a:cubicBezTo>
                <a:cubicBezTo>
                  <a:pt x="297" y="375"/>
                  <a:pt x="301" y="375"/>
                  <a:pt x="301" y="375"/>
                </a:cubicBezTo>
                <a:cubicBezTo>
                  <a:pt x="309" y="377"/>
                  <a:pt x="309" y="377"/>
                  <a:pt x="309" y="377"/>
                </a:cubicBezTo>
                <a:cubicBezTo>
                  <a:pt x="315" y="374"/>
                  <a:pt x="315" y="374"/>
                  <a:pt x="315" y="374"/>
                </a:cubicBezTo>
                <a:cubicBezTo>
                  <a:pt x="315" y="374"/>
                  <a:pt x="315" y="369"/>
                  <a:pt x="317" y="369"/>
                </a:cubicBezTo>
                <a:cubicBezTo>
                  <a:pt x="318" y="369"/>
                  <a:pt x="320" y="369"/>
                  <a:pt x="322" y="369"/>
                </a:cubicBezTo>
                <a:cubicBezTo>
                  <a:pt x="324" y="370"/>
                  <a:pt x="330" y="368"/>
                  <a:pt x="330" y="368"/>
                </a:cubicBezTo>
                <a:cubicBezTo>
                  <a:pt x="324" y="360"/>
                  <a:pt x="324" y="360"/>
                  <a:pt x="324" y="360"/>
                </a:cubicBezTo>
                <a:cubicBezTo>
                  <a:pt x="324" y="360"/>
                  <a:pt x="324" y="360"/>
                  <a:pt x="322" y="356"/>
                </a:cubicBezTo>
                <a:cubicBezTo>
                  <a:pt x="321" y="352"/>
                  <a:pt x="318" y="348"/>
                  <a:pt x="318" y="348"/>
                </a:cubicBezTo>
                <a:cubicBezTo>
                  <a:pt x="318" y="348"/>
                  <a:pt x="314" y="347"/>
                  <a:pt x="311" y="346"/>
                </a:cubicBezTo>
                <a:cubicBezTo>
                  <a:pt x="308" y="345"/>
                  <a:pt x="310" y="346"/>
                  <a:pt x="308" y="344"/>
                </a:cubicBezTo>
                <a:cubicBezTo>
                  <a:pt x="306" y="343"/>
                  <a:pt x="297" y="338"/>
                  <a:pt x="297" y="338"/>
                </a:cubicBezTo>
                <a:cubicBezTo>
                  <a:pt x="297" y="338"/>
                  <a:pt x="293" y="337"/>
                  <a:pt x="292" y="335"/>
                </a:cubicBezTo>
                <a:cubicBezTo>
                  <a:pt x="291" y="332"/>
                  <a:pt x="292" y="323"/>
                  <a:pt x="292" y="323"/>
                </a:cubicBezTo>
                <a:cubicBezTo>
                  <a:pt x="293" y="318"/>
                  <a:pt x="293" y="318"/>
                  <a:pt x="293" y="318"/>
                </a:cubicBezTo>
                <a:cubicBezTo>
                  <a:pt x="298" y="308"/>
                  <a:pt x="298" y="308"/>
                  <a:pt x="298" y="308"/>
                </a:cubicBezTo>
                <a:cubicBezTo>
                  <a:pt x="300" y="299"/>
                  <a:pt x="300" y="299"/>
                  <a:pt x="300" y="299"/>
                </a:cubicBezTo>
                <a:cubicBezTo>
                  <a:pt x="310" y="287"/>
                  <a:pt x="310" y="287"/>
                  <a:pt x="310" y="287"/>
                </a:cubicBezTo>
                <a:cubicBezTo>
                  <a:pt x="313" y="278"/>
                  <a:pt x="313" y="278"/>
                  <a:pt x="313" y="278"/>
                </a:cubicBezTo>
                <a:cubicBezTo>
                  <a:pt x="315" y="269"/>
                  <a:pt x="315" y="269"/>
                  <a:pt x="315" y="269"/>
                </a:cubicBezTo>
                <a:cubicBezTo>
                  <a:pt x="315" y="260"/>
                  <a:pt x="315" y="260"/>
                  <a:pt x="315" y="260"/>
                </a:cubicBezTo>
                <a:cubicBezTo>
                  <a:pt x="315" y="253"/>
                  <a:pt x="315" y="253"/>
                  <a:pt x="315" y="253"/>
                </a:cubicBezTo>
                <a:cubicBezTo>
                  <a:pt x="328" y="253"/>
                  <a:pt x="328" y="253"/>
                  <a:pt x="328" y="253"/>
                </a:cubicBezTo>
                <a:cubicBezTo>
                  <a:pt x="328" y="256"/>
                  <a:pt x="328" y="256"/>
                  <a:pt x="328" y="256"/>
                </a:cubicBezTo>
                <a:cubicBezTo>
                  <a:pt x="328" y="256"/>
                  <a:pt x="330" y="252"/>
                  <a:pt x="331" y="252"/>
                </a:cubicBezTo>
                <a:cubicBezTo>
                  <a:pt x="332" y="252"/>
                  <a:pt x="340" y="247"/>
                  <a:pt x="340" y="247"/>
                </a:cubicBezTo>
                <a:cubicBezTo>
                  <a:pt x="343" y="249"/>
                  <a:pt x="343" y="249"/>
                  <a:pt x="343" y="249"/>
                </a:cubicBezTo>
                <a:cubicBezTo>
                  <a:pt x="351" y="251"/>
                  <a:pt x="351" y="251"/>
                  <a:pt x="351" y="251"/>
                </a:cubicBezTo>
                <a:cubicBezTo>
                  <a:pt x="351" y="251"/>
                  <a:pt x="354" y="252"/>
                  <a:pt x="353" y="254"/>
                </a:cubicBezTo>
                <a:cubicBezTo>
                  <a:pt x="352" y="256"/>
                  <a:pt x="352" y="256"/>
                  <a:pt x="353" y="256"/>
                </a:cubicBezTo>
                <a:cubicBezTo>
                  <a:pt x="354" y="256"/>
                  <a:pt x="358" y="253"/>
                  <a:pt x="358" y="253"/>
                </a:cubicBezTo>
                <a:cubicBezTo>
                  <a:pt x="365" y="256"/>
                  <a:pt x="365" y="256"/>
                  <a:pt x="365" y="256"/>
                </a:cubicBezTo>
                <a:cubicBezTo>
                  <a:pt x="359" y="249"/>
                  <a:pt x="359" y="249"/>
                  <a:pt x="359" y="249"/>
                </a:cubicBezTo>
                <a:cubicBezTo>
                  <a:pt x="359" y="249"/>
                  <a:pt x="358" y="244"/>
                  <a:pt x="358" y="242"/>
                </a:cubicBezTo>
                <a:cubicBezTo>
                  <a:pt x="358" y="240"/>
                  <a:pt x="357" y="232"/>
                  <a:pt x="357" y="232"/>
                </a:cubicBezTo>
                <a:cubicBezTo>
                  <a:pt x="356" y="226"/>
                  <a:pt x="356" y="226"/>
                  <a:pt x="356" y="226"/>
                </a:cubicBezTo>
                <a:cubicBezTo>
                  <a:pt x="354" y="221"/>
                  <a:pt x="354" y="221"/>
                  <a:pt x="354" y="221"/>
                </a:cubicBezTo>
                <a:cubicBezTo>
                  <a:pt x="351" y="218"/>
                  <a:pt x="351" y="218"/>
                  <a:pt x="351" y="218"/>
                </a:cubicBezTo>
                <a:cubicBezTo>
                  <a:pt x="350" y="213"/>
                  <a:pt x="350" y="213"/>
                  <a:pt x="350" y="213"/>
                </a:cubicBezTo>
                <a:cubicBezTo>
                  <a:pt x="348" y="209"/>
                  <a:pt x="348" y="209"/>
                  <a:pt x="348" y="209"/>
                </a:cubicBezTo>
                <a:cubicBezTo>
                  <a:pt x="341" y="205"/>
                  <a:pt x="341" y="205"/>
                  <a:pt x="341" y="205"/>
                </a:cubicBezTo>
                <a:cubicBezTo>
                  <a:pt x="336" y="204"/>
                  <a:pt x="336" y="204"/>
                  <a:pt x="336" y="204"/>
                </a:cubicBezTo>
                <a:cubicBezTo>
                  <a:pt x="332" y="205"/>
                  <a:pt x="332" y="205"/>
                  <a:pt x="332" y="205"/>
                </a:cubicBezTo>
                <a:cubicBezTo>
                  <a:pt x="328" y="205"/>
                  <a:pt x="328" y="205"/>
                  <a:pt x="328" y="205"/>
                </a:cubicBezTo>
                <a:cubicBezTo>
                  <a:pt x="325" y="200"/>
                  <a:pt x="325" y="200"/>
                  <a:pt x="325" y="200"/>
                </a:cubicBezTo>
                <a:cubicBezTo>
                  <a:pt x="325" y="200"/>
                  <a:pt x="324" y="193"/>
                  <a:pt x="324" y="192"/>
                </a:cubicBezTo>
                <a:cubicBezTo>
                  <a:pt x="324" y="191"/>
                  <a:pt x="322" y="184"/>
                  <a:pt x="322" y="184"/>
                </a:cubicBezTo>
                <a:cubicBezTo>
                  <a:pt x="321" y="176"/>
                  <a:pt x="321" y="176"/>
                  <a:pt x="321" y="176"/>
                </a:cubicBezTo>
                <a:cubicBezTo>
                  <a:pt x="318" y="168"/>
                  <a:pt x="318" y="168"/>
                  <a:pt x="318" y="168"/>
                </a:cubicBezTo>
                <a:cubicBezTo>
                  <a:pt x="318" y="168"/>
                  <a:pt x="316" y="163"/>
                  <a:pt x="315" y="161"/>
                </a:cubicBezTo>
                <a:cubicBezTo>
                  <a:pt x="314" y="159"/>
                  <a:pt x="312" y="155"/>
                  <a:pt x="312" y="155"/>
                </a:cubicBezTo>
                <a:cubicBezTo>
                  <a:pt x="310" y="148"/>
                  <a:pt x="310" y="148"/>
                  <a:pt x="310" y="148"/>
                </a:cubicBezTo>
                <a:cubicBezTo>
                  <a:pt x="302" y="146"/>
                  <a:pt x="302" y="146"/>
                  <a:pt x="302" y="146"/>
                </a:cubicBezTo>
                <a:cubicBezTo>
                  <a:pt x="289" y="142"/>
                  <a:pt x="289" y="142"/>
                  <a:pt x="289" y="142"/>
                </a:cubicBezTo>
                <a:cubicBezTo>
                  <a:pt x="282" y="139"/>
                  <a:pt x="282" y="139"/>
                  <a:pt x="282" y="139"/>
                </a:cubicBezTo>
                <a:cubicBezTo>
                  <a:pt x="283" y="136"/>
                  <a:pt x="283" y="136"/>
                  <a:pt x="283" y="136"/>
                </a:cubicBezTo>
                <a:cubicBezTo>
                  <a:pt x="287" y="135"/>
                  <a:pt x="287" y="135"/>
                  <a:pt x="287" y="135"/>
                </a:cubicBezTo>
                <a:cubicBezTo>
                  <a:pt x="287" y="135"/>
                  <a:pt x="289" y="135"/>
                  <a:pt x="291" y="135"/>
                </a:cubicBezTo>
                <a:cubicBezTo>
                  <a:pt x="294" y="135"/>
                  <a:pt x="296" y="135"/>
                  <a:pt x="298" y="135"/>
                </a:cubicBezTo>
                <a:cubicBezTo>
                  <a:pt x="300" y="135"/>
                  <a:pt x="303" y="135"/>
                  <a:pt x="303" y="135"/>
                </a:cubicBezTo>
                <a:cubicBezTo>
                  <a:pt x="307" y="130"/>
                  <a:pt x="307" y="130"/>
                  <a:pt x="307" y="130"/>
                </a:cubicBezTo>
                <a:cubicBezTo>
                  <a:pt x="322" y="122"/>
                  <a:pt x="322" y="122"/>
                  <a:pt x="322" y="122"/>
                </a:cubicBezTo>
                <a:cubicBezTo>
                  <a:pt x="329" y="121"/>
                  <a:pt x="329" y="121"/>
                  <a:pt x="329" y="121"/>
                </a:cubicBezTo>
                <a:cubicBezTo>
                  <a:pt x="336" y="121"/>
                  <a:pt x="336" y="121"/>
                  <a:pt x="336" y="121"/>
                </a:cubicBezTo>
                <a:cubicBezTo>
                  <a:pt x="336" y="121"/>
                  <a:pt x="336" y="125"/>
                  <a:pt x="338" y="126"/>
                </a:cubicBezTo>
                <a:cubicBezTo>
                  <a:pt x="340" y="127"/>
                  <a:pt x="341" y="127"/>
                  <a:pt x="342" y="128"/>
                </a:cubicBezTo>
                <a:cubicBezTo>
                  <a:pt x="344" y="128"/>
                  <a:pt x="350" y="129"/>
                  <a:pt x="350" y="129"/>
                </a:cubicBezTo>
                <a:cubicBezTo>
                  <a:pt x="354" y="131"/>
                  <a:pt x="354" y="131"/>
                  <a:pt x="354" y="131"/>
                </a:cubicBezTo>
                <a:cubicBezTo>
                  <a:pt x="358" y="137"/>
                  <a:pt x="358" y="137"/>
                  <a:pt x="358" y="137"/>
                </a:cubicBezTo>
                <a:cubicBezTo>
                  <a:pt x="365" y="141"/>
                  <a:pt x="365" y="141"/>
                  <a:pt x="365" y="141"/>
                </a:cubicBezTo>
                <a:cubicBezTo>
                  <a:pt x="365" y="141"/>
                  <a:pt x="366" y="144"/>
                  <a:pt x="365" y="145"/>
                </a:cubicBezTo>
                <a:cubicBezTo>
                  <a:pt x="364" y="146"/>
                  <a:pt x="365" y="149"/>
                  <a:pt x="361" y="151"/>
                </a:cubicBezTo>
                <a:cubicBezTo>
                  <a:pt x="357" y="153"/>
                  <a:pt x="352" y="157"/>
                  <a:pt x="351" y="157"/>
                </a:cubicBezTo>
                <a:cubicBezTo>
                  <a:pt x="350" y="158"/>
                  <a:pt x="347" y="162"/>
                  <a:pt x="347" y="162"/>
                </a:cubicBezTo>
                <a:cubicBezTo>
                  <a:pt x="345" y="166"/>
                  <a:pt x="345" y="166"/>
                  <a:pt x="345" y="166"/>
                </a:cubicBezTo>
                <a:cubicBezTo>
                  <a:pt x="346" y="169"/>
                  <a:pt x="346" y="169"/>
                  <a:pt x="346" y="169"/>
                </a:cubicBezTo>
                <a:cubicBezTo>
                  <a:pt x="346" y="169"/>
                  <a:pt x="346" y="170"/>
                  <a:pt x="346" y="171"/>
                </a:cubicBezTo>
                <a:cubicBezTo>
                  <a:pt x="345" y="173"/>
                  <a:pt x="344" y="176"/>
                  <a:pt x="344" y="176"/>
                </a:cubicBezTo>
                <a:cubicBezTo>
                  <a:pt x="345" y="181"/>
                  <a:pt x="345" y="181"/>
                  <a:pt x="345" y="181"/>
                </a:cubicBezTo>
                <a:cubicBezTo>
                  <a:pt x="345" y="181"/>
                  <a:pt x="346" y="183"/>
                  <a:pt x="347" y="185"/>
                </a:cubicBezTo>
                <a:cubicBezTo>
                  <a:pt x="347" y="186"/>
                  <a:pt x="356" y="188"/>
                  <a:pt x="356" y="188"/>
                </a:cubicBezTo>
                <a:cubicBezTo>
                  <a:pt x="365" y="189"/>
                  <a:pt x="365" y="189"/>
                  <a:pt x="365" y="189"/>
                </a:cubicBezTo>
                <a:cubicBezTo>
                  <a:pt x="372" y="196"/>
                  <a:pt x="372" y="196"/>
                  <a:pt x="372" y="196"/>
                </a:cubicBezTo>
                <a:cubicBezTo>
                  <a:pt x="378" y="199"/>
                  <a:pt x="378" y="199"/>
                  <a:pt x="378" y="199"/>
                </a:cubicBezTo>
                <a:cubicBezTo>
                  <a:pt x="385" y="198"/>
                  <a:pt x="385" y="198"/>
                  <a:pt x="385" y="198"/>
                </a:cubicBezTo>
                <a:cubicBezTo>
                  <a:pt x="392" y="193"/>
                  <a:pt x="392" y="193"/>
                  <a:pt x="392" y="193"/>
                </a:cubicBezTo>
                <a:cubicBezTo>
                  <a:pt x="397" y="190"/>
                  <a:pt x="397" y="190"/>
                  <a:pt x="397" y="190"/>
                </a:cubicBezTo>
                <a:cubicBezTo>
                  <a:pt x="397" y="190"/>
                  <a:pt x="400" y="186"/>
                  <a:pt x="401" y="185"/>
                </a:cubicBezTo>
                <a:cubicBezTo>
                  <a:pt x="402" y="184"/>
                  <a:pt x="405" y="181"/>
                  <a:pt x="405" y="181"/>
                </a:cubicBezTo>
                <a:cubicBezTo>
                  <a:pt x="405" y="181"/>
                  <a:pt x="407" y="179"/>
                  <a:pt x="407" y="178"/>
                </a:cubicBezTo>
                <a:cubicBezTo>
                  <a:pt x="407" y="177"/>
                  <a:pt x="406" y="169"/>
                  <a:pt x="406" y="169"/>
                </a:cubicBezTo>
                <a:cubicBezTo>
                  <a:pt x="404" y="163"/>
                  <a:pt x="404" y="163"/>
                  <a:pt x="404" y="163"/>
                </a:cubicBezTo>
                <a:cubicBezTo>
                  <a:pt x="401" y="156"/>
                  <a:pt x="401" y="156"/>
                  <a:pt x="401" y="156"/>
                </a:cubicBezTo>
                <a:cubicBezTo>
                  <a:pt x="401" y="156"/>
                  <a:pt x="399" y="153"/>
                  <a:pt x="399" y="151"/>
                </a:cubicBezTo>
                <a:cubicBezTo>
                  <a:pt x="399" y="150"/>
                  <a:pt x="398" y="146"/>
                  <a:pt x="398" y="146"/>
                </a:cubicBezTo>
                <a:cubicBezTo>
                  <a:pt x="394" y="142"/>
                  <a:pt x="394" y="142"/>
                  <a:pt x="394" y="142"/>
                </a:cubicBezTo>
                <a:cubicBezTo>
                  <a:pt x="396" y="138"/>
                  <a:pt x="396" y="138"/>
                  <a:pt x="396" y="138"/>
                </a:cubicBezTo>
                <a:cubicBezTo>
                  <a:pt x="398" y="135"/>
                  <a:pt x="398" y="135"/>
                  <a:pt x="398" y="135"/>
                </a:cubicBezTo>
                <a:cubicBezTo>
                  <a:pt x="403" y="129"/>
                  <a:pt x="403" y="129"/>
                  <a:pt x="403" y="129"/>
                </a:cubicBezTo>
                <a:cubicBezTo>
                  <a:pt x="405" y="125"/>
                  <a:pt x="405" y="125"/>
                  <a:pt x="405" y="125"/>
                </a:cubicBezTo>
                <a:cubicBezTo>
                  <a:pt x="401" y="120"/>
                  <a:pt x="401" y="120"/>
                  <a:pt x="401" y="120"/>
                </a:cubicBezTo>
                <a:cubicBezTo>
                  <a:pt x="398" y="119"/>
                  <a:pt x="398" y="119"/>
                  <a:pt x="398" y="119"/>
                </a:cubicBezTo>
                <a:cubicBezTo>
                  <a:pt x="404" y="116"/>
                  <a:pt x="404" y="116"/>
                  <a:pt x="404" y="116"/>
                </a:cubicBezTo>
                <a:cubicBezTo>
                  <a:pt x="408" y="114"/>
                  <a:pt x="408" y="114"/>
                  <a:pt x="408" y="114"/>
                </a:cubicBezTo>
                <a:cubicBezTo>
                  <a:pt x="413" y="102"/>
                  <a:pt x="413" y="102"/>
                  <a:pt x="413" y="102"/>
                </a:cubicBezTo>
                <a:cubicBezTo>
                  <a:pt x="416" y="95"/>
                  <a:pt x="416" y="95"/>
                  <a:pt x="416" y="95"/>
                </a:cubicBezTo>
                <a:cubicBezTo>
                  <a:pt x="420" y="84"/>
                  <a:pt x="420" y="84"/>
                  <a:pt x="420" y="84"/>
                </a:cubicBezTo>
                <a:cubicBezTo>
                  <a:pt x="420" y="84"/>
                  <a:pt x="422" y="76"/>
                  <a:pt x="422" y="75"/>
                </a:cubicBezTo>
                <a:cubicBezTo>
                  <a:pt x="422" y="74"/>
                  <a:pt x="425" y="72"/>
                  <a:pt x="425" y="72"/>
                </a:cubicBezTo>
                <a:cubicBezTo>
                  <a:pt x="429" y="67"/>
                  <a:pt x="429" y="67"/>
                  <a:pt x="429" y="67"/>
                </a:cubicBezTo>
                <a:cubicBezTo>
                  <a:pt x="432" y="61"/>
                  <a:pt x="432" y="61"/>
                  <a:pt x="432" y="61"/>
                </a:cubicBezTo>
                <a:cubicBezTo>
                  <a:pt x="434" y="57"/>
                  <a:pt x="434" y="57"/>
                  <a:pt x="434" y="57"/>
                </a:cubicBezTo>
                <a:cubicBezTo>
                  <a:pt x="439" y="49"/>
                  <a:pt x="439" y="49"/>
                  <a:pt x="439" y="49"/>
                </a:cubicBezTo>
                <a:cubicBezTo>
                  <a:pt x="443" y="51"/>
                  <a:pt x="443" y="51"/>
                  <a:pt x="443" y="51"/>
                </a:cubicBezTo>
                <a:cubicBezTo>
                  <a:pt x="443" y="51"/>
                  <a:pt x="445" y="53"/>
                  <a:pt x="445" y="55"/>
                </a:cubicBezTo>
                <a:cubicBezTo>
                  <a:pt x="445" y="57"/>
                  <a:pt x="444" y="58"/>
                  <a:pt x="445" y="58"/>
                </a:cubicBezTo>
                <a:cubicBezTo>
                  <a:pt x="447" y="58"/>
                  <a:pt x="446" y="58"/>
                  <a:pt x="447" y="57"/>
                </a:cubicBezTo>
                <a:cubicBezTo>
                  <a:pt x="449" y="55"/>
                  <a:pt x="450" y="51"/>
                  <a:pt x="450" y="50"/>
                </a:cubicBezTo>
                <a:cubicBezTo>
                  <a:pt x="450" y="49"/>
                  <a:pt x="452" y="49"/>
                  <a:pt x="450" y="48"/>
                </a:cubicBezTo>
                <a:cubicBezTo>
                  <a:pt x="447" y="47"/>
                  <a:pt x="443" y="45"/>
                  <a:pt x="443" y="45"/>
                </a:cubicBezTo>
                <a:cubicBezTo>
                  <a:pt x="443" y="45"/>
                  <a:pt x="439" y="44"/>
                  <a:pt x="439" y="43"/>
                </a:cubicBezTo>
                <a:cubicBezTo>
                  <a:pt x="440" y="42"/>
                  <a:pt x="443" y="33"/>
                  <a:pt x="443" y="33"/>
                </a:cubicBezTo>
                <a:cubicBezTo>
                  <a:pt x="447" y="23"/>
                  <a:pt x="447" y="23"/>
                  <a:pt x="447" y="23"/>
                </a:cubicBezTo>
                <a:cubicBezTo>
                  <a:pt x="447" y="17"/>
                  <a:pt x="447" y="17"/>
                  <a:pt x="447" y="17"/>
                </a:cubicBezTo>
                <a:cubicBezTo>
                  <a:pt x="450" y="12"/>
                  <a:pt x="450" y="12"/>
                  <a:pt x="450" y="12"/>
                </a:cubicBezTo>
                <a:cubicBezTo>
                  <a:pt x="453" y="8"/>
                  <a:pt x="455" y="2"/>
                  <a:pt x="460" y="0"/>
                </a:cubicBezTo>
                <a:cubicBezTo>
                  <a:pt x="1479" y="0"/>
                  <a:pt x="1479" y="0"/>
                  <a:pt x="1479" y="0"/>
                </a:cubicBezTo>
                <a:cubicBezTo>
                  <a:pt x="1479" y="736"/>
                  <a:pt x="1479" y="736"/>
                  <a:pt x="1479" y="736"/>
                </a:cubicBezTo>
                <a:cubicBezTo>
                  <a:pt x="1465" y="741"/>
                  <a:pt x="1465" y="741"/>
                  <a:pt x="1465" y="741"/>
                </a:cubicBezTo>
                <a:cubicBezTo>
                  <a:pt x="1463" y="741"/>
                  <a:pt x="1435" y="737"/>
                  <a:pt x="1436" y="746"/>
                </a:cubicBezTo>
                <a:cubicBezTo>
                  <a:pt x="1437" y="751"/>
                  <a:pt x="1442" y="752"/>
                  <a:pt x="1442" y="752"/>
                </a:cubicBezTo>
                <a:cubicBezTo>
                  <a:pt x="1455" y="764"/>
                  <a:pt x="1455" y="764"/>
                  <a:pt x="1455" y="764"/>
                </a:cubicBezTo>
                <a:cubicBezTo>
                  <a:pt x="1454" y="771"/>
                  <a:pt x="1454" y="771"/>
                  <a:pt x="1454" y="771"/>
                </a:cubicBezTo>
                <a:cubicBezTo>
                  <a:pt x="1462" y="773"/>
                  <a:pt x="1462" y="773"/>
                  <a:pt x="1462" y="773"/>
                </a:cubicBezTo>
                <a:cubicBezTo>
                  <a:pt x="1479" y="773"/>
                  <a:pt x="1479" y="773"/>
                  <a:pt x="1479" y="773"/>
                </a:cubicBezTo>
                <a:cubicBezTo>
                  <a:pt x="1479" y="785"/>
                  <a:pt x="1479" y="785"/>
                  <a:pt x="1479" y="785"/>
                </a:cubicBezTo>
                <a:cubicBezTo>
                  <a:pt x="1469" y="786"/>
                  <a:pt x="1458" y="788"/>
                  <a:pt x="1456" y="789"/>
                </a:cubicBezTo>
                <a:cubicBezTo>
                  <a:pt x="1445" y="801"/>
                  <a:pt x="1445" y="801"/>
                  <a:pt x="1445" y="801"/>
                </a:cubicBezTo>
                <a:cubicBezTo>
                  <a:pt x="1458" y="818"/>
                  <a:pt x="1458" y="818"/>
                  <a:pt x="1458" y="818"/>
                </a:cubicBezTo>
                <a:cubicBezTo>
                  <a:pt x="1457" y="829"/>
                  <a:pt x="1457" y="829"/>
                  <a:pt x="1457" y="829"/>
                </a:cubicBezTo>
                <a:cubicBezTo>
                  <a:pt x="1446" y="837"/>
                  <a:pt x="1446" y="837"/>
                  <a:pt x="1446" y="837"/>
                </a:cubicBezTo>
                <a:cubicBezTo>
                  <a:pt x="1455" y="846"/>
                  <a:pt x="1455" y="846"/>
                  <a:pt x="1455" y="846"/>
                </a:cubicBezTo>
                <a:cubicBezTo>
                  <a:pt x="1471" y="846"/>
                  <a:pt x="1471" y="846"/>
                  <a:pt x="1471" y="846"/>
                </a:cubicBezTo>
                <a:cubicBezTo>
                  <a:pt x="1479" y="852"/>
                  <a:pt x="1479" y="852"/>
                  <a:pt x="1479" y="852"/>
                </a:cubicBezTo>
                <a:cubicBezTo>
                  <a:pt x="1479" y="899"/>
                  <a:pt x="1479" y="899"/>
                  <a:pt x="1479" y="899"/>
                </a:cubicBezTo>
                <a:cubicBezTo>
                  <a:pt x="1476" y="899"/>
                  <a:pt x="1472" y="900"/>
                  <a:pt x="1467" y="900"/>
                </a:cubicBezTo>
                <a:cubicBezTo>
                  <a:pt x="1460" y="912"/>
                  <a:pt x="1460" y="912"/>
                  <a:pt x="1460" y="912"/>
                </a:cubicBezTo>
                <a:cubicBezTo>
                  <a:pt x="1409" y="903"/>
                  <a:pt x="1409" y="903"/>
                  <a:pt x="1409" y="903"/>
                </a:cubicBezTo>
                <a:cubicBezTo>
                  <a:pt x="1392" y="893"/>
                  <a:pt x="1392" y="893"/>
                  <a:pt x="1392" y="893"/>
                </a:cubicBezTo>
                <a:cubicBezTo>
                  <a:pt x="1379" y="902"/>
                  <a:pt x="1382" y="898"/>
                  <a:pt x="1371" y="910"/>
                </a:cubicBezTo>
                <a:cubicBezTo>
                  <a:pt x="1341" y="902"/>
                  <a:pt x="1341" y="902"/>
                  <a:pt x="1341" y="902"/>
                </a:cubicBezTo>
                <a:cubicBezTo>
                  <a:pt x="1322" y="911"/>
                  <a:pt x="1322" y="911"/>
                  <a:pt x="1322" y="911"/>
                </a:cubicBezTo>
                <a:cubicBezTo>
                  <a:pt x="1300" y="933"/>
                  <a:pt x="1300" y="933"/>
                  <a:pt x="1300" y="933"/>
                </a:cubicBezTo>
                <a:cubicBezTo>
                  <a:pt x="1263" y="931"/>
                  <a:pt x="1263" y="931"/>
                  <a:pt x="1263" y="931"/>
                </a:cubicBezTo>
                <a:cubicBezTo>
                  <a:pt x="1255" y="920"/>
                  <a:pt x="1255" y="920"/>
                  <a:pt x="1255" y="920"/>
                </a:cubicBezTo>
                <a:cubicBezTo>
                  <a:pt x="1253" y="930"/>
                  <a:pt x="1253" y="930"/>
                  <a:pt x="1253" y="930"/>
                </a:cubicBezTo>
                <a:cubicBezTo>
                  <a:pt x="1261" y="940"/>
                  <a:pt x="1261" y="940"/>
                  <a:pt x="1261" y="940"/>
                </a:cubicBezTo>
                <a:cubicBezTo>
                  <a:pt x="1247" y="947"/>
                  <a:pt x="1247" y="947"/>
                  <a:pt x="1247" y="947"/>
                </a:cubicBezTo>
                <a:cubicBezTo>
                  <a:pt x="1242" y="933"/>
                  <a:pt x="1242" y="933"/>
                  <a:pt x="1242" y="933"/>
                </a:cubicBezTo>
                <a:cubicBezTo>
                  <a:pt x="1230" y="918"/>
                  <a:pt x="1230" y="918"/>
                  <a:pt x="1230" y="918"/>
                </a:cubicBezTo>
                <a:cubicBezTo>
                  <a:pt x="1212" y="914"/>
                  <a:pt x="1212" y="914"/>
                  <a:pt x="1212" y="914"/>
                </a:cubicBezTo>
                <a:cubicBezTo>
                  <a:pt x="1202" y="907"/>
                  <a:pt x="1202" y="907"/>
                  <a:pt x="1202" y="907"/>
                </a:cubicBezTo>
                <a:cubicBezTo>
                  <a:pt x="1200" y="906"/>
                  <a:pt x="1163" y="910"/>
                  <a:pt x="1156" y="911"/>
                </a:cubicBezTo>
                <a:cubicBezTo>
                  <a:pt x="1147" y="905"/>
                  <a:pt x="1146" y="905"/>
                  <a:pt x="1136" y="900"/>
                </a:cubicBezTo>
                <a:cubicBezTo>
                  <a:pt x="1126" y="908"/>
                  <a:pt x="1126" y="908"/>
                  <a:pt x="1126" y="908"/>
                </a:cubicBezTo>
                <a:cubicBezTo>
                  <a:pt x="1126" y="908"/>
                  <a:pt x="1121" y="917"/>
                  <a:pt x="1113" y="917"/>
                </a:cubicBezTo>
                <a:cubicBezTo>
                  <a:pt x="1104" y="917"/>
                  <a:pt x="1105" y="905"/>
                  <a:pt x="1105" y="905"/>
                </a:cubicBezTo>
                <a:cubicBezTo>
                  <a:pt x="1092" y="907"/>
                  <a:pt x="1092" y="907"/>
                  <a:pt x="1092" y="907"/>
                </a:cubicBezTo>
                <a:cubicBezTo>
                  <a:pt x="1075" y="931"/>
                  <a:pt x="1075" y="931"/>
                  <a:pt x="1075" y="931"/>
                </a:cubicBezTo>
                <a:cubicBezTo>
                  <a:pt x="1054" y="949"/>
                  <a:pt x="1054" y="949"/>
                  <a:pt x="1054" y="949"/>
                </a:cubicBezTo>
                <a:cubicBezTo>
                  <a:pt x="1042" y="967"/>
                  <a:pt x="1042" y="967"/>
                  <a:pt x="1042" y="967"/>
                </a:cubicBezTo>
                <a:cubicBezTo>
                  <a:pt x="1019" y="976"/>
                  <a:pt x="1019" y="976"/>
                  <a:pt x="1019" y="976"/>
                </a:cubicBezTo>
                <a:cubicBezTo>
                  <a:pt x="1020" y="984"/>
                  <a:pt x="1020" y="984"/>
                  <a:pt x="1020" y="984"/>
                </a:cubicBezTo>
                <a:cubicBezTo>
                  <a:pt x="1043" y="1004"/>
                  <a:pt x="1043" y="1004"/>
                  <a:pt x="1043" y="1004"/>
                </a:cubicBezTo>
                <a:cubicBezTo>
                  <a:pt x="1027" y="1015"/>
                  <a:pt x="1027" y="1015"/>
                  <a:pt x="1027" y="1015"/>
                </a:cubicBezTo>
                <a:cubicBezTo>
                  <a:pt x="1003" y="990"/>
                  <a:pt x="1012" y="1009"/>
                  <a:pt x="982" y="986"/>
                </a:cubicBezTo>
                <a:cubicBezTo>
                  <a:pt x="977" y="1004"/>
                  <a:pt x="976" y="999"/>
                  <a:pt x="979" y="1014"/>
                </a:cubicBezTo>
                <a:cubicBezTo>
                  <a:pt x="966" y="1023"/>
                  <a:pt x="966" y="1023"/>
                  <a:pt x="966" y="1023"/>
                </a:cubicBezTo>
                <a:cubicBezTo>
                  <a:pt x="973" y="1050"/>
                  <a:pt x="968" y="1041"/>
                  <a:pt x="985" y="1059"/>
                </a:cubicBezTo>
                <a:cubicBezTo>
                  <a:pt x="975" y="1080"/>
                  <a:pt x="977" y="1071"/>
                  <a:pt x="978" y="1096"/>
                </a:cubicBezTo>
                <a:cubicBezTo>
                  <a:pt x="1001" y="1103"/>
                  <a:pt x="1001" y="1103"/>
                  <a:pt x="1001" y="1103"/>
                </a:cubicBezTo>
                <a:cubicBezTo>
                  <a:pt x="1007" y="1117"/>
                  <a:pt x="1007" y="1117"/>
                  <a:pt x="1007" y="1117"/>
                </a:cubicBezTo>
                <a:cubicBezTo>
                  <a:pt x="1022" y="1124"/>
                  <a:pt x="1022" y="1124"/>
                  <a:pt x="1022" y="1124"/>
                </a:cubicBezTo>
                <a:cubicBezTo>
                  <a:pt x="1037" y="1114"/>
                  <a:pt x="1037" y="1114"/>
                  <a:pt x="1037" y="1114"/>
                </a:cubicBezTo>
                <a:cubicBezTo>
                  <a:pt x="1059" y="1125"/>
                  <a:pt x="1059" y="1125"/>
                  <a:pt x="1059" y="1125"/>
                </a:cubicBezTo>
                <a:cubicBezTo>
                  <a:pt x="1088" y="1147"/>
                  <a:pt x="1088" y="1147"/>
                  <a:pt x="1088" y="1147"/>
                </a:cubicBezTo>
                <a:cubicBezTo>
                  <a:pt x="1105" y="1168"/>
                  <a:pt x="1105" y="1168"/>
                  <a:pt x="1105" y="1168"/>
                </a:cubicBezTo>
                <a:cubicBezTo>
                  <a:pt x="1095" y="1160"/>
                  <a:pt x="1095" y="1160"/>
                  <a:pt x="1095" y="1160"/>
                </a:cubicBezTo>
                <a:cubicBezTo>
                  <a:pt x="1089" y="1163"/>
                  <a:pt x="1089" y="1163"/>
                  <a:pt x="1089" y="1163"/>
                </a:cubicBezTo>
                <a:cubicBezTo>
                  <a:pt x="1093" y="1170"/>
                  <a:pt x="1093" y="1170"/>
                  <a:pt x="1093" y="1170"/>
                </a:cubicBezTo>
                <a:cubicBezTo>
                  <a:pt x="1114" y="1176"/>
                  <a:pt x="1114" y="1176"/>
                  <a:pt x="1114" y="1176"/>
                </a:cubicBezTo>
                <a:cubicBezTo>
                  <a:pt x="1113" y="1192"/>
                  <a:pt x="1113" y="1192"/>
                  <a:pt x="1113" y="1192"/>
                </a:cubicBezTo>
                <a:cubicBezTo>
                  <a:pt x="1097" y="1252"/>
                  <a:pt x="1097" y="1252"/>
                  <a:pt x="1097" y="1252"/>
                </a:cubicBezTo>
                <a:cubicBezTo>
                  <a:pt x="1084" y="1280"/>
                  <a:pt x="1084" y="1280"/>
                  <a:pt x="1084" y="1280"/>
                </a:cubicBezTo>
                <a:cubicBezTo>
                  <a:pt x="1081" y="1297"/>
                  <a:pt x="1081" y="1297"/>
                  <a:pt x="1081" y="1297"/>
                </a:cubicBezTo>
                <a:cubicBezTo>
                  <a:pt x="1079" y="1314"/>
                  <a:pt x="1079" y="1314"/>
                  <a:pt x="1079" y="1314"/>
                </a:cubicBezTo>
                <a:cubicBezTo>
                  <a:pt x="1083" y="1328"/>
                  <a:pt x="1083" y="1328"/>
                  <a:pt x="1083" y="1328"/>
                </a:cubicBezTo>
                <a:cubicBezTo>
                  <a:pt x="1083" y="1328"/>
                  <a:pt x="1083" y="1332"/>
                  <a:pt x="1087" y="1336"/>
                </a:cubicBezTo>
                <a:cubicBezTo>
                  <a:pt x="1091" y="1340"/>
                  <a:pt x="1092" y="1344"/>
                  <a:pt x="1097" y="1348"/>
                </a:cubicBezTo>
                <a:cubicBezTo>
                  <a:pt x="1102" y="1351"/>
                  <a:pt x="1100" y="1353"/>
                  <a:pt x="1118" y="1354"/>
                </a:cubicBezTo>
                <a:cubicBezTo>
                  <a:pt x="1135" y="1356"/>
                  <a:pt x="1119" y="1364"/>
                  <a:pt x="1120" y="1367"/>
                </a:cubicBezTo>
                <a:cubicBezTo>
                  <a:pt x="1121" y="1369"/>
                  <a:pt x="1122" y="1383"/>
                  <a:pt x="1129" y="1397"/>
                </a:cubicBezTo>
                <a:cubicBezTo>
                  <a:pt x="1136" y="1411"/>
                  <a:pt x="1140" y="1409"/>
                  <a:pt x="1151" y="1415"/>
                </a:cubicBezTo>
                <a:cubicBezTo>
                  <a:pt x="1162" y="1420"/>
                  <a:pt x="1157" y="1422"/>
                  <a:pt x="1164" y="1436"/>
                </a:cubicBezTo>
                <a:cubicBezTo>
                  <a:pt x="1171" y="1449"/>
                  <a:pt x="1188" y="1443"/>
                  <a:pt x="1191" y="1443"/>
                </a:cubicBezTo>
                <a:cubicBezTo>
                  <a:pt x="1193" y="1443"/>
                  <a:pt x="1195" y="1446"/>
                  <a:pt x="1198" y="1450"/>
                </a:cubicBezTo>
                <a:cubicBezTo>
                  <a:pt x="1198" y="1450"/>
                  <a:pt x="1198" y="1450"/>
                  <a:pt x="1198" y="1450"/>
                </a:cubicBezTo>
                <a:cubicBezTo>
                  <a:pt x="1198" y="1450"/>
                  <a:pt x="1192" y="1456"/>
                  <a:pt x="1190" y="1457"/>
                </a:cubicBezTo>
                <a:cubicBezTo>
                  <a:pt x="1189" y="1458"/>
                  <a:pt x="1188" y="1459"/>
                  <a:pt x="1187" y="1460"/>
                </a:cubicBezTo>
                <a:cubicBezTo>
                  <a:pt x="1186" y="1462"/>
                  <a:pt x="1189" y="1463"/>
                  <a:pt x="1187" y="1464"/>
                </a:cubicBezTo>
                <a:cubicBezTo>
                  <a:pt x="1185" y="1465"/>
                  <a:pt x="1183" y="1469"/>
                  <a:pt x="1183" y="1471"/>
                </a:cubicBezTo>
                <a:cubicBezTo>
                  <a:pt x="1184" y="1473"/>
                  <a:pt x="1182" y="1476"/>
                  <a:pt x="1182" y="1476"/>
                </a:cubicBezTo>
                <a:cubicBezTo>
                  <a:pt x="1182" y="1476"/>
                  <a:pt x="1178" y="1481"/>
                  <a:pt x="1173" y="1481"/>
                </a:cubicBezTo>
                <a:cubicBezTo>
                  <a:pt x="1169" y="1482"/>
                  <a:pt x="1166" y="1480"/>
                  <a:pt x="1162" y="1479"/>
                </a:cubicBezTo>
                <a:cubicBezTo>
                  <a:pt x="1158" y="1478"/>
                  <a:pt x="1158" y="1478"/>
                  <a:pt x="1158" y="1478"/>
                </a:cubicBezTo>
                <a:cubicBezTo>
                  <a:pt x="1158" y="1478"/>
                  <a:pt x="1155" y="1478"/>
                  <a:pt x="1151" y="1477"/>
                </a:cubicBezTo>
                <a:cubicBezTo>
                  <a:pt x="1147" y="1475"/>
                  <a:pt x="1150" y="1475"/>
                  <a:pt x="1150" y="1475"/>
                </a:cubicBezTo>
                <a:cubicBezTo>
                  <a:pt x="1146" y="1471"/>
                  <a:pt x="1146" y="1471"/>
                  <a:pt x="1146" y="1471"/>
                </a:cubicBezTo>
                <a:cubicBezTo>
                  <a:pt x="1142" y="1466"/>
                  <a:pt x="1142" y="1466"/>
                  <a:pt x="1142" y="1466"/>
                </a:cubicBezTo>
                <a:cubicBezTo>
                  <a:pt x="1142" y="1466"/>
                  <a:pt x="1141" y="1465"/>
                  <a:pt x="1141" y="1463"/>
                </a:cubicBezTo>
                <a:cubicBezTo>
                  <a:pt x="1140" y="1461"/>
                  <a:pt x="1140" y="1463"/>
                  <a:pt x="1138" y="1463"/>
                </a:cubicBezTo>
                <a:cubicBezTo>
                  <a:pt x="1136" y="1463"/>
                  <a:pt x="1135" y="1464"/>
                  <a:pt x="1133" y="1463"/>
                </a:cubicBezTo>
                <a:cubicBezTo>
                  <a:pt x="1132" y="1462"/>
                  <a:pt x="1132" y="1461"/>
                  <a:pt x="1132" y="1460"/>
                </a:cubicBezTo>
                <a:cubicBezTo>
                  <a:pt x="1132" y="1459"/>
                  <a:pt x="1129" y="1457"/>
                  <a:pt x="1126" y="1457"/>
                </a:cubicBezTo>
                <a:cubicBezTo>
                  <a:pt x="1123" y="1456"/>
                  <a:pt x="1124" y="1454"/>
                  <a:pt x="1120" y="1454"/>
                </a:cubicBezTo>
                <a:cubicBezTo>
                  <a:pt x="1116" y="1454"/>
                  <a:pt x="1119" y="1451"/>
                  <a:pt x="1119" y="1449"/>
                </a:cubicBezTo>
                <a:cubicBezTo>
                  <a:pt x="1118" y="1448"/>
                  <a:pt x="1115" y="1451"/>
                  <a:pt x="1114" y="1452"/>
                </a:cubicBezTo>
                <a:cubicBezTo>
                  <a:pt x="1113" y="1453"/>
                  <a:pt x="1112" y="1455"/>
                  <a:pt x="1110" y="1455"/>
                </a:cubicBezTo>
                <a:cubicBezTo>
                  <a:pt x="1109" y="1456"/>
                  <a:pt x="1108" y="1450"/>
                  <a:pt x="1108" y="1450"/>
                </a:cubicBezTo>
                <a:cubicBezTo>
                  <a:pt x="1108" y="1450"/>
                  <a:pt x="1108" y="1450"/>
                  <a:pt x="1104" y="1450"/>
                </a:cubicBezTo>
                <a:cubicBezTo>
                  <a:pt x="1099" y="1450"/>
                  <a:pt x="1102" y="1452"/>
                  <a:pt x="1102" y="1452"/>
                </a:cubicBezTo>
                <a:cubicBezTo>
                  <a:pt x="1099" y="1459"/>
                  <a:pt x="1099" y="1459"/>
                  <a:pt x="1099" y="1459"/>
                </a:cubicBezTo>
                <a:cubicBezTo>
                  <a:pt x="1094" y="1463"/>
                  <a:pt x="1094" y="1463"/>
                  <a:pt x="1094" y="1463"/>
                </a:cubicBezTo>
                <a:cubicBezTo>
                  <a:pt x="1094" y="1463"/>
                  <a:pt x="1095" y="1466"/>
                  <a:pt x="1096" y="1468"/>
                </a:cubicBezTo>
                <a:cubicBezTo>
                  <a:pt x="1096" y="1470"/>
                  <a:pt x="1099" y="1471"/>
                  <a:pt x="1099" y="1471"/>
                </a:cubicBezTo>
                <a:cubicBezTo>
                  <a:pt x="1099" y="1471"/>
                  <a:pt x="1102" y="1473"/>
                  <a:pt x="1105" y="1475"/>
                </a:cubicBezTo>
                <a:cubicBezTo>
                  <a:pt x="1108" y="1477"/>
                  <a:pt x="1107" y="1477"/>
                  <a:pt x="1109" y="1477"/>
                </a:cubicBezTo>
                <a:cubicBezTo>
                  <a:pt x="1111" y="1478"/>
                  <a:pt x="1114" y="1479"/>
                  <a:pt x="1118" y="1481"/>
                </a:cubicBezTo>
                <a:cubicBezTo>
                  <a:pt x="1122" y="1482"/>
                  <a:pt x="1120" y="1481"/>
                  <a:pt x="1126" y="1486"/>
                </a:cubicBezTo>
                <a:cubicBezTo>
                  <a:pt x="1131" y="1490"/>
                  <a:pt x="1125" y="1486"/>
                  <a:pt x="1124" y="1489"/>
                </a:cubicBezTo>
                <a:cubicBezTo>
                  <a:pt x="1123" y="1493"/>
                  <a:pt x="1117" y="1485"/>
                  <a:pt x="1113" y="1487"/>
                </a:cubicBezTo>
                <a:cubicBezTo>
                  <a:pt x="1109" y="1488"/>
                  <a:pt x="1108" y="1485"/>
                  <a:pt x="1105" y="1486"/>
                </a:cubicBezTo>
                <a:cubicBezTo>
                  <a:pt x="1105" y="1486"/>
                  <a:pt x="1105" y="1486"/>
                  <a:pt x="1105" y="1486"/>
                </a:cubicBezTo>
                <a:cubicBezTo>
                  <a:pt x="1104" y="1486"/>
                  <a:pt x="1104" y="1486"/>
                  <a:pt x="1104" y="1486"/>
                </a:cubicBezTo>
                <a:cubicBezTo>
                  <a:pt x="1104" y="1485"/>
                  <a:pt x="1103" y="1484"/>
                  <a:pt x="1103" y="1483"/>
                </a:cubicBezTo>
                <a:cubicBezTo>
                  <a:pt x="1102" y="1482"/>
                  <a:pt x="1097" y="1482"/>
                  <a:pt x="1097" y="1482"/>
                </a:cubicBezTo>
                <a:cubicBezTo>
                  <a:pt x="1093" y="1481"/>
                  <a:pt x="1093" y="1481"/>
                  <a:pt x="1093" y="1481"/>
                </a:cubicBezTo>
                <a:cubicBezTo>
                  <a:pt x="1090" y="1480"/>
                  <a:pt x="1090" y="1480"/>
                  <a:pt x="1090" y="1480"/>
                </a:cubicBezTo>
                <a:cubicBezTo>
                  <a:pt x="1087" y="1475"/>
                  <a:pt x="1087" y="1475"/>
                  <a:pt x="1087" y="1475"/>
                </a:cubicBezTo>
                <a:cubicBezTo>
                  <a:pt x="1084" y="1473"/>
                  <a:pt x="1084" y="1473"/>
                  <a:pt x="1084" y="1473"/>
                </a:cubicBezTo>
                <a:cubicBezTo>
                  <a:pt x="1081" y="1469"/>
                  <a:pt x="1081" y="1469"/>
                  <a:pt x="1081" y="1469"/>
                </a:cubicBezTo>
                <a:cubicBezTo>
                  <a:pt x="1082" y="1467"/>
                  <a:pt x="1082" y="1467"/>
                  <a:pt x="1082" y="1467"/>
                </a:cubicBezTo>
                <a:cubicBezTo>
                  <a:pt x="1085" y="1463"/>
                  <a:pt x="1085" y="1463"/>
                  <a:pt x="1085" y="1463"/>
                </a:cubicBezTo>
                <a:cubicBezTo>
                  <a:pt x="1085" y="1463"/>
                  <a:pt x="1086" y="1463"/>
                  <a:pt x="1087" y="1461"/>
                </a:cubicBezTo>
                <a:cubicBezTo>
                  <a:pt x="1089" y="1458"/>
                  <a:pt x="1087" y="1458"/>
                  <a:pt x="1087" y="1458"/>
                </a:cubicBezTo>
                <a:cubicBezTo>
                  <a:pt x="1087" y="1458"/>
                  <a:pt x="1083" y="1456"/>
                  <a:pt x="1081" y="1455"/>
                </a:cubicBezTo>
                <a:cubicBezTo>
                  <a:pt x="1079" y="1454"/>
                  <a:pt x="1076" y="1457"/>
                  <a:pt x="1076" y="1457"/>
                </a:cubicBezTo>
                <a:cubicBezTo>
                  <a:pt x="1070" y="1456"/>
                  <a:pt x="1070" y="1456"/>
                  <a:pt x="1070" y="1456"/>
                </a:cubicBezTo>
                <a:cubicBezTo>
                  <a:pt x="1065" y="1456"/>
                  <a:pt x="1065" y="1456"/>
                  <a:pt x="1065" y="1456"/>
                </a:cubicBezTo>
                <a:cubicBezTo>
                  <a:pt x="1061" y="1452"/>
                  <a:pt x="1061" y="1452"/>
                  <a:pt x="1061" y="1452"/>
                </a:cubicBezTo>
                <a:cubicBezTo>
                  <a:pt x="1054" y="1450"/>
                  <a:pt x="1054" y="1450"/>
                  <a:pt x="1054" y="1450"/>
                </a:cubicBezTo>
                <a:cubicBezTo>
                  <a:pt x="1050" y="1448"/>
                  <a:pt x="1050" y="1448"/>
                  <a:pt x="1050" y="1448"/>
                </a:cubicBezTo>
                <a:cubicBezTo>
                  <a:pt x="1050" y="1448"/>
                  <a:pt x="1050" y="1440"/>
                  <a:pt x="1050" y="1439"/>
                </a:cubicBezTo>
                <a:cubicBezTo>
                  <a:pt x="1050" y="1437"/>
                  <a:pt x="1050" y="1434"/>
                  <a:pt x="1050" y="1434"/>
                </a:cubicBezTo>
                <a:cubicBezTo>
                  <a:pt x="1050" y="1434"/>
                  <a:pt x="1044" y="1433"/>
                  <a:pt x="1041" y="1434"/>
                </a:cubicBezTo>
                <a:cubicBezTo>
                  <a:pt x="1039" y="1435"/>
                  <a:pt x="1036" y="1434"/>
                  <a:pt x="1036" y="1434"/>
                </a:cubicBezTo>
                <a:cubicBezTo>
                  <a:pt x="1036" y="1434"/>
                  <a:pt x="1028" y="1433"/>
                  <a:pt x="1027" y="1431"/>
                </a:cubicBezTo>
                <a:cubicBezTo>
                  <a:pt x="1027" y="1429"/>
                  <a:pt x="1027" y="1430"/>
                  <a:pt x="1026" y="1430"/>
                </a:cubicBezTo>
                <a:cubicBezTo>
                  <a:pt x="1024" y="1430"/>
                  <a:pt x="1018" y="1430"/>
                  <a:pt x="1018" y="1430"/>
                </a:cubicBezTo>
                <a:cubicBezTo>
                  <a:pt x="1012" y="1428"/>
                  <a:pt x="1012" y="1428"/>
                  <a:pt x="1012" y="1428"/>
                </a:cubicBezTo>
                <a:cubicBezTo>
                  <a:pt x="1012" y="1437"/>
                  <a:pt x="1012" y="1437"/>
                  <a:pt x="1012" y="1437"/>
                </a:cubicBezTo>
                <a:cubicBezTo>
                  <a:pt x="1011" y="1435"/>
                  <a:pt x="1011" y="1435"/>
                  <a:pt x="1011" y="1435"/>
                </a:cubicBezTo>
                <a:cubicBezTo>
                  <a:pt x="1001" y="1434"/>
                  <a:pt x="1001" y="1434"/>
                  <a:pt x="1001" y="1434"/>
                </a:cubicBezTo>
                <a:cubicBezTo>
                  <a:pt x="995" y="1437"/>
                  <a:pt x="995" y="1437"/>
                  <a:pt x="995" y="1437"/>
                </a:cubicBezTo>
                <a:cubicBezTo>
                  <a:pt x="990" y="1439"/>
                  <a:pt x="990" y="1439"/>
                  <a:pt x="990" y="1439"/>
                </a:cubicBezTo>
                <a:cubicBezTo>
                  <a:pt x="990" y="1442"/>
                  <a:pt x="990" y="1442"/>
                  <a:pt x="990" y="1442"/>
                </a:cubicBezTo>
                <a:cubicBezTo>
                  <a:pt x="988" y="1445"/>
                  <a:pt x="988" y="1445"/>
                  <a:pt x="988" y="1445"/>
                </a:cubicBezTo>
                <a:cubicBezTo>
                  <a:pt x="988" y="1445"/>
                  <a:pt x="985" y="1446"/>
                  <a:pt x="983" y="1446"/>
                </a:cubicBezTo>
                <a:cubicBezTo>
                  <a:pt x="983" y="1447"/>
                  <a:pt x="982" y="1449"/>
                  <a:pt x="982" y="1450"/>
                </a:cubicBezTo>
                <a:cubicBezTo>
                  <a:pt x="981" y="1451"/>
                  <a:pt x="979" y="1451"/>
                  <a:pt x="979" y="1451"/>
                </a:cubicBezTo>
                <a:cubicBezTo>
                  <a:pt x="975" y="1450"/>
                  <a:pt x="975" y="1450"/>
                  <a:pt x="975" y="1450"/>
                </a:cubicBezTo>
                <a:cubicBezTo>
                  <a:pt x="972" y="1450"/>
                  <a:pt x="972" y="1450"/>
                  <a:pt x="972" y="1450"/>
                </a:cubicBezTo>
                <a:cubicBezTo>
                  <a:pt x="970" y="1448"/>
                  <a:pt x="970" y="1448"/>
                  <a:pt x="970" y="1448"/>
                </a:cubicBezTo>
                <a:cubicBezTo>
                  <a:pt x="972" y="1444"/>
                  <a:pt x="972" y="1444"/>
                  <a:pt x="972" y="1444"/>
                </a:cubicBezTo>
                <a:cubicBezTo>
                  <a:pt x="972" y="1442"/>
                  <a:pt x="972" y="1442"/>
                  <a:pt x="972" y="1442"/>
                </a:cubicBezTo>
                <a:cubicBezTo>
                  <a:pt x="972" y="1442"/>
                  <a:pt x="972" y="1442"/>
                  <a:pt x="972" y="1442"/>
                </a:cubicBezTo>
                <a:cubicBezTo>
                  <a:pt x="972" y="1442"/>
                  <a:pt x="972" y="1442"/>
                  <a:pt x="972" y="1442"/>
                </a:cubicBezTo>
                <a:cubicBezTo>
                  <a:pt x="966" y="1442"/>
                  <a:pt x="966" y="1442"/>
                  <a:pt x="966" y="1442"/>
                </a:cubicBezTo>
                <a:cubicBezTo>
                  <a:pt x="960" y="1440"/>
                  <a:pt x="960" y="1440"/>
                  <a:pt x="960" y="1440"/>
                </a:cubicBezTo>
                <a:cubicBezTo>
                  <a:pt x="947" y="1439"/>
                  <a:pt x="947" y="1439"/>
                  <a:pt x="947" y="1439"/>
                </a:cubicBezTo>
                <a:cubicBezTo>
                  <a:pt x="939" y="1437"/>
                  <a:pt x="939" y="1437"/>
                  <a:pt x="939" y="1437"/>
                </a:cubicBezTo>
                <a:cubicBezTo>
                  <a:pt x="934" y="1432"/>
                  <a:pt x="934" y="1432"/>
                  <a:pt x="934" y="1432"/>
                </a:cubicBezTo>
                <a:cubicBezTo>
                  <a:pt x="926" y="1430"/>
                  <a:pt x="926" y="1430"/>
                  <a:pt x="926" y="1430"/>
                </a:cubicBezTo>
                <a:cubicBezTo>
                  <a:pt x="919" y="1435"/>
                  <a:pt x="919" y="1435"/>
                  <a:pt x="919" y="1435"/>
                </a:cubicBezTo>
                <a:cubicBezTo>
                  <a:pt x="919" y="1435"/>
                  <a:pt x="912" y="1432"/>
                  <a:pt x="909" y="1432"/>
                </a:cubicBezTo>
                <a:cubicBezTo>
                  <a:pt x="907" y="1433"/>
                  <a:pt x="903" y="1434"/>
                  <a:pt x="902" y="1435"/>
                </a:cubicBezTo>
                <a:cubicBezTo>
                  <a:pt x="901" y="1435"/>
                  <a:pt x="901" y="1436"/>
                  <a:pt x="900" y="1436"/>
                </a:cubicBezTo>
                <a:cubicBezTo>
                  <a:pt x="900" y="1436"/>
                  <a:pt x="900" y="1436"/>
                  <a:pt x="900" y="1436"/>
                </a:cubicBezTo>
                <a:cubicBezTo>
                  <a:pt x="900" y="1436"/>
                  <a:pt x="900" y="1436"/>
                  <a:pt x="900" y="1436"/>
                </a:cubicBezTo>
                <a:cubicBezTo>
                  <a:pt x="900" y="1436"/>
                  <a:pt x="900" y="1436"/>
                  <a:pt x="900" y="1436"/>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6" y="1439"/>
                  <a:pt x="894" y="1438"/>
                  <a:pt x="892" y="1438"/>
                </a:cubicBezTo>
                <a:cubicBezTo>
                  <a:pt x="891" y="1439"/>
                  <a:pt x="890" y="1440"/>
                  <a:pt x="888" y="1440"/>
                </a:cubicBezTo>
                <a:cubicBezTo>
                  <a:pt x="886" y="1440"/>
                  <a:pt x="885" y="1439"/>
                  <a:pt x="883" y="1439"/>
                </a:cubicBezTo>
                <a:cubicBezTo>
                  <a:pt x="882" y="1440"/>
                  <a:pt x="881" y="1441"/>
                  <a:pt x="879" y="1441"/>
                </a:cubicBezTo>
                <a:cubicBezTo>
                  <a:pt x="877" y="1441"/>
                  <a:pt x="876" y="1439"/>
                  <a:pt x="876" y="1439"/>
                </a:cubicBezTo>
                <a:cubicBezTo>
                  <a:pt x="873" y="1439"/>
                  <a:pt x="873" y="1439"/>
                  <a:pt x="873" y="1439"/>
                </a:cubicBezTo>
                <a:cubicBezTo>
                  <a:pt x="870" y="1436"/>
                  <a:pt x="870" y="1436"/>
                  <a:pt x="870" y="1436"/>
                </a:cubicBezTo>
                <a:cubicBezTo>
                  <a:pt x="870" y="1436"/>
                  <a:pt x="869" y="1438"/>
                  <a:pt x="866" y="1438"/>
                </a:cubicBezTo>
                <a:cubicBezTo>
                  <a:pt x="864" y="1437"/>
                  <a:pt x="862" y="1436"/>
                  <a:pt x="860" y="1437"/>
                </a:cubicBezTo>
                <a:cubicBezTo>
                  <a:pt x="858" y="1437"/>
                  <a:pt x="855" y="1438"/>
                  <a:pt x="855" y="1438"/>
                </a:cubicBezTo>
                <a:cubicBezTo>
                  <a:pt x="847" y="1435"/>
                  <a:pt x="847" y="1435"/>
                  <a:pt x="847" y="1435"/>
                </a:cubicBezTo>
                <a:cubicBezTo>
                  <a:pt x="842" y="1434"/>
                  <a:pt x="842" y="1434"/>
                  <a:pt x="842" y="1434"/>
                </a:cubicBezTo>
                <a:cubicBezTo>
                  <a:pt x="838" y="1433"/>
                  <a:pt x="838" y="1433"/>
                  <a:pt x="838" y="1433"/>
                </a:cubicBezTo>
                <a:cubicBezTo>
                  <a:pt x="836" y="1436"/>
                  <a:pt x="836" y="1436"/>
                  <a:pt x="836" y="1436"/>
                </a:cubicBezTo>
                <a:cubicBezTo>
                  <a:pt x="831" y="1436"/>
                  <a:pt x="831" y="1436"/>
                  <a:pt x="831" y="1436"/>
                </a:cubicBezTo>
                <a:cubicBezTo>
                  <a:pt x="831" y="1436"/>
                  <a:pt x="825" y="1434"/>
                  <a:pt x="821" y="1435"/>
                </a:cubicBezTo>
                <a:cubicBezTo>
                  <a:pt x="820" y="1435"/>
                  <a:pt x="817" y="1438"/>
                  <a:pt x="816" y="1438"/>
                </a:cubicBezTo>
                <a:cubicBezTo>
                  <a:pt x="815" y="1439"/>
                  <a:pt x="819" y="1442"/>
                  <a:pt x="817" y="1442"/>
                </a:cubicBezTo>
                <a:cubicBezTo>
                  <a:pt x="787" y="1439"/>
                  <a:pt x="752" y="1427"/>
                  <a:pt x="722" y="1419"/>
                </a:cubicBezTo>
                <a:cubicBezTo>
                  <a:pt x="722" y="1419"/>
                  <a:pt x="697" y="1413"/>
                  <a:pt x="693" y="1413"/>
                </a:cubicBezTo>
                <a:cubicBezTo>
                  <a:pt x="689" y="1413"/>
                  <a:pt x="681" y="1402"/>
                  <a:pt x="681" y="1399"/>
                </a:cubicBezTo>
                <a:cubicBezTo>
                  <a:pt x="681" y="1396"/>
                  <a:pt x="680" y="1387"/>
                  <a:pt x="684" y="1385"/>
                </a:cubicBezTo>
                <a:cubicBezTo>
                  <a:pt x="688" y="1383"/>
                  <a:pt x="688" y="1383"/>
                  <a:pt x="695" y="1377"/>
                </a:cubicBezTo>
                <a:cubicBezTo>
                  <a:pt x="701" y="1370"/>
                  <a:pt x="701" y="1365"/>
                  <a:pt x="701" y="1365"/>
                </a:cubicBezTo>
                <a:cubicBezTo>
                  <a:pt x="686" y="1356"/>
                  <a:pt x="686" y="1356"/>
                  <a:pt x="686" y="1356"/>
                </a:cubicBezTo>
                <a:cubicBezTo>
                  <a:pt x="686" y="1356"/>
                  <a:pt x="669" y="1365"/>
                  <a:pt x="666" y="1363"/>
                </a:cubicBezTo>
                <a:cubicBezTo>
                  <a:pt x="662" y="1361"/>
                  <a:pt x="646" y="1372"/>
                  <a:pt x="646" y="1372"/>
                </a:cubicBezTo>
                <a:cubicBezTo>
                  <a:pt x="630" y="1373"/>
                  <a:pt x="630" y="1373"/>
                  <a:pt x="630" y="1373"/>
                </a:cubicBezTo>
                <a:cubicBezTo>
                  <a:pt x="630" y="1371"/>
                  <a:pt x="630" y="1371"/>
                  <a:pt x="630" y="1371"/>
                </a:cubicBezTo>
                <a:cubicBezTo>
                  <a:pt x="630" y="1371"/>
                  <a:pt x="633" y="1361"/>
                  <a:pt x="637" y="1363"/>
                </a:cubicBezTo>
                <a:cubicBezTo>
                  <a:pt x="641" y="1351"/>
                  <a:pt x="641" y="1351"/>
                  <a:pt x="641" y="1351"/>
                </a:cubicBezTo>
                <a:cubicBezTo>
                  <a:pt x="639" y="1337"/>
                  <a:pt x="639" y="1337"/>
                  <a:pt x="639" y="1337"/>
                </a:cubicBezTo>
                <a:cubicBezTo>
                  <a:pt x="635" y="1318"/>
                  <a:pt x="635" y="1318"/>
                  <a:pt x="635" y="1318"/>
                </a:cubicBezTo>
                <a:cubicBezTo>
                  <a:pt x="655" y="1317"/>
                  <a:pt x="655" y="1317"/>
                  <a:pt x="655" y="1317"/>
                </a:cubicBezTo>
                <a:cubicBezTo>
                  <a:pt x="673" y="1307"/>
                  <a:pt x="673" y="1307"/>
                  <a:pt x="673" y="1307"/>
                </a:cubicBezTo>
                <a:cubicBezTo>
                  <a:pt x="667" y="1297"/>
                  <a:pt x="667" y="1297"/>
                  <a:pt x="667" y="1297"/>
                </a:cubicBezTo>
                <a:cubicBezTo>
                  <a:pt x="650" y="1303"/>
                  <a:pt x="650" y="1303"/>
                  <a:pt x="650" y="1303"/>
                </a:cubicBezTo>
                <a:cubicBezTo>
                  <a:pt x="634" y="1300"/>
                  <a:pt x="634" y="1300"/>
                  <a:pt x="634" y="1300"/>
                </a:cubicBezTo>
                <a:cubicBezTo>
                  <a:pt x="613" y="1318"/>
                  <a:pt x="613" y="1318"/>
                  <a:pt x="613" y="1318"/>
                </a:cubicBezTo>
                <a:cubicBezTo>
                  <a:pt x="589" y="1318"/>
                  <a:pt x="589" y="1318"/>
                  <a:pt x="589" y="1318"/>
                </a:cubicBezTo>
                <a:cubicBezTo>
                  <a:pt x="581" y="1317"/>
                  <a:pt x="581" y="1317"/>
                  <a:pt x="581" y="1317"/>
                </a:cubicBezTo>
                <a:cubicBezTo>
                  <a:pt x="582" y="1315"/>
                  <a:pt x="582" y="1313"/>
                  <a:pt x="583" y="1313"/>
                </a:cubicBezTo>
                <a:cubicBezTo>
                  <a:pt x="585" y="1312"/>
                  <a:pt x="600" y="1307"/>
                  <a:pt x="600" y="1307"/>
                </a:cubicBezTo>
                <a:cubicBezTo>
                  <a:pt x="610" y="1301"/>
                  <a:pt x="610" y="1301"/>
                  <a:pt x="610" y="1301"/>
                </a:cubicBezTo>
                <a:cubicBezTo>
                  <a:pt x="610" y="1301"/>
                  <a:pt x="615" y="1294"/>
                  <a:pt x="617" y="1293"/>
                </a:cubicBezTo>
                <a:cubicBezTo>
                  <a:pt x="619" y="1293"/>
                  <a:pt x="621" y="1289"/>
                  <a:pt x="623" y="1284"/>
                </a:cubicBezTo>
                <a:cubicBezTo>
                  <a:pt x="626" y="1280"/>
                  <a:pt x="628" y="1277"/>
                  <a:pt x="628" y="1277"/>
                </a:cubicBezTo>
                <a:cubicBezTo>
                  <a:pt x="628" y="1277"/>
                  <a:pt x="640" y="1274"/>
                  <a:pt x="639" y="1273"/>
                </a:cubicBezTo>
                <a:cubicBezTo>
                  <a:pt x="639" y="1271"/>
                  <a:pt x="634" y="1267"/>
                  <a:pt x="640" y="1267"/>
                </a:cubicBezTo>
                <a:cubicBezTo>
                  <a:pt x="646" y="1267"/>
                  <a:pt x="646" y="1267"/>
                  <a:pt x="649" y="1265"/>
                </a:cubicBezTo>
                <a:cubicBezTo>
                  <a:pt x="651" y="1264"/>
                  <a:pt x="650" y="1263"/>
                  <a:pt x="651" y="1260"/>
                </a:cubicBezTo>
                <a:cubicBezTo>
                  <a:pt x="653" y="1258"/>
                  <a:pt x="654" y="1255"/>
                  <a:pt x="654" y="1253"/>
                </a:cubicBezTo>
                <a:cubicBezTo>
                  <a:pt x="653" y="1251"/>
                  <a:pt x="648" y="1243"/>
                  <a:pt x="648" y="1241"/>
                </a:cubicBezTo>
                <a:cubicBezTo>
                  <a:pt x="647" y="1238"/>
                  <a:pt x="648" y="1232"/>
                  <a:pt x="648" y="1232"/>
                </a:cubicBezTo>
                <a:cubicBezTo>
                  <a:pt x="648" y="1232"/>
                  <a:pt x="651" y="1231"/>
                  <a:pt x="654" y="1230"/>
                </a:cubicBezTo>
                <a:cubicBezTo>
                  <a:pt x="656" y="1228"/>
                  <a:pt x="660" y="1221"/>
                  <a:pt x="660" y="1221"/>
                </a:cubicBezTo>
                <a:cubicBezTo>
                  <a:pt x="661" y="1216"/>
                  <a:pt x="661" y="1216"/>
                  <a:pt x="661" y="1216"/>
                </a:cubicBezTo>
                <a:cubicBezTo>
                  <a:pt x="661" y="1216"/>
                  <a:pt x="665" y="1213"/>
                  <a:pt x="666" y="1213"/>
                </a:cubicBezTo>
                <a:cubicBezTo>
                  <a:pt x="668" y="1212"/>
                  <a:pt x="684" y="1206"/>
                  <a:pt x="685" y="1206"/>
                </a:cubicBezTo>
                <a:cubicBezTo>
                  <a:pt x="686" y="1206"/>
                  <a:pt x="696" y="1207"/>
                  <a:pt x="693" y="1202"/>
                </a:cubicBezTo>
                <a:cubicBezTo>
                  <a:pt x="690" y="1198"/>
                  <a:pt x="689" y="1196"/>
                  <a:pt x="688" y="1193"/>
                </a:cubicBezTo>
                <a:cubicBezTo>
                  <a:pt x="687" y="1190"/>
                  <a:pt x="687" y="1183"/>
                  <a:pt x="687" y="1182"/>
                </a:cubicBezTo>
                <a:cubicBezTo>
                  <a:pt x="688" y="1181"/>
                  <a:pt x="696" y="1178"/>
                  <a:pt x="687" y="1177"/>
                </a:cubicBezTo>
                <a:cubicBezTo>
                  <a:pt x="678" y="1176"/>
                  <a:pt x="685" y="1173"/>
                  <a:pt x="683" y="1171"/>
                </a:cubicBezTo>
                <a:cubicBezTo>
                  <a:pt x="680" y="1169"/>
                  <a:pt x="674" y="1165"/>
                  <a:pt x="674" y="1165"/>
                </a:cubicBezTo>
                <a:cubicBezTo>
                  <a:pt x="671" y="1165"/>
                  <a:pt x="671" y="1165"/>
                  <a:pt x="671" y="1165"/>
                </a:cubicBezTo>
                <a:cubicBezTo>
                  <a:pt x="672" y="1155"/>
                  <a:pt x="672" y="1155"/>
                  <a:pt x="672" y="1155"/>
                </a:cubicBezTo>
                <a:cubicBezTo>
                  <a:pt x="672" y="1155"/>
                  <a:pt x="675" y="1151"/>
                  <a:pt x="676" y="1151"/>
                </a:cubicBezTo>
                <a:cubicBezTo>
                  <a:pt x="677" y="1150"/>
                  <a:pt x="678" y="1146"/>
                  <a:pt x="676" y="1146"/>
                </a:cubicBezTo>
                <a:cubicBezTo>
                  <a:pt x="674" y="1147"/>
                  <a:pt x="668" y="1148"/>
                  <a:pt x="668" y="1148"/>
                </a:cubicBezTo>
                <a:cubicBezTo>
                  <a:pt x="668" y="1148"/>
                  <a:pt x="663" y="1148"/>
                  <a:pt x="664" y="1146"/>
                </a:cubicBezTo>
                <a:cubicBezTo>
                  <a:pt x="664" y="1143"/>
                  <a:pt x="666" y="1143"/>
                  <a:pt x="669" y="1140"/>
                </a:cubicBezTo>
                <a:cubicBezTo>
                  <a:pt x="672" y="1137"/>
                  <a:pt x="673" y="1135"/>
                  <a:pt x="673" y="1135"/>
                </a:cubicBezTo>
                <a:cubicBezTo>
                  <a:pt x="672" y="1129"/>
                  <a:pt x="672" y="1129"/>
                  <a:pt x="672" y="1129"/>
                </a:cubicBezTo>
                <a:cubicBezTo>
                  <a:pt x="672" y="1129"/>
                  <a:pt x="672" y="1125"/>
                  <a:pt x="671" y="1125"/>
                </a:cubicBezTo>
                <a:cubicBezTo>
                  <a:pt x="671" y="1124"/>
                  <a:pt x="665" y="1112"/>
                  <a:pt x="665" y="1112"/>
                </a:cubicBezTo>
                <a:cubicBezTo>
                  <a:pt x="665" y="1112"/>
                  <a:pt x="659" y="1110"/>
                  <a:pt x="658" y="1112"/>
                </a:cubicBezTo>
                <a:cubicBezTo>
                  <a:pt x="658" y="1114"/>
                  <a:pt x="656" y="1118"/>
                  <a:pt x="656" y="1118"/>
                </a:cubicBezTo>
                <a:cubicBezTo>
                  <a:pt x="649" y="1118"/>
                  <a:pt x="649" y="1118"/>
                  <a:pt x="649" y="1118"/>
                </a:cubicBezTo>
                <a:cubicBezTo>
                  <a:pt x="645" y="1115"/>
                  <a:pt x="645" y="1115"/>
                  <a:pt x="645" y="1115"/>
                </a:cubicBezTo>
                <a:cubicBezTo>
                  <a:pt x="637" y="1113"/>
                  <a:pt x="637" y="1113"/>
                  <a:pt x="637" y="1113"/>
                </a:cubicBezTo>
                <a:cubicBezTo>
                  <a:pt x="637" y="1113"/>
                  <a:pt x="636" y="1114"/>
                  <a:pt x="635" y="1115"/>
                </a:cubicBezTo>
                <a:cubicBezTo>
                  <a:pt x="635" y="1116"/>
                  <a:pt x="627" y="1111"/>
                  <a:pt x="627" y="1111"/>
                </a:cubicBezTo>
                <a:cubicBezTo>
                  <a:pt x="627" y="1111"/>
                  <a:pt x="624" y="1115"/>
                  <a:pt x="623" y="1116"/>
                </a:cubicBezTo>
                <a:cubicBezTo>
                  <a:pt x="623" y="1116"/>
                  <a:pt x="615" y="1114"/>
                  <a:pt x="615" y="1114"/>
                </a:cubicBezTo>
                <a:cubicBezTo>
                  <a:pt x="607" y="1115"/>
                  <a:pt x="607" y="1115"/>
                  <a:pt x="607" y="1115"/>
                </a:cubicBezTo>
                <a:cubicBezTo>
                  <a:pt x="600" y="1116"/>
                  <a:pt x="600" y="1116"/>
                  <a:pt x="600" y="1116"/>
                </a:cubicBezTo>
                <a:cubicBezTo>
                  <a:pt x="594" y="1113"/>
                  <a:pt x="594" y="1113"/>
                  <a:pt x="594" y="1113"/>
                </a:cubicBezTo>
                <a:cubicBezTo>
                  <a:pt x="592" y="1116"/>
                  <a:pt x="592" y="1116"/>
                  <a:pt x="592" y="1116"/>
                </a:cubicBezTo>
                <a:cubicBezTo>
                  <a:pt x="593" y="1121"/>
                  <a:pt x="593" y="1121"/>
                  <a:pt x="593" y="1121"/>
                </a:cubicBezTo>
                <a:cubicBezTo>
                  <a:pt x="588" y="1124"/>
                  <a:pt x="588" y="1124"/>
                  <a:pt x="588" y="1124"/>
                </a:cubicBezTo>
                <a:cubicBezTo>
                  <a:pt x="582" y="1120"/>
                  <a:pt x="582" y="1120"/>
                  <a:pt x="582" y="1120"/>
                </a:cubicBezTo>
                <a:cubicBezTo>
                  <a:pt x="577" y="1119"/>
                  <a:pt x="577" y="1119"/>
                  <a:pt x="577" y="1119"/>
                </a:cubicBezTo>
                <a:cubicBezTo>
                  <a:pt x="570" y="1112"/>
                  <a:pt x="570" y="1112"/>
                  <a:pt x="570" y="1112"/>
                </a:cubicBezTo>
                <a:cubicBezTo>
                  <a:pt x="564" y="1110"/>
                  <a:pt x="564" y="1110"/>
                  <a:pt x="564" y="1110"/>
                </a:cubicBezTo>
                <a:cubicBezTo>
                  <a:pt x="558" y="1107"/>
                  <a:pt x="558" y="1107"/>
                  <a:pt x="558" y="1107"/>
                </a:cubicBezTo>
                <a:cubicBezTo>
                  <a:pt x="558" y="1107"/>
                  <a:pt x="555" y="1115"/>
                  <a:pt x="554" y="1116"/>
                </a:cubicBezTo>
                <a:cubicBezTo>
                  <a:pt x="553" y="1116"/>
                  <a:pt x="548" y="1118"/>
                  <a:pt x="547" y="1118"/>
                </a:cubicBezTo>
                <a:cubicBezTo>
                  <a:pt x="545" y="1119"/>
                  <a:pt x="544" y="1124"/>
                  <a:pt x="544" y="1124"/>
                </a:cubicBezTo>
                <a:cubicBezTo>
                  <a:pt x="539" y="1127"/>
                  <a:pt x="539" y="1127"/>
                  <a:pt x="539" y="1127"/>
                </a:cubicBezTo>
                <a:cubicBezTo>
                  <a:pt x="539" y="1127"/>
                  <a:pt x="536" y="1125"/>
                  <a:pt x="534" y="1125"/>
                </a:cubicBezTo>
                <a:cubicBezTo>
                  <a:pt x="533" y="1125"/>
                  <a:pt x="532" y="1126"/>
                  <a:pt x="532" y="1126"/>
                </a:cubicBezTo>
                <a:cubicBezTo>
                  <a:pt x="530" y="1129"/>
                  <a:pt x="530" y="1129"/>
                  <a:pt x="530" y="1129"/>
                </a:cubicBezTo>
                <a:cubicBezTo>
                  <a:pt x="530" y="1129"/>
                  <a:pt x="529" y="1129"/>
                  <a:pt x="526" y="1127"/>
                </a:cubicBezTo>
                <a:cubicBezTo>
                  <a:pt x="524" y="1126"/>
                  <a:pt x="521" y="1124"/>
                  <a:pt x="521" y="1124"/>
                </a:cubicBezTo>
                <a:cubicBezTo>
                  <a:pt x="518" y="1123"/>
                  <a:pt x="518" y="1123"/>
                  <a:pt x="518" y="1123"/>
                </a:cubicBezTo>
                <a:cubicBezTo>
                  <a:pt x="518" y="1123"/>
                  <a:pt x="509" y="1127"/>
                  <a:pt x="508" y="1128"/>
                </a:cubicBezTo>
                <a:cubicBezTo>
                  <a:pt x="508" y="1129"/>
                  <a:pt x="506" y="1132"/>
                  <a:pt x="506" y="1132"/>
                </a:cubicBezTo>
                <a:cubicBezTo>
                  <a:pt x="501" y="1128"/>
                  <a:pt x="501" y="1128"/>
                  <a:pt x="501" y="1128"/>
                </a:cubicBezTo>
                <a:cubicBezTo>
                  <a:pt x="495" y="1124"/>
                  <a:pt x="495" y="1124"/>
                  <a:pt x="495" y="1124"/>
                </a:cubicBezTo>
                <a:cubicBezTo>
                  <a:pt x="494" y="1117"/>
                  <a:pt x="494" y="1117"/>
                  <a:pt x="494" y="1117"/>
                </a:cubicBezTo>
                <a:cubicBezTo>
                  <a:pt x="483" y="1107"/>
                  <a:pt x="483" y="1107"/>
                  <a:pt x="483" y="1107"/>
                </a:cubicBezTo>
                <a:cubicBezTo>
                  <a:pt x="481" y="1097"/>
                  <a:pt x="481" y="1097"/>
                  <a:pt x="481" y="1097"/>
                </a:cubicBezTo>
                <a:cubicBezTo>
                  <a:pt x="473" y="1091"/>
                  <a:pt x="473" y="1091"/>
                  <a:pt x="473" y="1091"/>
                </a:cubicBezTo>
                <a:cubicBezTo>
                  <a:pt x="468" y="1097"/>
                  <a:pt x="468" y="1097"/>
                  <a:pt x="468" y="1097"/>
                </a:cubicBezTo>
                <a:cubicBezTo>
                  <a:pt x="460" y="1096"/>
                  <a:pt x="460" y="1096"/>
                  <a:pt x="460" y="1096"/>
                </a:cubicBezTo>
                <a:close/>
                <a:moveTo>
                  <a:pt x="357" y="73"/>
                </a:moveTo>
                <a:cubicBezTo>
                  <a:pt x="357" y="73"/>
                  <a:pt x="357" y="73"/>
                  <a:pt x="357" y="73"/>
                </a:cubicBezTo>
                <a:cubicBezTo>
                  <a:pt x="358" y="74"/>
                  <a:pt x="358" y="74"/>
                  <a:pt x="358" y="74"/>
                </a:cubicBezTo>
                <a:cubicBezTo>
                  <a:pt x="358" y="74"/>
                  <a:pt x="364" y="80"/>
                  <a:pt x="369" y="80"/>
                </a:cubicBezTo>
                <a:cubicBezTo>
                  <a:pt x="374" y="80"/>
                  <a:pt x="370" y="80"/>
                  <a:pt x="375" y="79"/>
                </a:cubicBezTo>
                <a:cubicBezTo>
                  <a:pt x="379" y="77"/>
                  <a:pt x="380" y="74"/>
                  <a:pt x="382" y="71"/>
                </a:cubicBezTo>
                <a:cubicBezTo>
                  <a:pt x="384" y="68"/>
                  <a:pt x="384" y="68"/>
                  <a:pt x="384" y="65"/>
                </a:cubicBezTo>
                <a:cubicBezTo>
                  <a:pt x="384" y="62"/>
                  <a:pt x="384" y="57"/>
                  <a:pt x="384" y="54"/>
                </a:cubicBezTo>
                <a:cubicBezTo>
                  <a:pt x="384" y="51"/>
                  <a:pt x="387" y="52"/>
                  <a:pt x="390" y="52"/>
                </a:cubicBezTo>
                <a:cubicBezTo>
                  <a:pt x="392" y="52"/>
                  <a:pt x="388" y="44"/>
                  <a:pt x="388" y="44"/>
                </a:cubicBezTo>
                <a:cubicBezTo>
                  <a:pt x="388" y="44"/>
                  <a:pt x="379" y="40"/>
                  <a:pt x="375" y="40"/>
                </a:cubicBezTo>
                <a:cubicBezTo>
                  <a:pt x="371" y="40"/>
                  <a:pt x="362" y="39"/>
                  <a:pt x="362" y="39"/>
                </a:cubicBezTo>
                <a:cubicBezTo>
                  <a:pt x="351" y="53"/>
                  <a:pt x="351" y="53"/>
                  <a:pt x="351" y="53"/>
                </a:cubicBezTo>
                <a:cubicBezTo>
                  <a:pt x="351" y="53"/>
                  <a:pt x="355" y="72"/>
                  <a:pt x="357" y="73"/>
                </a:cubicBez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43" name="Freeform 109">
            <a:extLst>
              <a:ext uri="{FF2B5EF4-FFF2-40B4-BE49-F238E27FC236}">
                <a16:creationId xmlns:a16="http://schemas.microsoft.com/office/drawing/2014/main" id="{04CACF1F-7CD4-494A-8A2C-F6F423A146B7}"/>
              </a:ext>
            </a:extLst>
          </p:cNvPr>
          <p:cNvSpPr>
            <a:spLocks noEditPoints="1"/>
          </p:cNvSpPr>
          <p:nvPr/>
        </p:nvSpPr>
        <p:spPr bwMode="auto">
          <a:xfrm>
            <a:off x="4873184" y="999586"/>
            <a:ext cx="831105" cy="1511992"/>
          </a:xfrm>
          <a:custGeom>
            <a:avLst/>
            <a:gdLst>
              <a:gd name="T0" fmla="*/ 29 w 291"/>
              <a:gd name="T1" fmla="*/ 540 h 550"/>
              <a:gd name="T2" fmla="*/ 96 w 291"/>
              <a:gd name="T3" fmla="*/ 541 h 550"/>
              <a:gd name="T4" fmla="*/ 173 w 291"/>
              <a:gd name="T5" fmla="*/ 531 h 550"/>
              <a:gd name="T6" fmla="*/ 212 w 291"/>
              <a:gd name="T7" fmla="*/ 534 h 550"/>
              <a:gd name="T8" fmla="*/ 254 w 291"/>
              <a:gd name="T9" fmla="*/ 506 h 550"/>
              <a:gd name="T10" fmla="*/ 285 w 291"/>
              <a:gd name="T11" fmla="*/ 469 h 550"/>
              <a:gd name="T12" fmla="*/ 250 w 291"/>
              <a:gd name="T13" fmla="*/ 407 h 550"/>
              <a:gd name="T14" fmla="*/ 238 w 291"/>
              <a:gd name="T15" fmla="*/ 368 h 550"/>
              <a:gd name="T16" fmla="*/ 207 w 291"/>
              <a:gd name="T17" fmla="*/ 282 h 550"/>
              <a:gd name="T18" fmla="*/ 158 w 291"/>
              <a:gd name="T19" fmla="*/ 243 h 550"/>
              <a:gd name="T20" fmla="*/ 165 w 291"/>
              <a:gd name="T21" fmla="*/ 227 h 550"/>
              <a:gd name="T22" fmla="*/ 220 w 291"/>
              <a:gd name="T23" fmla="*/ 173 h 550"/>
              <a:gd name="T24" fmla="*/ 167 w 291"/>
              <a:gd name="T25" fmla="*/ 157 h 550"/>
              <a:gd name="T26" fmla="*/ 143 w 291"/>
              <a:gd name="T27" fmla="*/ 156 h 550"/>
              <a:gd name="T28" fmla="*/ 166 w 291"/>
              <a:gd name="T29" fmla="*/ 136 h 550"/>
              <a:gd name="T30" fmla="*/ 157 w 291"/>
              <a:gd name="T31" fmla="*/ 107 h 550"/>
              <a:gd name="T32" fmla="*/ 136 w 291"/>
              <a:gd name="T33" fmla="*/ 106 h 550"/>
              <a:gd name="T34" fmla="*/ 128 w 291"/>
              <a:gd name="T35" fmla="*/ 138 h 550"/>
              <a:gd name="T36" fmla="*/ 111 w 291"/>
              <a:gd name="T37" fmla="*/ 142 h 550"/>
              <a:gd name="T38" fmla="*/ 107 w 291"/>
              <a:gd name="T39" fmla="*/ 165 h 550"/>
              <a:gd name="T40" fmla="*/ 90 w 291"/>
              <a:gd name="T41" fmla="*/ 144 h 550"/>
              <a:gd name="T42" fmla="*/ 84 w 291"/>
              <a:gd name="T43" fmla="*/ 159 h 550"/>
              <a:gd name="T44" fmla="*/ 104 w 291"/>
              <a:gd name="T45" fmla="*/ 172 h 550"/>
              <a:gd name="T46" fmla="*/ 84 w 291"/>
              <a:gd name="T47" fmla="*/ 191 h 550"/>
              <a:gd name="T48" fmla="*/ 95 w 291"/>
              <a:gd name="T49" fmla="*/ 210 h 550"/>
              <a:gd name="T50" fmla="*/ 65 w 291"/>
              <a:gd name="T51" fmla="*/ 241 h 550"/>
              <a:gd name="T52" fmla="*/ 87 w 291"/>
              <a:gd name="T53" fmla="*/ 231 h 550"/>
              <a:gd name="T54" fmla="*/ 83 w 291"/>
              <a:gd name="T55" fmla="*/ 256 h 550"/>
              <a:gd name="T56" fmla="*/ 101 w 291"/>
              <a:gd name="T57" fmla="*/ 237 h 550"/>
              <a:gd name="T58" fmla="*/ 98 w 291"/>
              <a:gd name="T59" fmla="*/ 306 h 550"/>
              <a:gd name="T60" fmla="*/ 133 w 291"/>
              <a:gd name="T61" fmla="*/ 306 h 550"/>
              <a:gd name="T62" fmla="*/ 142 w 291"/>
              <a:gd name="T63" fmla="*/ 337 h 550"/>
              <a:gd name="T64" fmla="*/ 144 w 291"/>
              <a:gd name="T65" fmla="*/ 382 h 550"/>
              <a:gd name="T66" fmla="*/ 97 w 291"/>
              <a:gd name="T67" fmla="*/ 376 h 550"/>
              <a:gd name="T68" fmla="*/ 103 w 291"/>
              <a:gd name="T69" fmla="*/ 422 h 550"/>
              <a:gd name="T70" fmla="*/ 62 w 291"/>
              <a:gd name="T71" fmla="*/ 461 h 550"/>
              <a:gd name="T72" fmla="*/ 101 w 291"/>
              <a:gd name="T73" fmla="*/ 472 h 550"/>
              <a:gd name="T74" fmla="*/ 139 w 291"/>
              <a:gd name="T75" fmla="*/ 482 h 550"/>
              <a:gd name="T76" fmla="*/ 50 w 291"/>
              <a:gd name="T77" fmla="*/ 266 h 550"/>
              <a:gd name="T78" fmla="*/ 80 w 291"/>
              <a:gd name="T79" fmla="*/ 314 h 550"/>
              <a:gd name="T80" fmla="*/ 41 w 291"/>
              <a:gd name="T81" fmla="*/ 324 h 550"/>
              <a:gd name="T82" fmla="*/ 13 w 291"/>
              <a:gd name="T83" fmla="*/ 287 h 550"/>
              <a:gd name="T84" fmla="*/ 75 w 291"/>
              <a:gd name="T85" fmla="*/ 227 h 550"/>
              <a:gd name="T86" fmla="*/ 103 w 291"/>
              <a:gd name="T87" fmla="*/ 263 h 550"/>
              <a:gd name="T88" fmla="*/ 65 w 291"/>
              <a:gd name="T89" fmla="*/ 199 h 550"/>
              <a:gd name="T90" fmla="*/ 78 w 291"/>
              <a:gd name="T91" fmla="*/ 171 h 550"/>
              <a:gd name="T92" fmla="*/ 46 w 291"/>
              <a:gd name="T93" fmla="*/ 177 h 550"/>
              <a:gd name="T94" fmla="*/ 59 w 291"/>
              <a:gd name="T95" fmla="*/ 158 h 550"/>
              <a:gd name="T96" fmla="*/ 69 w 291"/>
              <a:gd name="T97" fmla="*/ 132 h 550"/>
              <a:gd name="T98" fmla="*/ 80 w 291"/>
              <a:gd name="T99" fmla="*/ 106 h 550"/>
              <a:gd name="T100" fmla="*/ 94 w 291"/>
              <a:gd name="T101" fmla="*/ 116 h 550"/>
              <a:gd name="T102" fmla="*/ 267 w 291"/>
              <a:gd name="T103" fmla="*/ 15 h 550"/>
              <a:gd name="T104" fmla="*/ 245 w 291"/>
              <a:gd name="T105" fmla="*/ 27 h 550"/>
              <a:gd name="T106" fmla="*/ 269 w 291"/>
              <a:gd name="T107" fmla="*/ 2 h 550"/>
              <a:gd name="T108" fmla="*/ 259 w 291"/>
              <a:gd name="T109" fmla="*/ 29 h 550"/>
              <a:gd name="T110" fmla="*/ 243 w 291"/>
              <a:gd name="T111" fmla="*/ 64 h 550"/>
              <a:gd name="T112" fmla="*/ 221 w 291"/>
              <a:gd name="T113" fmla="*/ 72 h 550"/>
              <a:gd name="T114" fmla="*/ 205 w 291"/>
              <a:gd name="T115" fmla="*/ 80 h 550"/>
              <a:gd name="T116" fmla="*/ 204 w 291"/>
              <a:gd name="T117" fmla="*/ 75 h 550"/>
              <a:gd name="T118" fmla="*/ 191 w 291"/>
              <a:gd name="T119" fmla="*/ 91 h 550"/>
              <a:gd name="T120" fmla="*/ 187 w 291"/>
              <a:gd name="T121" fmla="*/ 9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550">
                <a:moveTo>
                  <a:pt x="73" y="501"/>
                </a:moveTo>
                <a:cubicBezTo>
                  <a:pt x="69" y="504"/>
                  <a:pt x="69" y="504"/>
                  <a:pt x="69" y="504"/>
                </a:cubicBezTo>
                <a:cubicBezTo>
                  <a:pt x="69" y="508"/>
                  <a:pt x="69" y="508"/>
                  <a:pt x="69" y="508"/>
                </a:cubicBezTo>
                <a:cubicBezTo>
                  <a:pt x="67" y="512"/>
                  <a:pt x="67" y="512"/>
                  <a:pt x="67" y="512"/>
                </a:cubicBezTo>
                <a:cubicBezTo>
                  <a:pt x="67" y="512"/>
                  <a:pt x="65" y="513"/>
                  <a:pt x="65" y="514"/>
                </a:cubicBezTo>
                <a:cubicBezTo>
                  <a:pt x="64" y="515"/>
                  <a:pt x="60" y="518"/>
                  <a:pt x="60" y="518"/>
                </a:cubicBezTo>
                <a:cubicBezTo>
                  <a:pt x="60" y="518"/>
                  <a:pt x="60" y="519"/>
                  <a:pt x="59" y="519"/>
                </a:cubicBezTo>
                <a:cubicBezTo>
                  <a:pt x="58" y="519"/>
                  <a:pt x="51" y="522"/>
                  <a:pt x="51" y="522"/>
                </a:cubicBezTo>
                <a:cubicBezTo>
                  <a:pt x="49" y="526"/>
                  <a:pt x="49" y="526"/>
                  <a:pt x="49" y="526"/>
                </a:cubicBezTo>
                <a:cubicBezTo>
                  <a:pt x="45" y="527"/>
                  <a:pt x="45" y="527"/>
                  <a:pt x="45" y="527"/>
                </a:cubicBezTo>
                <a:cubicBezTo>
                  <a:pt x="42" y="532"/>
                  <a:pt x="42" y="532"/>
                  <a:pt x="42" y="532"/>
                </a:cubicBezTo>
                <a:cubicBezTo>
                  <a:pt x="37" y="534"/>
                  <a:pt x="37" y="534"/>
                  <a:pt x="37" y="534"/>
                </a:cubicBezTo>
                <a:cubicBezTo>
                  <a:pt x="33" y="535"/>
                  <a:pt x="33" y="535"/>
                  <a:pt x="33" y="535"/>
                </a:cubicBezTo>
                <a:cubicBezTo>
                  <a:pt x="29" y="533"/>
                  <a:pt x="29" y="533"/>
                  <a:pt x="29" y="533"/>
                </a:cubicBezTo>
                <a:cubicBezTo>
                  <a:pt x="26" y="535"/>
                  <a:pt x="26" y="535"/>
                  <a:pt x="26" y="535"/>
                </a:cubicBezTo>
                <a:cubicBezTo>
                  <a:pt x="23" y="537"/>
                  <a:pt x="23" y="537"/>
                  <a:pt x="23" y="537"/>
                </a:cubicBezTo>
                <a:cubicBezTo>
                  <a:pt x="24" y="541"/>
                  <a:pt x="24" y="541"/>
                  <a:pt x="24" y="541"/>
                </a:cubicBezTo>
                <a:cubicBezTo>
                  <a:pt x="27" y="543"/>
                  <a:pt x="27" y="543"/>
                  <a:pt x="27" y="543"/>
                </a:cubicBezTo>
                <a:cubicBezTo>
                  <a:pt x="29" y="540"/>
                  <a:pt x="29" y="540"/>
                  <a:pt x="29" y="540"/>
                </a:cubicBezTo>
                <a:cubicBezTo>
                  <a:pt x="35" y="542"/>
                  <a:pt x="35" y="542"/>
                  <a:pt x="35" y="542"/>
                </a:cubicBezTo>
                <a:cubicBezTo>
                  <a:pt x="35" y="542"/>
                  <a:pt x="37" y="545"/>
                  <a:pt x="38" y="546"/>
                </a:cubicBezTo>
                <a:cubicBezTo>
                  <a:pt x="38" y="547"/>
                  <a:pt x="38" y="550"/>
                  <a:pt x="39" y="550"/>
                </a:cubicBezTo>
                <a:cubicBezTo>
                  <a:pt x="40" y="549"/>
                  <a:pt x="45" y="546"/>
                  <a:pt x="45" y="546"/>
                </a:cubicBezTo>
                <a:cubicBezTo>
                  <a:pt x="43" y="542"/>
                  <a:pt x="43" y="542"/>
                  <a:pt x="43" y="542"/>
                </a:cubicBezTo>
                <a:cubicBezTo>
                  <a:pt x="43" y="542"/>
                  <a:pt x="46" y="541"/>
                  <a:pt x="48" y="541"/>
                </a:cubicBezTo>
                <a:cubicBezTo>
                  <a:pt x="50" y="541"/>
                  <a:pt x="52" y="542"/>
                  <a:pt x="53" y="540"/>
                </a:cubicBezTo>
                <a:cubicBezTo>
                  <a:pt x="53" y="539"/>
                  <a:pt x="56" y="539"/>
                  <a:pt x="56" y="539"/>
                </a:cubicBezTo>
                <a:cubicBezTo>
                  <a:pt x="56" y="539"/>
                  <a:pt x="58" y="536"/>
                  <a:pt x="58" y="536"/>
                </a:cubicBezTo>
                <a:cubicBezTo>
                  <a:pt x="58" y="535"/>
                  <a:pt x="61" y="533"/>
                  <a:pt x="61" y="533"/>
                </a:cubicBezTo>
                <a:cubicBezTo>
                  <a:pt x="61" y="533"/>
                  <a:pt x="68" y="536"/>
                  <a:pt x="69" y="536"/>
                </a:cubicBezTo>
                <a:cubicBezTo>
                  <a:pt x="70" y="536"/>
                  <a:pt x="77" y="534"/>
                  <a:pt x="77" y="534"/>
                </a:cubicBezTo>
                <a:cubicBezTo>
                  <a:pt x="80" y="537"/>
                  <a:pt x="80" y="537"/>
                  <a:pt x="80" y="537"/>
                </a:cubicBezTo>
                <a:cubicBezTo>
                  <a:pt x="80" y="537"/>
                  <a:pt x="80" y="539"/>
                  <a:pt x="82" y="540"/>
                </a:cubicBezTo>
                <a:cubicBezTo>
                  <a:pt x="84" y="540"/>
                  <a:pt x="85" y="540"/>
                  <a:pt x="85" y="540"/>
                </a:cubicBezTo>
                <a:cubicBezTo>
                  <a:pt x="88" y="544"/>
                  <a:pt x="88" y="544"/>
                  <a:pt x="88" y="544"/>
                </a:cubicBezTo>
                <a:cubicBezTo>
                  <a:pt x="91" y="546"/>
                  <a:pt x="91" y="546"/>
                  <a:pt x="91" y="546"/>
                </a:cubicBezTo>
                <a:cubicBezTo>
                  <a:pt x="91" y="546"/>
                  <a:pt x="94" y="546"/>
                  <a:pt x="94" y="545"/>
                </a:cubicBezTo>
                <a:cubicBezTo>
                  <a:pt x="94" y="544"/>
                  <a:pt x="95" y="542"/>
                  <a:pt x="96" y="541"/>
                </a:cubicBezTo>
                <a:cubicBezTo>
                  <a:pt x="97" y="541"/>
                  <a:pt x="100" y="540"/>
                  <a:pt x="100" y="540"/>
                </a:cubicBezTo>
                <a:cubicBezTo>
                  <a:pt x="100" y="540"/>
                  <a:pt x="100" y="538"/>
                  <a:pt x="100" y="537"/>
                </a:cubicBezTo>
                <a:cubicBezTo>
                  <a:pt x="100" y="535"/>
                  <a:pt x="100" y="532"/>
                  <a:pt x="101" y="531"/>
                </a:cubicBezTo>
                <a:cubicBezTo>
                  <a:pt x="101" y="531"/>
                  <a:pt x="104" y="527"/>
                  <a:pt x="104" y="527"/>
                </a:cubicBezTo>
                <a:cubicBezTo>
                  <a:pt x="109" y="526"/>
                  <a:pt x="109" y="526"/>
                  <a:pt x="109" y="526"/>
                </a:cubicBezTo>
                <a:cubicBezTo>
                  <a:pt x="121" y="525"/>
                  <a:pt x="121" y="525"/>
                  <a:pt x="121" y="525"/>
                </a:cubicBezTo>
                <a:cubicBezTo>
                  <a:pt x="125" y="525"/>
                  <a:pt x="125" y="525"/>
                  <a:pt x="125" y="525"/>
                </a:cubicBezTo>
                <a:cubicBezTo>
                  <a:pt x="130" y="529"/>
                  <a:pt x="130" y="529"/>
                  <a:pt x="130" y="529"/>
                </a:cubicBezTo>
                <a:cubicBezTo>
                  <a:pt x="135" y="534"/>
                  <a:pt x="135" y="534"/>
                  <a:pt x="135" y="534"/>
                </a:cubicBezTo>
                <a:cubicBezTo>
                  <a:pt x="135" y="534"/>
                  <a:pt x="138" y="538"/>
                  <a:pt x="138" y="537"/>
                </a:cubicBezTo>
                <a:cubicBezTo>
                  <a:pt x="139" y="535"/>
                  <a:pt x="140" y="531"/>
                  <a:pt x="141" y="531"/>
                </a:cubicBezTo>
                <a:cubicBezTo>
                  <a:pt x="142" y="531"/>
                  <a:pt x="145" y="535"/>
                  <a:pt x="145" y="535"/>
                </a:cubicBezTo>
                <a:cubicBezTo>
                  <a:pt x="149" y="536"/>
                  <a:pt x="149" y="536"/>
                  <a:pt x="149" y="536"/>
                </a:cubicBezTo>
                <a:cubicBezTo>
                  <a:pt x="152" y="536"/>
                  <a:pt x="152" y="536"/>
                  <a:pt x="152" y="536"/>
                </a:cubicBezTo>
                <a:cubicBezTo>
                  <a:pt x="155" y="533"/>
                  <a:pt x="155" y="533"/>
                  <a:pt x="155" y="533"/>
                </a:cubicBezTo>
                <a:cubicBezTo>
                  <a:pt x="153" y="530"/>
                  <a:pt x="153" y="530"/>
                  <a:pt x="153" y="530"/>
                </a:cubicBezTo>
                <a:cubicBezTo>
                  <a:pt x="157" y="531"/>
                  <a:pt x="157" y="531"/>
                  <a:pt x="157" y="531"/>
                </a:cubicBezTo>
                <a:cubicBezTo>
                  <a:pt x="168" y="532"/>
                  <a:pt x="168" y="532"/>
                  <a:pt x="168" y="532"/>
                </a:cubicBezTo>
                <a:cubicBezTo>
                  <a:pt x="173" y="531"/>
                  <a:pt x="173" y="531"/>
                  <a:pt x="173" y="531"/>
                </a:cubicBezTo>
                <a:cubicBezTo>
                  <a:pt x="177" y="530"/>
                  <a:pt x="177" y="530"/>
                  <a:pt x="177" y="530"/>
                </a:cubicBezTo>
                <a:cubicBezTo>
                  <a:pt x="177" y="532"/>
                  <a:pt x="177" y="532"/>
                  <a:pt x="177" y="532"/>
                </a:cubicBezTo>
                <a:cubicBezTo>
                  <a:pt x="171" y="534"/>
                  <a:pt x="171" y="534"/>
                  <a:pt x="171" y="534"/>
                </a:cubicBezTo>
                <a:cubicBezTo>
                  <a:pt x="171" y="534"/>
                  <a:pt x="168" y="534"/>
                  <a:pt x="169" y="535"/>
                </a:cubicBezTo>
                <a:cubicBezTo>
                  <a:pt x="170" y="537"/>
                  <a:pt x="175" y="539"/>
                  <a:pt x="175" y="539"/>
                </a:cubicBezTo>
                <a:cubicBezTo>
                  <a:pt x="175" y="539"/>
                  <a:pt x="172" y="540"/>
                  <a:pt x="176" y="540"/>
                </a:cubicBezTo>
                <a:cubicBezTo>
                  <a:pt x="180" y="540"/>
                  <a:pt x="182" y="539"/>
                  <a:pt x="182" y="539"/>
                </a:cubicBezTo>
                <a:cubicBezTo>
                  <a:pt x="185" y="536"/>
                  <a:pt x="185" y="536"/>
                  <a:pt x="185" y="536"/>
                </a:cubicBezTo>
                <a:cubicBezTo>
                  <a:pt x="183" y="534"/>
                  <a:pt x="183" y="534"/>
                  <a:pt x="183" y="534"/>
                </a:cubicBezTo>
                <a:cubicBezTo>
                  <a:pt x="178" y="533"/>
                  <a:pt x="178" y="533"/>
                  <a:pt x="178" y="533"/>
                </a:cubicBezTo>
                <a:cubicBezTo>
                  <a:pt x="179" y="529"/>
                  <a:pt x="179" y="529"/>
                  <a:pt x="179" y="529"/>
                </a:cubicBezTo>
                <a:cubicBezTo>
                  <a:pt x="180" y="529"/>
                  <a:pt x="180" y="529"/>
                  <a:pt x="180" y="529"/>
                </a:cubicBezTo>
                <a:cubicBezTo>
                  <a:pt x="183" y="532"/>
                  <a:pt x="183" y="532"/>
                  <a:pt x="183" y="532"/>
                </a:cubicBezTo>
                <a:cubicBezTo>
                  <a:pt x="186" y="530"/>
                  <a:pt x="186" y="530"/>
                  <a:pt x="186" y="530"/>
                </a:cubicBezTo>
                <a:cubicBezTo>
                  <a:pt x="190" y="531"/>
                  <a:pt x="190" y="531"/>
                  <a:pt x="190" y="531"/>
                </a:cubicBezTo>
                <a:cubicBezTo>
                  <a:pt x="192" y="535"/>
                  <a:pt x="192" y="535"/>
                  <a:pt x="192" y="535"/>
                </a:cubicBezTo>
                <a:cubicBezTo>
                  <a:pt x="192" y="535"/>
                  <a:pt x="194" y="537"/>
                  <a:pt x="196" y="535"/>
                </a:cubicBezTo>
                <a:cubicBezTo>
                  <a:pt x="198" y="534"/>
                  <a:pt x="200" y="533"/>
                  <a:pt x="200" y="533"/>
                </a:cubicBezTo>
                <a:cubicBezTo>
                  <a:pt x="212" y="534"/>
                  <a:pt x="212" y="534"/>
                  <a:pt x="212" y="534"/>
                </a:cubicBezTo>
                <a:cubicBezTo>
                  <a:pt x="212" y="534"/>
                  <a:pt x="218" y="533"/>
                  <a:pt x="219" y="535"/>
                </a:cubicBezTo>
                <a:cubicBezTo>
                  <a:pt x="220" y="536"/>
                  <a:pt x="223" y="538"/>
                  <a:pt x="223" y="538"/>
                </a:cubicBezTo>
                <a:cubicBezTo>
                  <a:pt x="228" y="539"/>
                  <a:pt x="228" y="539"/>
                  <a:pt x="228" y="539"/>
                </a:cubicBezTo>
                <a:cubicBezTo>
                  <a:pt x="233" y="539"/>
                  <a:pt x="233" y="539"/>
                  <a:pt x="233" y="539"/>
                </a:cubicBezTo>
                <a:cubicBezTo>
                  <a:pt x="233" y="539"/>
                  <a:pt x="235" y="537"/>
                  <a:pt x="236" y="536"/>
                </a:cubicBezTo>
                <a:cubicBezTo>
                  <a:pt x="238" y="536"/>
                  <a:pt x="241" y="534"/>
                  <a:pt x="242" y="534"/>
                </a:cubicBezTo>
                <a:cubicBezTo>
                  <a:pt x="244" y="534"/>
                  <a:pt x="249" y="533"/>
                  <a:pt x="249" y="533"/>
                </a:cubicBezTo>
                <a:cubicBezTo>
                  <a:pt x="250" y="533"/>
                  <a:pt x="251" y="534"/>
                  <a:pt x="253" y="533"/>
                </a:cubicBezTo>
                <a:cubicBezTo>
                  <a:pt x="254" y="533"/>
                  <a:pt x="257" y="528"/>
                  <a:pt x="257" y="528"/>
                </a:cubicBezTo>
                <a:cubicBezTo>
                  <a:pt x="257" y="528"/>
                  <a:pt x="258" y="526"/>
                  <a:pt x="260" y="526"/>
                </a:cubicBezTo>
                <a:cubicBezTo>
                  <a:pt x="262" y="526"/>
                  <a:pt x="265" y="526"/>
                  <a:pt x="266" y="525"/>
                </a:cubicBezTo>
                <a:cubicBezTo>
                  <a:pt x="267" y="523"/>
                  <a:pt x="268" y="522"/>
                  <a:pt x="269" y="521"/>
                </a:cubicBezTo>
                <a:cubicBezTo>
                  <a:pt x="270" y="520"/>
                  <a:pt x="272" y="517"/>
                  <a:pt x="271" y="516"/>
                </a:cubicBezTo>
                <a:cubicBezTo>
                  <a:pt x="271" y="515"/>
                  <a:pt x="272" y="511"/>
                  <a:pt x="272" y="511"/>
                </a:cubicBezTo>
                <a:cubicBezTo>
                  <a:pt x="272" y="511"/>
                  <a:pt x="269" y="511"/>
                  <a:pt x="268" y="511"/>
                </a:cubicBezTo>
                <a:cubicBezTo>
                  <a:pt x="267" y="510"/>
                  <a:pt x="263" y="511"/>
                  <a:pt x="262" y="510"/>
                </a:cubicBezTo>
                <a:cubicBezTo>
                  <a:pt x="261" y="510"/>
                  <a:pt x="257" y="510"/>
                  <a:pt x="257" y="510"/>
                </a:cubicBezTo>
                <a:cubicBezTo>
                  <a:pt x="256" y="508"/>
                  <a:pt x="256" y="508"/>
                  <a:pt x="256" y="508"/>
                </a:cubicBezTo>
                <a:cubicBezTo>
                  <a:pt x="256" y="508"/>
                  <a:pt x="255" y="507"/>
                  <a:pt x="254" y="506"/>
                </a:cubicBezTo>
                <a:cubicBezTo>
                  <a:pt x="253" y="506"/>
                  <a:pt x="254" y="506"/>
                  <a:pt x="252" y="505"/>
                </a:cubicBezTo>
                <a:cubicBezTo>
                  <a:pt x="251" y="505"/>
                  <a:pt x="249" y="503"/>
                  <a:pt x="249" y="503"/>
                </a:cubicBezTo>
                <a:cubicBezTo>
                  <a:pt x="246" y="502"/>
                  <a:pt x="246" y="502"/>
                  <a:pt x="246" y="502"/>
                </a:cubicBezTo>
                <a:cubicBezTo>
                  <a:pt x="242" y="502"/>
                  <a:pt x="242" y="502"/>
                  <a:pt x="242" y="502"/>
                </a:cubicBezTo>
                <a:cubicBezTo>
                  <a:pt x="246" y="500"/>
                  <a:pt x="246" y="500"/>
                  <a:pt x="246" y="500"/>
                </a:cubicBezTo>
                <a:cubicBezTo>
                  <a:pt x="246" y="500"/>
                  <a:pt x="250" y="500"/>
                  <a:pt x="251" y="500"/>
                </a:cubicBezTo>
                <a:cubicBezTo>
                  <a:pt x="252" y="501"/>
                  <a:pt x="256" y="501"/>
                  <a:pt x="256" y="500"/>
                </a:cubicBezTo>
                <a:cubicBezTo>
                  <a:pt x="257" y="500"/>
                  <a:pt x="260" y="495"/>
                  <a:pt x="260" y="495"/>
                </a:cubicBezTo>
                <a:cubicBezTo>
                  <a:pt x="259" y="492"/>
                  <a:pt x="259" y="492"/>
                  <a:pt x="259" y="492"/>
                </a:cubicBezTo>
                <a:cubicBezTo>
                  <a:pt x="257" y="490"/>
                  <a:pt x="257" y="490"/>
                  <a:pt x="257" y="490"/>
                </a:cubicBezTo>
                <a:cubicBezTo>
                  <a:pt x="253" y="491"/>
                  <a:pt x="253" y="491"/>
                  <a:pt x="253" y="491"/>
                </a:cubicBezTo>
                <a:cubicBezTo>
                  <a:pt x="259" y="488"/>
                  <a:pt x="259" y="488"/>
                  <a:pt x="259" y="488"/>
                </a:cubicBezTo>
                <a:cubicBezTo>
                  <a:pt x="261" y="486"/>
                  <a:pt x="261" y="486"/>
                  <a:pt x="261" y="486"/>
                </a:cubicBezTo>
                <a:cubicBezTo>
                  <a:pt x="264" y="488"/>
                  <a:pt x="264" y="488"/>
                  <a:pt x="264" y="488"/>
                </a:cubicBezTo>
                <a:cubicBezTo>
                  <a:pt x="264" y="488"/>
                  <a:pt x="269" y="489"/>
                  <a:pt x="269" y="488"/>
                </a:cubicBezTo>
                <a:cubicBezTo>
                  <a:pt x="270" y="487"/>
                  <a:pt x="271" y="485"/>
                  <a:pt x="271" y="485"/>
                </a:cubicBezTo>
                <a:cubicBezTo>
                  <a:pt x="271" y="482"/>
                  <a:pt x="271" y="482"/>
                  <a:pt x="271" y="482"/>
                </a:cubicBezTo>
                <a:cubicBezTo>
                  <a:pt x="281" y="475"/>
                  <a:pt x="281" y="475"/>
                  <a:pt x="281" y="475"/>
                </a:cubicBezTo>
                <a:cubicBezTo>
                  <a:pt x="285" y="469"/>
                  <a:pt x="285" y="469"/>
                  <a:pt x="285" y="469"/>
                </a:cubicBezTo>
                <a:cubicBezTo>
                  <a:pt x="286" y="463"/>
                  <a:pt x="286" y="463"/>
                  <a:pt x="286" y="463"/>
                </a:cubicBezTo>
                <a:cubicBezTo>
                  <a:pt x="291" y="454"/>
                  <a:pt x="291" y="454"/>
                  <a:pt x="291" y="454"/>
                </a:cubicBezTo>
                <a:cubicBezTo>
                  <a:pt x="290" y="442"/>
                  <a:pt x="290" y="442"/>
                  <a:pt x="290" y="442"/>
                </a:cubicBezTo>
                <a:cubicBezTo>
                  <a:pt x="285" y="434"/>
                  <a:pt x="285" y="434"/>
                  <a:pt x="285" y="434"/>
                </a:cubicBezTo>
                <a:cubicBezTo>
                  <a:pt x="285" y="434"/>
                  <a:pt x="279" y="429"/>
                  <a:pt x="277" y="428"/>
                </a:cubicBezTo>
                <a:cubicBezTo>
                  <a:pt x="275" y="428"/>
                  <a:pt x="264" y="425"/>
                  <a:pt x="264" y="425"/>
                </a:cubicBezTo>
                <a:cubicBezTo>
                  <a:pt x="256" y="423"/>
                  <a:pt x="256" y="423"/>
                  <a:pt x="256" y="423"/>
                </a:cubicBezTo>
                <a:cubicBezTo>
                  <a:pt x="252" y="425"/>
                  <a:pt x="252" y="425"/>
                  <a:pt x="252" y="425"/>
                </a:cubicBezTo>
                <a:cubicBezTo>
                  <a:pt x="251" y="428"/>
                  <a:pt x="251" y="428"/>
                  <a:pt x="251" y="428"/>
                </a:cubicBezTo>
                <a:cubicBezTo>
                  <a:pt x="248" y="430"/>
                  <a:pt x="248" y="430"/>
                  <a:pt x="248" y="430"/>
                </a:cubicBezTo>
                <a:cubicBezTo>
                  <a:pt x="248" y="430"/>
                  <a:pt x="245" y="432"/>
                  <a:pt x="245" y="432"/>
                </a:cubicBezTo>
                <a:cubicBezTo>
                  <a:pt x="244" y="432"/>
                  <a:pt x="242" y="429"/>
                  <a:pt x="242" y="429"/>
                </a:cubicBezTo>
                <a:cubicBezTo>
                  <a:pt x="242" y="429"/>
                  <a:pt x="239" y="426"/>
                  <a:pt x="239" y="426"/>
                </a:cubicBezTo>
                <a:cubicBezTo>
                  <a:pt x="238" y="426"/>
                  <a:pt x="235" y="425"/>
                  <a:pt x="235" y="425"/>
                </a:cubicBezTo>
                <a:cubicBezTo>
                  <a:pt x="239" y="422"/>
                  <a:pt x="239" y="422"/>
                  <a:pt x="239" y="422"/>
                </a:cubicBezTo>
                <a:cubicBezTo>
                  <a:pt x="244" y="420"/>
                  <a:pt x="244" y="420"/>
                  <a:pt x="244" y="420"/>
                </a:cubicBezTo>
                <a:cubicBezTo>
                  <a:pt x="244" y="420"/>
                  <a:pt x="246" y="418"/>
                  <a:pt x="246" y="417"/>
                </a:cubicBezTo>
                <a:cubicBezTo>
                  <a:pt x="247" y="417"/>
                  <a:pt x="249" y="415"/>
                  <a:pt x="249" y="415"/>
                </a:cubicBezTo>
                <a:cubicBezTo>
                  <a:pt x="250" y="407"/>
                  <a:pt x="250" y="407"/>
                  <a:pt x="250" y="407"/>
                </a:cubicBezTo>
                <a:cubicBezTo>
                  <a:pt x="248" y="399"/>
                  <a:pt x="248" y="399"/>
                  <a:pt x="248" y="399"/>
                </a:cubicBezTo>
                <a:cubicBezTo>
                  <a:pt x="245" y="395"/>
                  <a:pt x="245" y="395"/>
                  <a:pt x="245" y="395"/>
                </a:cubicBezTo>
                <a:cubicBezTo>
                  <a:pt x="243" y="391"/>
                  <a:pt x="243" y="391"/>
                  <a:pt x="243" y="391"/>
                </a:cubicBezTo>
                <a:cubicBezTo>
                  <a:pt x="241" y="391"/>
                  <a:pt x="241" y="391"/>
                  <a:pt x="241" y="391"/>
                </a:cubicBezTo>
                <a:cubicBezTo>
                  <a:pt x="237" y="388"/>
                  <a:pt x="237" y="388"/>
                  <a:pt x="237" y="388"/>
                </a:cubicBezTo>
                <a:cubicBezTo>
                  <a:pt x="234" y="384"/>
                  <a:pt x="234" y="384"/>
                  <a:pt x="234" y="384"/>
                </a:cubicBezTo>
                <a:cubicBezTo>
                  <a:pt x="233" y="381"/>
                  <a:pt x="233" y="381"/>
                  <a:pt x="233" y="381"/>
                </a:cubicBezTo>
                <a:cubicBezTo>
                  <a:pt x="234" y="379"/>
                  <a:pt x="234" y="379"/>
                  <a:pt x="234" y="379"/>
                </a:cubicBezTo>
                <a:cubicBezTo>
                  <a:pt x="235" y="380"/>
                  <a:pt x="235" y="380"/>
                  <a:pt x="235" y="380"/>
                </a:cubicBezTo>
                <a:cubicBezTo>
                  <a:pt x="235" y="380"/>
                  <a:pt x="235" y="382"/>
                  <a:pt x="236" y="382"/>
                </a:cubicBezTo>
                <a:cubicBezTo>
                  <a:pt x="236" y="383"/>
                  <a:pt x="237" y="384"/>
                  <a:pt x="237" y="384"/>
                </a:cubicBezTo>
                <a:cubicBezTo>
                  <a:pt x="238" y="385"/>
                  <a:pt x="242" y="387"/>
                  <a:pt x="242" y="387"/>
                </a:cubicBezTo>
                <a:cubicBezTo>
                  <a:pt x="244" y="387"/>
                  <a:pt x="244" y="387"/>
                  <a:pt x="244" y="387"/>
                </a:cubicBezTo>
                <a:cubicBezTo>
                  <a:pt x="246" y="390"/>
                  <a:pt x="246" y="390"/>
                  <a:pt x="246" y="390"/>
                </a:cubicBezTo>
                <a:cubicBezTo>
                  <a:pt x="246" y="390"/>
                  <a:pt x="247" y="387"/>
                  <a:pt x="247" y="387"/>
                </a:cubicBezTo>
                <a:cubicBezTo>
                  <a:pt x="247" y="386"/>
                  <a:pt x="244" y="382"/>
                  <a:pt x="244" y="382"/>
                </a:cubicBezTo>
                <a:cubicBezTo>
                  <a:pt x="243" y="382"/>
                  <a:pt x="242" y="378"/>
                  <a:pt x="242" y="378"/>
                </a:cubicBezTo>
                <a:cubicBezTo>
                  <a:pt x="241" y="377"/>
                  <a:pt x="239" y="371"/>
                  <a:pt x="239" y="371"/>
                </a:cubicBezTo>
                <a:cubicBezTo>
                  <a:pt x="239" y="371"/>
                  <a:pt x="238" y="369"/>
                  <a:pt x="238" y="368"/>
                </a:cubicBezTo>
                <a:cubicBezTo>
                  <a:pt x="238" y="368"/>
                  <a:pt x="238" y="363"/>
                  <a:pt x="238" y="363"/>
                </a:cubicBezTo>
                <a:cubicBezTo>
                  <a:pt x="240" y="362"/>
                  <a:pt x="240" y="362"/>
                  <a:pt x="240" y="362"/>
                </a:cubicBezTo>
                <a:cubicBezTo>
                  <a:pt x="242" y="360"/>
                  <a:pt x="242" y="360"/>
                  <a:pt x="242" y="360"/>
                </a:cubicBezTo>
                <a:cubicBezTo>
                  <a:pt x="242" y="360"/>
                  <a:pt x="241" y="360"/>
                  <a:pt x="241" y="359"/>
                </a:cubicBezTo>
                <a:cubicBezTo>
                  <a:pt x="240" y="357"/>
                  <a:pt x="238" y="355"/>
                  <a:pt x="238" y="355"/>
                </a:cubicBezTo>
                <a:cubicBezTo>
                  <a:pt x="238" y="355"/>
                  <a:pt x="236" y="354"/>
                  <a:pt x="235" y="353"/>
                </a:cubicBezTo>
                <a:cubicBezTo>
                  <a:pt x="235" y="351"/>
                  <a:pt x="234" y="349"/>
                  <a:pt x="234" y="349"/>
                </a:cubicBezTo>
                <a:cubicBezTo>
                  <a:pt x="234" y="348"/>
                  <a:pt x="233" y="342"/>
                  <a:pt x="233" y="342"/>
                </a:cubicBezTo>
                <a:cubicBezTo>
                  <a:pt x="228" y="337"/>
                  <a:pt x="228" y="337"/>
                  <a:pt x="228" y="337"/>
                </a:cubicBezTo>
                <a:cubicBezTo>
                  <a:pt x="228" y="337"/>
                  <a:pt x="226" y="335"/>
                  <a:pt x="225" y="334"/>
                </a:cubicBezTo>
                <a:cubicBezTo>
                  <a:pt x="225" y="334"/>
                  <a:pt x="222" y="333"/>
                  <a:pt x="222" y="333"/>
                </a:cubicBezTo>
                <a:cubicBezTo>
                  <a:pt x="221" y="333"/>
                  <a:pt x="216" y="330"/>
                  <a:pt x="216" y="330"/>
                </a:cubicBezTo>
                <a:cubicBezTo>
                  <a:pt x="216" y="330"/>
                  <a:pt x="212" y="325"/>
                  <a:pt x="212" y="324"/>
                </a:cubicBezTo>
                <a:cubicBezTo>
                  <a:pt x="212" y="323"/>
                  <a:pt x="210" y="317"/>
                  <a:pt x="210" y="317"/>
                </a:cubicBezTo>
                <a:cubicBezTo>
                  <a:pt x="210" y="313"/>
                  <a:pt x="210" y="313"/>
                  <a:pt x="210" y="313"/>
                </a:cubicBezTo>
                <a:cubicBezTo>
                  <a:pt x="208" y="305"/>
                  <a:pt x="208" y="305"/>
                  <a:pt x="208" y="305"/>
                </a:cubicBezTo>
                <a:cubicBezTo>
                  <a:pt x="207" y="297"/>
                  <a:pt x="207" y="297"/>
                  <a:pt x="207" y="297"/>
                </a:cubicBezTo>
                <a:cubicBezTo>
                  <a:pt x="207" y="289"/>
                  <a:pt x="207" y="289"/>
                  <a:pt x="207" y="289"/>
                </a:cubicBezTo>
                <a:cubicBezTo>
                  <a:pt x="207" y="282"/>
                  <a:pt x="207" y="282"/>
                  <a:pt x="207" y="282"/>
                </a:cubicBezTo>
                <a:cubicBezTo>
                  <a:pt x="207" y="276"/>
                  <a:pt x="207" y="276"/>
                  <a:pt x="207" y="276"/>
                </a:cubicBezTo>
                <a:cubicBezTo>
                  <a:pt x="202" y="270"/>
                  <a:pt x="202" y="270"/>
                  <a:pt x="202" y="270"/>
                </a:cubicBezTo>
                <a:cubicBezTo>
                  <a:pt x="200" y="264"/>
                  <a:pt x="200" y="264"/>
                  <a:pt x="200" y="264"/>
                </a:cubicBezTo>
                <a:cubicBezTo>
                  <a:pt x="194" y="258"/>
                  <a:pt x="194" y="258"/>
                  <a:pt x="194" y="258"/>
                </a:cubicBezTo>
                <a:cubicBezTo>
                  <a:pt x="190" y="253"/>
                  <a:pt x="190" y="253"/>
                  <a:pt x="190" y="253"/>
                </a:cubicBezTo>
                <a:cubicBezTo>
                  <a:pt x="187" y="252"/>
                  <a:pt x="187" y="252"/>
                  <a:pt x="187" y="252"/>
                </a:cubicBezTo>
                <a:cubicBezTo>
                  <a:pt x="182" y="246"/>
                  <a:pt x="182" y="246"/>
                  <a:pt x="182" y="246"/>
                </a:cubicBezTo>
                <a:cubicBezTo>
                  <a:pt x="178" y="245"/>
                  <a:pt x="178" y="245"/>
                  <a:pt x="178" y="245"/>
                </a:cubicBezTo>
                <a:cubicBezTo>
                  <a:pt x="174" y="247"/>
                  <a:pt x="174" y="247"/>
                  <a:pt x="174" y="247"/>
                </a:cubicBezTo>
                <a:cubicBezTo>
                  <a:pt x="170" y="248"/>
                  <a:pt x="170" y="248"/>
                  <a:pt x="170" y="248"/>
                </a:cubicBezTo>
                <a:cubicBezTo>
                  <a:pt x="166" y="249"/>
                  <a:pt x="166" y="249"/>
                  <a:pt x="166" y="249"/>
                </a:cubicBezTo>
                <a:cubicBezTo>
                  <a:pt x="159" y="246"/>
                  <a:pt x="159" y="246"/>
                  <a:pt x="159" y="246"/>
                </a:cubicBezTo>
                <a:cubicBezTo>
                  <a:pt x="156" y="243"/>
                  <a:pt x="156" y="243"/>
                  <a:pt x="156" y="243"/>
                </a:cubicBezTo>
                <a:cubicBezTo>
                  <a:pt x="152" y="242"/>
                  <a:pt x="152" y="242"/>
                  <a:pt x="152" y="242"/>
                </a:cubicBezTo>
                <a:cubicBezTo>
                  <a:pt x="150" y="242"/>
                  <a:pt x="150" y="242"/>
                  <a:pt x="150" y="242"/>
                </a:cubicBezTo>
                <a:cubicBezTo>
                  <a:pt x="150" y="242"/>
                  <a:pt x="150" y="241"/>
                  <a:pt x="150" y="241"/>
                </a:cubicBezTo>
                <a:cubicBezTo>
                  <a:pt x="150" y="241"/>
                  <a:pt x="152" y="241"/>
                  <a:pt x="152" y="241"/>
                </a:cubicBezTo>
                <a:cubicBezTo>
                  <a:pt x="152" y="241"/>
                  <a:pt x="154" y="242"/>
                  <a:pt x="155" y="242"/>
                </a:cubicBezTo>
                <a:cubicBezTo>
                  <a:pt x="155" y="242"/>
                  <a:pt x="158" y="243"/>
                  <a:pt x="158" y="243"/>
                </a:cubicBezTo>
                <a:cubicBezTo>
                  <a:pt x="158" y="243"/>
                  <a:pt x="159" y="244"/>
                  <a:pt x="160" y="244"/>
                </a:cubicBezTo>
                <a:cubicBezTo>
                  <a:pt x="161" y="244"/>
                  <a:pt x="164" y="244"/>
                  <a:pt x="164" y="244"/>
                </a:cubicBezTo>
                <a:cubicBezTo>
                  <a:pt x="167" y="242"/>
                  <a:pt x="167" y="242"/>
                  <a:pt x="167" y="242"/>
                </a:cubicBezTo>
                <a:cubicBezTo>
                  <a:pt x="168" y="239"/>
                  <a:pt x="168" y="239"/>
                  <a:pt x="168" y="239"/>
                </a:cubicBezTo>
                <a:cubicBezTo>
                  <a:pt x="171" y="238"/>
                  <a:pt x="171" y="238"/>
                  <a:pt x="171" y="238"/>
                </a:cubicBezTo>
                <a:cubicBezTo>
                  <a:pt x="173" y="237"/>
                  <a:pt x="173" y="237"/>
                  <a:pt x="173" y="237"/>
                </a:cubicBezTo>
                <a:cubicBezTo>
                  <a:pt x="175" y="237"/>
                  <a:pt x="175" y="237"/>
                  <a:pt x="175" y="237"/>
                </a:cubicBezTo>
                <a:cubicBezTo>
                  <a:pt x="175" y="237"/>
                  <a:pt x="176" y="239"/>
                  <a:pt x="178" y="238"/>
                </a:cubicBezTo>
                <a:cubicBezTo>
                  <a:pt x="180" y="238"/>
                  <a:pt x="181" y="237"/>
                  <a:pt x="181" y="237"/>
                </a:cubicBezTo>
                <a:cubicBezTo>
                  <a:pt x="181" y="237"/>
                  <a:pt x="185" y="235"/>
                  <a:pt x="184" y="235"/>
                </a:cubicBezTo>
                <a:cubicBezTo>
                  <a:pt x="184" y="234"/>
                  <a:pt x="184" y="233"/>
                  <a:pt x="183" y="233"/>
                </a:cubicBezTo>
                <a:cubicBezTo>
                  <a:pt x="183" y="232"/>
                  <a:pt x="181" y="230"/>
                  <a:pt x="181" y="230"/>
                </a:cubicBezTo>
                <a:cubicBezTo>
                  <a:pt x="181" y="230"/>
                  <a:pt x="180" y="230"/>
                  <a:pt x="180" y="229"/>
                </a:cubicBezTo>
                <a:cubicBezTo>
                  <a:pt x="180" y="228"/>
                  <a:pt x="180" y="226"/>
                  <a:pt x="180" y="226"/>
                </a:cubicBezTo>
                <a:cubicBezTo>
                  <a:pt x="178" y="224"/>
                  <a:pt x="178" y="224"/>
                  <a:pt x="178" y="224"/>
                </a:cubicBezTo>
                <a:cubicBezTo>
                  <a:pt x="178" y="224"/>
                  <a:pt x="177" y="224"/>
                  <a:pt x="176" y="224"/>
                </a:cubicBezTo>
                <a:cubicBezTo>
                  <a:pt x="175" y="224"/>
                  <a:pt x="174" y="225"/>
                  <a:pt x="174" y="225"/>
                </a:cubicBezTo>
                <a:cubicBezTo>
                  <a:pt x="170" y="226"/>
                  <a:pt x="170" y="226"/>
                  <a:pt x="170" y="226"/>
                </a:cubicBezTo>
                <a:cubicBezTo>
                  <a:pt x="165" y="227"/>
                  <a:pt x="165" y="227"/>
                  <a:pt x="165" y="227"/>
                </a:cubicBezTo>
                <a:cubicBezTo>
                  <a:pt x="165" y="226"/>
                  <a:pt x="165" y="226"/>
                  <a:pt x="165" y="226"/>
                </a:cubicBezTo>
                <a:cubicBezTo>
                  <a:pt x="170" y="225"/>
                  <a:pt x="170" y="225"/>
                  <a:pt x="170" y="225"/>
                </a:cubicBezTo>
                <a:cubicBezTo>
                  <a:pt x="173" y="223"/>
                  <a:pt x="173" y="223"/>
                  <a:pt x="173" y="223"/>
                </a:cubicBezTo>
                <a:cubicBezTo>
                  <a:pt x="173" y="223"/>
                  <a:pt x="173" y="222"/>
                  <a:pt x="174" y="222"/>
                </a:cubicBezTo>
                <a:cubicBezTo>
                  <a:pt x="175" y="222"/>
                  <a:pt x="178" y="223"/>
                  <a:pt x="178" y="223"/>
                </a:cubicBezTo>
                <a:cubicBezTo>
                  <a:pt x="179" y="223"/>
                  <a:pt x="183" y="223"/>
                  <a:pt x="183" y="223"/>
                </a:cubicBezTo>
                <a:cubicBezTo>
                  <a:pt x="183" y="223"/>
                  <a:pt x="186" y="221"/>
                  <a:pt x="186" y="220"/>
                </a:cubicBezTo>
                <a:cubicBezTo>
                  <a:pt x="187" y="220"/>
                  <a:pt x="191" y="218"/>
                  <a:pt x="191" y="218"/>
                </a:cubicBezTo>
                <a:cubicBezTo>
                  <a:pt x="191" y="215"/>
                  <a:pt x="191" y="215"/>
                  <a:pt x="191" y="215"/>
                </a:cubicBezTo>
                <a:cubicBezTo>
                  <a:pt x="191" y="215"/>
                  <a:pt x="192" y="212"/>
                  <a:pt x="193" y="212"/>
                </a:cubicBezTo>
                <a:cubicBezTo>
                  <a:pt x="193" y="212"/>
                  <a:pt x="197" y="209"/>
                  <a:pt x="197" y="209"/>
                </a:cubicBezTo>
                <a:cubicBezTo>
                  <a:pt x="201" y="205"/>
                  <a:pt x="201" y="205"/>
                  <a:pt x="201" y="205"/>
                </a:cubicBezTo>
                <a:cubicBezTo>
                  <a:pt x="203" y="200"/>
                  <a:pt x="203" y="200"/>
                  <a:pt x="203" y="200"/>
                </a:cubicBezTo>
                <a:cubicBezTo>
                  <a:pt x="205" y="196"/>
                  <a:pt x="205" y="196"/>
                  <a:pt x="205" y="196"/>
                </a:cubicBezTo>
                <a:cubicBezTo>
                  <a:pt x="205" y="196"/>
                  <a:pt x="209" y="193"/>
                  <a:pt x="208" y="192"/>
                </a:cubicBezTo>
                <a:cubicBezTo>
                  <a:pt x="208" y="190"/>
                  <a:pt x="208" y="187"/>
                  <a:pt x="208" y="187"/>
                </a:cubicBezTo>
                <a:cubicBezTo>
                  <a:pt x="208" y="187"/>
                  <a:pt x="211" y="185"/>
                  <a:pt x="212" y="184"/>
                </a:cubicBezTo>
                <a:cubicBezTo>
                  <a:pt x="212" y="183"/>
                  <a:pt x="219" y="178"/>
                  <a:pt x="219" y="178"/>
                </a:cubicBezTo>
                <a:cubicBezTo>
                  <a:pt x="220" y="173"/>
                  <a:pt x="220" y="173"/>
                  <a:pt x="220" y="173"/>
                </a:cubicBezTo>
                <a:cubicBezTo>
                  <a:pt x="219" y="171"/>
                  <a:pt x="219" y="171"/>
                  <a:pt x="219" y="171"/>
                </a:cubicBezTo>
                <a:cubicBezTo>
                  <a:pt x="218" y="168"/>
                  <a:pt x="218" y="168"/>
                  <a:pt x="218" y="168"/>
                </a:cubicBezTo>
                <a:cubicBezTo>
                  <a:pt x="216" y="165"/>
                  <a:pt x="216" y="165"/>
                  <a:pt x="216" y="165"/>
                </a:cubicBezTo>
                <a:cubicBezTo>
                  <a:pt x="214" y="162"/>
                  <a:pt x="214" y="162"/>
                  <a:pt x="214" y="162"/>
                </a:cubicBezTo>
                <a:cubicBezTo>
                  <a:pt x="210" y="162"/>
                  <a:pt x="210" y="162"/>
                  <a:pt x="210" y="162"/>
                </a:cubicBezTo>
                <a:cubicBezTo>
                  <a:pt x="210" y="162"/>
                  <a:pt x="209" y="164"/>
                  <a:pt x="209" y="163"/>
                </a:cubicBezTo>
                <a:cubicBezTo>
                  <a:pt x="208" y="163"/>
                  <a:pt x="206" y="161"/>
                  <a:pt x="206" y="161"/>
                </a:cubicBezTo>
                <a:cubicBezTo>
                  <a:pt x="202" y="162"/>
                  <a:pt x="202" y="162"/>
                  <a:pt x="202" y="162"/>
                </a:cubicBezTo>
                <a:cubicBezTo>
                  <a:pt x="197" y="161"/>
                  <a:pt x="197" y="161"/>
                  <a:pt x="197" y="161"/>
                </a:cubicBezTo>
                <a:cubicBezTo>
                  <a:pt x="196" y="159"/>
                  <a:pt x="196" y="159"/>
                  <a:pt x="196" y="159"/>
                </a:cubicBezTo>
                <a:cubicBezTo>
                  <a:pt x="192" y="159"/>
                  <a:pt x="192" y="159"/>
                  <a:pt x="192" y="159"/>
                </a:cubicBezTo>
                <a:cubicBezTo>
                  <a:pt x="190" y="158"/>
                  <a:pt x="190" y="158"/>
                  <a:pt x="190" y="158"/>
                </a:cubicBezTo>
                <a:cubicBezTo>
                  <a:pt x="186" y="159"/>
                  <a:pt x="186" y="159"/>
                  <a:pt x="186" y="159"/>
                </a:cubicBezTo>
                <a:cubicBezTo>
                  <a:pt x="183" y="159"/>
                  <a:pt x="183" y="159"/>
                  <a:pt x="183" y="159"/>
                </a:cubicBezTo>
                <a:cubicBezTo>
                  <a:pt x="181" y="158"/>
                  <a:pt x="181" y="158"/>
                  <a:pt x="181" y="158"/>
                </a:cubicBezTo>
                <a:cubicBezTo>
                  <a:pt x="178" y="155"/>
                  <a:pt x="178" y="155"/>
                  <a:pt x="178" y="155"/>
                </a:cubicBezTo>
                <a:cubicBezTo>
                  <a:pt x="172" y="155"/>
                  <a:pt x="172" y="155"/>
                  <a:pt x="172" y="155"/>
                </a:cubicBezTo>
                <a:cubicBezTo>
                  <a:pt x="171" y="157"/>
                  <a:pt x="171" y="157"/>
                  <a:pt x="171" y="157"/>
                </a:cubicBezTo>
                <a:cubicBezTo>
                  <a:pt x="167" y="157"/>
                  <a:pt x="167" y="157"/>
                  <a:pt x="167" y="157"/>
                </a:cubicBezTo>
                <a:cubicBezTo>
                  <a:pt x="167" y="157"/>
                  <a:pt x="166" y="157"/>
                  <a:pt x="165" y="157"/>
                </a:cubicBezTo>
                <a:cubicBezTo>
                  <a:pt x="165" y="157"/>
                  <a:pt x="163" y="158"/>
                  <a:pt x="163" y="158"/>
                </a:cubicBezTo>
                <a:cubicBezTo>
                  <a:pt x="161" y="159"/>
                  <a:pt x="161" y="159"/>
                  <a:pt x="161" y="159"/>
                </a:cubicBezTo>
                <a:cubicBezTo>
                  <a:pt x="159" y="159"/>
                  <a:pt x="159" y="159"/>
                  <a:pt x="159" y="159"/>
                </a:cubicBezTo>
                <a:cubicBezTo>
                  <a:pt x="155" y="158"/>
                  <a:pt x="155" y="158"/>
                  <a:pt x="155" y="158"/>
                </a:cubicBezTo>
                <a:cubicBezTo>
                  <a:pt x="153" y="161"/>
                  <a:pt x="153" y="161"/>
                  <a:pt x="153" y="161"/>
                </a:cubicBezTo>
                <a:cubicBezTo>
                  <a:pt x="150" y="162"/>
                  <a:pt x="150" y="162"/>
                  <a:pt x="150" y="162"/>
                </a:cubicBezTo>
                <a:cubicBezTo>
                  <a:pt x="147" y="165"/>
                  <a:pt x="147" y="165"/>
                  <a:pt x="147" y="165"/>
                </a:cubicBezTo>
                <a:cubicBezTo>
                  <a:pt x="148" y="162"/>
                  <a:pt x="148" y="162"/>
                  <a:pt x="148" y="162"/>
                </a:cubicBezTo>
                <a:cubicBezTo>
                  <a:pt x="150" y="160"/>
                  <a:pt x="150" y="160"/>
                  <a:pt x="150" y="160"/>
                </a:cubicBezTo>
                <a:cubicBezTo>
                  <a:pt x="153" y="159"/>
                  <a:pt x="153" y="159"/>
                  <a:pt x="153" y="159"/>
                </a:cubicBezTo>
                <a:cubicBezTo>
                  <a:pt x="155" y="156"/>
                  <a:pt x="155" y="156"/>
                  <a:pt x="155" y="156"/>
                </a:cubicBezTo>
                <a:cubicBezTo>
                  <a:pt x="155" y="156"/>
                  <a:pt x="157" y="155"/>
                  <a:pt x="157" y="154"/>
                </a:cubicBezTo>
                <a:cubicBezTo>
                  <a:pt x="158" y="154"/>
                  <a:pt x="160" y="152"/>
                  <a:pt x="160" y="152"/>
                </a:cubicBezTo>
                <a:cubicBezTo>
                  <a:pt x="157" y="151"/>
                  <a:pt x="157" y="151"/>
                  <a:pt x="157" y="151"/>
                </a:cubicBezTo>
                <a:cubicBezTo>
                  <a:pt x="154" y="153"/>
                  <a:pt x="154" y="153"/>
                  <a:pt x="154" y="153"/>
                </a:cubicBezTo>
                <a:cubicBezTo>
                  <a:pt x="154" y="153"/>
                  <a:pt x="153" y="153"/>
                  <a:pt x="152" y="153"/>
                </a:cubicBezTo>
                <a:cubicBezTo>
                  <a:pt x="152" y="153"/>
                  <a:pt x="149" y="154"/>
                  <a:pt x="149" y="154"/>
                </a:cubicBezTo>
                <a:cubicBezTo>
                  <a:pt x="143" y="156"/>
                  <a:pt x="143" y="156"/>
                  <a:pt x="143" y="156"/>
                </a:cubicBezTo>
                <a:cubicBezTo>
                  <a:pt x="149" y="153"/>
                  <a:pt x="149" y="153"/>
                  <a:pt x="149" y="153"/>
                </a:cubicBezTo>
                <a:cubicBezTo>
                  <a:pt x="149" y="153"/>
                  <a:pt x="151" y="152"/>
                  <a:pt x="152" y="151"/>
                </a:cubicBezTo>
                <a:cubicBezTo>
                  <a:pt x="153" y="151"/>
                  <a:pt x="155" y="150"/>
                  <a:pt x="155" y="150"/>
                </a:cubicBezTo>
                <a:cubicBezTo>
                  <a:pt x="156" y="150"/>
                  <a:pt x="158" y="149"/>
                  <a:pt x="158" y="149"/>
                </a:cubicBezTo>
                <a:cubicBezTo>
                  <a:pt x="159" y="150"/>
                  <a:pt x="161" y="151"/>
                  <a:pt x="162" y="150"/>
                </a:cubicBezTo>
                <a:cubicBezTo>
                  <a:pt x="162" y="150"/>
                  <a:pt x="163" y="148"/>
                  <a:pt x="164" y="148"/>
                </a:cubicBezTo>
                <a:cubicBezTo>
                  <a:pt x="164" y="147"/>
                  <a:pt x="166" y="145"/>
                  <a:pt x="166" y="145"/>
                </a:cubicBezTo>
                <a:cubicBezTo>
                  <a:pt x="160" y="145"/>
                  <a:pt x="160" y="145"/>
                  <a:pt x="160" y="145"/>
                </a:cubicBezTo>
                <a:cubicBezTo>
                  <a:pt x="160" y="145"/>
                  <a:pt x="159" y="146"/>
                  <a:pt x="158" y="146"/>
                </a:cubicBezTo>
                <a:cubicBezTo>
                  <a:pt x="157" y="145"/>
                  <a:pt x="155" y="145"/>
                  <a:pt x="154" y="144"/>
                </a:cubicBezTo>
                <a:cubicBezTo>
                  <a:pt x="154" y="144"/>
                  <a:pt x="153" y="143"/>
                  <a:pt x="153" y="143"/>
                </a:cubicBezTo>
                <a:cubicBezTo>
                  <a:pt x="152" y="143"/>
                  <a:pt x="150" y="141"/>
                  <a:pt x="150" y="141"/>
                </a:cubicBezTo>
                <a:cubicBezTo>
                  <a:pt x="151" y="140"/>
                  <a:pt x="151" y="140"/>
                  <a:pt x="151" y="140"/>
                </a:cubicBezTo>
                <a:cubicBezTo>
                  <a:pt x="153" y="142"/>
                  <a:pt x="153" y="142"/>
                  <a:pt x="153" y="142"/>
                </a:cubicBezTo>
                <a:cubicBezTo>
                  <a:pt x="153" y="142"/>
                  <a:pt x="154" y="143"/>
                  <a:pt x="155" y="143"/>
                </a:cubicBezTo>
                <a:cubicBezTo>
                  <a:pt x="156" y="143"/>
                  <a:pt x="157" y="142"/>
                  <a:pt x="159" y="142"/>
                </a:cubicBezTo>
                <a:cubicBezTo>
                  <a:pt x="160" y="143"/>
                  <a:pt x="162" y="140"/>
                  <a:pt x="162" y="140"/>
                </a:cubicBezTo>
                <a:cubicBezTo>
                  <a:pt x="162" y="140"/>
                  <a:pt x="160" y="140"/>
                  <a:pt x="163" y="139"/>
                </a:cubicBezTo>
                <a:cubicBezTo>
                  <a:pt x="165" y="137"/>
                  <a:pt x="164" y="138"/>
                  <a:pt x="166" y="136"/>
                </a:cubicBezTo>
                <a:cubicBezTo>
                  <a:pt x="168" y="135"/>
                  <a:pt x="173" y="132"/>
                  <a:pt x="173" y="132"/>
                </a:cubicBezTo>
                <a:cubicBezTo>
                  <a:pt x="179" y="130"/>
                  <a:pt x="179" y="130"/>
                  <a:pt x="179" y="130"/>
                </a:cubicBezTo>
                <a:cubicBezTo>
                  <a:pt x="183" y="125"/>
                  <a:pt x="183" y="125"/>
                  <a:pt x="183" y="125"/>
                </a:cubicBezTo>
                <a:cubicBezTo>
                  <a:pt x="186" y="125"/>
                  <a:pt x="186" y="125"/>
                  <a:pt x="186" y="125"/>
                </a:cubicBezTo>
                <a:cubicBezTo>
                  <a:pt x="190" y="121"/>
                  <a:pt x="190" y="121"/>
                  <a:pt x="190" y="121"/>
                </a:cubicBezTo>
                <a:cubicBezTo>
                  <a:pt x="192" y="119"/>
                  <a:pt x="192" y="119"/>
                  <a:pt x="192" y="119"/>
                </a:cubicBezTo>
                <a:cubicBezTo>
                  <a:pt x="191" y="114"/>
                  <a:pt x="191" y="114"/>
                  <a:pt x="191" y="114"/>
                </a:cubicBezTo>
                <a:cubicBezTo>
                  <a:pt x="193" y="110"/>
                  <a:pt x="193" y="110"/>
                  <a:pt x="193" y="110"/>
                </a:cubicBezTo>
                <a:cubicBezTo>
                  <a:pt x="193" y="107"/>
                  <a:pt x="193" y="107"/>
                  <a:pt x="193" y="107"/>
                </a:cubicBezTo>
                <a:cubicBezTo>
                  <a:pt x="190" y="106"/>
                  <a:pt x="190" y="106"/>
                  <a:pt x="190" y="106"/>
                </a:cubicBezTo>
                <a:cubicBezTo>
                  <a:pt x="184" y="106"/>
                  <a:pt x="184" y="106"/>
                  <a:pt x="184" y="106"/>
                </a:cubicBezTo>
                <a:cubicBezTo>
                  <a:pt x="184" y="106"/>
                  <a:pt x="183" y="109"/>
                  <a:pt x="182" y="108"/>
                </a:cubicBezTo>
                <a:cubicBezTo>
                  <a:pt x="182" y="108"/>
                  <a:pt x="178" y="105"/>
                  <a:pt x="177" y="105"/>
                </a:cubicBezTo>
                <a:cubicBezTo>
                  <a:pt x="177" y="105"/>
                  <a:pt x="173" y="108"/>
                  <a:pt x="173" y="108"/>
                </a:cubicBezTo>
                <a:cubicBezTo>
                  <a:pt x="171" y="108"/>
                  <a:pt x="171" y="108"/>
                  <a:pt x="171" y="108"/>
                </a:cubicBezTo>
                <a:cubicBezTo>
                  <a:pt x="171" y="108"/>
                  <a:pt x="170" y="108"/>
                  <a:pt x="168" y="108"/>
                </a:cubicBezTo>
                <a:cubicBezTo>
                  <a:pt x="166" y="107"/>
                  <a:pt x="162" y="106"/>
                  <a:pt x="162" y="106"/>
                </a:cubicBezTo>
                <a:cubicBezTo>
                  <a:pt x="159" y="108"/>
                  <a:pt x="159" y="108"/>
                  <a:pt x="159" y="108"/>
                </a:cubicBezTo>
                <a:cubicBezTo>
                  <a:pt x="157" y="107"/>
                  <a:pt x="157" y="107"/>
                  <a:pt x="157" y="107"/>
                </a:cubicBezTo>
                <a:cubicBezTo>
                  <a:pt x="153" y="110"/>
                  <a:pt x="153" y="110"/>
                  <a:pt x="153" y="110"/>
                </a:cubicBezTo>
                <a:cubicBezTo>
                  <a:pt x="153" y="108"/>
                  <a:pt x="153" y="108"/>
                  <a:pt x="153" y="108"/>
                </a:cubicBezTo>
                <a:cubicBezTo>
                  <a:pt x="155" y="105"/>
                  <a:pt x="155" y="105"/>
                  <a:pt x="155" y="105"/>
                </a:cubicBezTo>
                <a:cubicBezTo>
                  <a:pt x="155" y="105"/>
                  <a:pt x="154" y="104"/>
                  <a:pt x="153" y="104"/>
                </a:cubicBezTo>
                <a:cubicBezTo>
                  <a:pt x="153" y="104"/>
                  <a:pt x="151" y="103"/>
                  <a:pt x="151" y="103"/>
                </a:cubicBezTo>
                <a:cubicBezTo>
                  <a:pt x="149" y="106"/>
                  <a:pt x="149" y="106"/>
                  <a:pt x="149" y="106"/>
                </a:cubicBezTo>
                <a:cubicBezTo>
                  <a:pt x="145" y="108"/>
                  <a:pt x="145" y="108"/>
                  <a:pt x="145" y="108"/>
                </a:cubicBezTo>
                <a:cubicBezTo>
                  <a:pt x="146" y="107"/>
                  <a:pt x="146" y="107"/>
                  <a:pt x="146" y="107"/>
                </a:cubicBezTo>
                <a:cubicBezTo>
                  <a:pt x="149" y="105"/>
                  <a:pt x="149" y="105"/>
                  <a:pt x="149" y="105"/>
                </a:cubicBezTo>
                <a:cubicBezTo>
                  <a:pt x="149" y="103"/>
                  <a:pt x="149" y="103"/>
                  <a:pt x="149" y="103"/>
                </a:cubicBezTo>
                <a:cubicBezTo>
                  <a:pt x="149" y="103"/>
                  <a:pt x="148" y="103"/>
                  <a:pt x="148" y="103"/>
                </a:cubicBezTo>
                <a:cubicBezTo>
                  <a:pt x="147" y="103"/>
                  <a:pt x="146" y="102"/>
                  <a:pt x="146" y="102"/>
                </a:cubicBezTo>
                <a:cubicBezTo>
                  <a:pt x="144" y="101"/>
                  <a:pt x="144" y="101"/>
                  <a:pt x="144" y="101"/>
                </a:cubicBezTo>
                <a:cubicBezTo>
                  <a:pt x="143" y="99"/>
                  <a:pt x="143" y="99"/>
                  <a:pt x="143" y="99"/>
                </a:cubicBezTo>
                <a:cubicBezTo>
                  <a:pt x="140" y="100"/>
                  <a:pt x="140" y="100"/>
                  <a:pt x="140" y="100"/>
                </a:cubicBezTo>
                <a:cubicBezTo>
                  <a:pt x="139" y="102"/>
                  <a:pt x="139" y="102"/>
                  <a:pt x="139" y="102"/>
                </a:cubicBezTo>
                <a:cubicBezTo>
                  <a:pt x="137" y="103"/>
                  <a:pt x="137" y="103"/>
                  <a:pt x="137" y="103"/>
                </a:cubicBezTo>
                <a:cubicBezTo>
                  <a:pt x="135" y="103"/>
                  <a:pt x="135" y="103"/>
                  <a:pt x="135" y="103"/>
                </a:cubicBezTo>
                <a:cubicBezTo>
                  <a:pt x="136" y="106"/>
                  <a:pt x="136" y="106"/>
                  <a:pt x="136" y="106"/>
                </a:cubicBezTo>
                <a:cubicBezTo>
                  <a:pt x="135" y="109"/>
                  <a:pt x="135" y="109"/>
                  <a:pt x="135" y="109"/>
                </a:cubicBezTo>
                <a:cubicBezTo>
                  <a:pt x="132" y="109"/>
                  <a:pt x="132" y="109"/>
                  <a:pt x="132" y="109"/>
                </a:cubicBezTo>
                <a:cubicBezTo>
                  <a:pt x="132" y="109"/>
                  <a:pt x="132" y="113"/>
                  <a:pt x="133" y="113"/>
                </a:cubicBezTo>
                <a:cubicBezTo>
                  <a:pt x="133" y="113"/>
                  <a:pt x="134" y="115"/>
                  <a:pt x="134" y="115"/>
                </a:cubicBezTo>
                <a:cubicBezTo>
                  <a:pt x="134" y="117"/>
                  <a:pt x="134" y="117"/>
                  <a:pt x="134" y="117"/>
                </a:cubicBezTo>
                <a:cubicBezTo>
                  <a:pt x="135" y="118"/>
                  <a:pt x="135" y="118"/>
                  <a:pt x="135" y="118"/>
                </a:cubicBezTo>
                <a:cubicBezTo>
                  <a:pt x="135" y="118"/>
                  <a:pt x="134" y="118"/>
                  <a:pt x="133" y="118"/>
                </a:cubicBezTo>
                <a:cubicBezTo>
                  <a:pt x="133" y="118"/>
                  <a:pt x="132" y="116"/>
                  <a:pt x="132" y="116"/>
                </a:cubicBezTo>
                <a:cubicBezTo>
                  <a:pt x="128" y="116"/>
                  <a:pt x="128" y="116"/>
                  <a:pt x="128" y="116"/>
                </a:cubicBezTo>
                <a:cubicBezTo>
                  <a:pt x="127" y="116"/>
                  <a:pt x="127" y="116"/>
                  <a:pt x="127" y="116"/>
                </a:cubicBezTo>
                <a:cubicBezTo>
                  <a:pt x="126" y="119"/>
                  <a:pt x="126" y="119"/>
                  <a:pt x="126" y="119"/>
                </a:cubicBezTo>
                <a:cubicBezTo>
                  <a:pt x="127" y="122"/>
                  <a:pt x="127" y="122"/>
                  <a:pt x="127" y="122"/>
                </a:cubicBezTo>
                <a:cubicBezTo>
                  <a:pt x="126" y="124"/>
                  <a:pt x="126" y="124"/>
                  <a:pt x="126" y="124"/>
                </a:cubicBezTo>
                <a:cubicBezTo>
                  <a:pt x="125" y="125"/>
                  <a:pt x="125" y="125"/>
                  <a:pt x="125" y="125"/>
                </a:cubicBezTo>
                <a:cubicBezTo>
                  <a:pt x="125" y="125"/>
                  <a:pt x="123" y="127"/>
                  <a:pt x="123" y="127"/>
                </a:cubicBezTo>
                <a:cubicBezTo>
                  <a:pt x="123" y="128"/>
                  <a:pt x="124" y="131"/>
                  <a:pt x="124" y="131"/>
                </a:cubicBezTo>
                <a:cubicBezTo>
                  <a:pt x="124" y="131"/>
                  <a:pt x="125" y="133"/>
                  <a:pt x="126" y="133"/>
                </a:cubicBezTo>
                <a:cubicBezTo>
                  <a:pt x="126" y="134"/>
                  <a:pt x="128" y="135"/>
                  <a:pt x="128" y="135"/>
                </a:cubicBezTo>
                <a:cubicBezTo>
                  <a:pt x="128" y="138"/>
                  <a:pt x="128" y="138"/>
                  <a:pt x="128" y="138"/>
                </a:cubicBezTo>
                <a:cubicBezTo>
                  <a:pt x="126" y="135"/>
                  <a:pt x="126" y="135"/>
                  <a:pt x="126" y="135"/>
                </a:cubicBezTo>
                <a:cubicBezTo>
                  <a:pt x="126" y="135"/>
                  <a:pt x="125" y="134"/>
                  <a:pt x="124" y="133"/>
                </a:cubicBezTo>
                <a:cubicBezTo>
                  <a:pt x="124" y="133"/>
                  <a:pt x="123" y="131"/>
                  <a:pt x="123" y="131"/>
                </a:cubicBezTo>
                <a:cubicBezTo>
                  <a:pt x="123" y="131"/>
                  <a:pt x="121" y="132"/>
                  <a:pt x="121" y="132"/>
                </a:cubicBezTo>
                <a:cubicBezTo>
                  <a:pt x="121" y="132"/>
                  <a:pt x="120" y="132"/>
                  <a:pt x="121" y="133"/>
                </a:cubicBezTo>
                <a:cubicBezTo>
                  <a:pt x="121" y="134"/>
                  <a:pt x="119" y="135"/>
                  <a:pt x="119" y="135"/>
                </a:cubicBezTo>
                <a:cubicBezTo>
                  <a:pt x="119" y="135"/>
                  <a:pt x="116" y="136"/>
                  <a:pt x="116" y="135"/>
                </a:cubicBezTo>
                <a:cubicBezTo>
                  <a:pt x="116" y="134"/>
                  <a:pt x="116" y="133"/>
                  <a:pt x="115" y="132"/>
                </a:cubicBezTo>
                <a:cubicBezTo>
                  <a:pt x="115" y="132"/>
                  <a:pt x="114" y="132"/>
                  <a:pt x="114" y="132"/>
                </a:cubicBezTo>
                <a:cubicBezTo>
                  <a:pt x="114" y="133"/>
                  <a:pt x="113" y="134"/>
                  <a:pt x="113" y="134"/>
                </a:cubicBezTo>
                <a:cubicBezTo>
                  <a:pt x="114" y="137"/>
                  <a:pt x="114" y="137"/>
                  <a:pt x="114" y="137"/>
                </a:cubicBezTo>
                <a:cubicBezTo>
                  <a:pt x="114" y="137"/>
                  <a:pt x="113" y="139"/>
                  <a:pt x="113" y="139"/>
                </a:cubicBezTo>
                <a:cubicBezTo>
                  <a:pt x="113" y="138"/>
                  <a:pt x="112" y="136"/>
                  <a:pt x="112" y="135"/>
                </a:cubicBezTo>
                <a:cubicBezTo>
                  <a:pt x="112" y="135"/>
                  <a:pt x="112" y="133"/>
                  <a:pt x="111" y="133"/>
                </a:cubicBezTo>
                <a:cubicBezTo>
                  <a:pt x="111" y="133"/>
                  <a:pt x="109" y="135"/>
                  <a:pt x="109" y="135"/>
                </a:cubicBezTo>
                <a:cubicBezTo>
                  <a:pt x="109" y="135"/>
                  <a:pt x="108" y="135"/>
                  <a:pt x="108" y="136"/>
                </a:cubicBezTo>
                <a:cubicBezTo>
                  <a:pt x="108" y="136"/>
                  <a:pt x="107" y="139"/>
                  <a:pt x="108" y="140"/>
                </a:cubicBezTo>
                <a:cubicBezTo>
                  <a:pt x="109" y="141"/>
                  <a:pt x="109" y="141"/>
                  <a:pt x="110" y="141"/>
                </a:cubicBezTo>
                <a:cubicBezTo>
                  <a:pt x="111" y="141"/>
                  <a:pt x="111" y="142"/>
                  <a:pt x="111" y="142"/>
                </a:cubicBezTo>
                <a:cubicBezTo>
                  <a:pt x="107" y="142"/>
                  <a:pt x="107" y="142"/>
                  <a:pt x="107" y="142"/>
                </a:cubicBezTo>
                <a:cubicBezTo>
                  <a:pt x="107" y="142"/>
                  <a:pt x="106" y="143"/>
                  <a:pt x="107" y="144"/>
                </a:cubicBezTo>
                <a:cubicBezTo>
                  <a:pt x="107" y="144"/>
                  <a:pt x="107" y="146"/>
                  <a:pt x="107" y="146"/>
                </a:cubicBezTo>
                <a:cubicBezTo>
                  <a:pt x="107" y="146"/>
                  <a:pt x="109" y="148"/>
                  <a:pt x="109" y="148"/>
                </a:cubicBezTo>
                <a:cubicBezTo>
                  <a:pt x="109" y="148"/>
                  <a:pt x="108" y="150"/>
                  <a:pt x="108" y="150"/>
                </a:cubicBezTo>
                <a:cubicBezTo>
                  <a:pt x="108" y="150"/>
                  <a:pt x="106" y="149"/>
                  <a:pt x="106" y="149"/>
                </a:cubicBezTo>
                <a:cubicBezTo>
                  <a:pt x="105" y="148"/>
                  <a:pt x="105" y="149"/>
                  <a:pt x="104" y="149"/>
                </a:cubicBezTo>
                <a:cubicBezTo>
                  <a:pt x="104" y="150"/>
                  <a:pt x="103" y="151"/>
                  <a:pt x="103" y="152"/>
                </a:cubicBezTo>
                <a:cubicBezTo>
                  <a:pt x="103" y="152"/>
                  <a:pt x="104" y="153"/>
                  <a:pt x="104" y="154"/>
                </a:cubicBezTo>
                <a:cubicBezTo>
                  <a:pt x="103" y="156"/>
                  <a:pt x="103" y="158"/>
                  <a:pt x="103" y="158"/>
                </a:cubicBezTo>
                <a:cubicBezTo>
                  <a:pt x="103" y="158"/>
                  <a:pt x="102" y="158"/>
                  <a:pt x="103" y="159"/>
                </a:cubicBezTo>
                <a:cubicBezTo>
                  <a:pt x="104" y="160"/>
                  <a:pt x="106" y="160"/>
                  <a:pt x="107" y="160"/>
                </a:cubicBezTo>
                <a:cubicBezTo>
                  <a:pt x="108" y="160"/>
                  <a:pt x="108" y="160"/>
                  <a:pt x="108" y="160"/>
                </a:cubicBezTo>
                <a:cubicBezTo>
                  <a:pt x="109" y="160"/>
                  <a:pt x="110" y="160"/>
                  <a:pt x="111" y="161"/>
                </a:cubicBezTo>
                <a:cubicBezTo>
                  <a:pt x="111" y="161"/>
                  <a:pt x="112" y="161"/>
                  <a:pt x="112" y="161"/>
                </a:cubicBezTo>
                <a:cubicBezTo>
                  <a:pt x="112" y="161"/>
                  <a:pt x="111" y="163"/>
                  <a:pt x="110" y="162"/>
                </a:cubicBezTo>
                <a:cubicBezTo>
                  <a:pt x="109" y="161"/>
                  <a:pt x="107" y="161"/>
                  <a:pt x="106" y="161"/>
                </a:cubicBezTo>
                <a:cubicBezTo>
                  <a:pt x="105" y="161"/>
                  <a:pt x="106" y="163"/>
                  <a:pt x="106" y="163"/>
                </a:cubicBezTo>
                <a:cubicBezTo>
                  <a:pt x="107" y="165"/>
                  <a:pt x="107" y="165"/>
                  <a:pt x="107" y="165"/>
                </a:cubicBezTo>
                <a:cubicBezTo>
                  <a:pt x="107" y="165"/>
                  <a:pt x="108" y="166"/>
                  <a:pt x="107" y="166"/>
                </a:cubicBezTo>
                <a:cubicBezTo>
                  <a:pt x="106" y="166"/>
                  <a:pt x="104" y="165"/>
                  <a:pt x="104" y="165"/>
                </a:cubicBezTo>
                <a:cubicBezTo>
                  <a:pt x="104" y="165"/>
                  <a:pt x="104" y="165"/>
                  <a:pt x="103" y="165"/>
                </a:cubicBezTo>
                <a:cubicBezTo>
                  <a:pt x="103" y="165"/>
                  <a:pt x="102" y="166"/>
                  <a:pt x="101" y="166"/>
                </a:cubicBezTo>
                <a:cubicBezTo>
                  <a:pt x="100" y="166"/>
                  <a:pt x="100" y="166"/>
                  <a:pt x="99" y="165"/>
                </a:cubicBezTo>
                <a:cubicBezTo>
                  <a:pt x="98" y="165"/>
                  <a:pt x="96" y="163"/>
                  <a:pt x="96" y="163"/>
                </a:cubicBezTo>
                <a:cubicBezTo>
                  <a:pt x="96" y="163"/>
                  <a:pt x="95" y="163"/>
                  <a:pt x="95" y="162"/>
                </a:cubicBezTo>
                <a:cubicBezTo>
                  <a:pt x="95" y="161"/>
                  <a:pt x="96" y="159"/>
                  <a:pt x="96" y="159"/>
                </a:cubicBezTo>
                <a:cubicBezTo>
                  <a:pt x="97" y="158"/>
                  <a:pt x="96" y="158"/>
                  <a:pt x="97" y="158"/>
                </a:cubicBezTo>
                <a:cubicBezTo>
                  <a:pt x="98" y="158"/>
                  <a:pt x="101" y="158"/>
                  <a:pt x="99" y="156"/>
                </a:cubicBezTo>
                <a:cubicBezTo>
                  <a:pt x="98" y="154"/>
                  <a:pt x="98" y="154"/>
                  <a:pt x="97" y="154"/>
                </a:cubicBezTo>
                <a:cubicBezTo>
                  <a:pt x="96" y="155"/>
                  <a:pt x="94" y="156"/>
                  <a:pt x="94" y="156"/>
                </a:cubicBezTo>
                <a:cubicBezTo>
                  <a:pt x="94" y="156"/>
                  <a:pt x="93" y="155"/>
                  <a:pt x="94" y="152"/>
                </a:cubicBezTo>
                <a:cubicBezTo>
                  <a:pt x="95" y="149"/>
                  <a:pt x="94" y="149"/>
                  <a:pt x="95" y="148"/>
                </a:cubicBezTo>
                <a:cubicBezTo>
                  <a:pt x="96" y="147"/>
                  <a:pt x="97" y="146"/>
                  <a:pt x="97" y="146"/>
                </a:cubicBezTo>
                <a:cubicBezTo>
                  <a:pt x="97" y="146"/>
                  <a:pt x="97" y="145"/>
                  <a:pt x="95" y="143"/>
                </a:cubicBezTo>
                <a:cubicBezTo>
                  <a:pt x="94" y="141"/>
                  <a:pt x="93" y="139"/>
                  <a:pt x="93" y="139"/>
                </a:cubicBezTo>
                <a:cubicBezTo>
                  <a:pt x="92" y="138"/>
                  <a:pt x="90" y="140"/>
                  <a:pt x="90" y="140"/>
                </a:cubicBezTo>
                <a:cubicBezTo>
                  <a:pt x="90" y="141"/>
                  <a:pt x="89" y="143"/>
                  <a:pt x="90" y="144"/>
                </a:cubicBezTo>
                <a:cubicBezTo>
                  <a:pt x="90" y="145"/>
                  <a:pt x="90" y="146"/>
                  <a:pt x="89" y="147"/>
                </a:cubicBezTo>
                <a:cubicBezTo>
                  <a:pt x="88" y="147"/>
                  <a:pt x="88" y="148"/>
                  <a:pt x="87" y="147"/>
                </a:cubicBezTo>
                <a:cubicBezTo>
                  <a:pt x="86" y="146"/>
                  <a:pt x="87" y="147"/>
                  <a:pt x="86" y="145"/>
                </a:cubicBezTo>
                <a:cubicBezTo>
                  <a:pt x="85" y="144"/>
                  <a:pt x="86" y="144"/>
                  <a:pt x="85" y="144"/>
                </a:cubicBezTo>
                <a:cubicBezTo>
                  <a:pt x="84" y="143"/>
                  <a:pt x="83" y="142"/>
                  <a:pt x="83" y="142"/>
                </a:cubicBezTo>
                <a:cubicBezTo>
                  <a:pt x="83" y="142"/>
                  <a:pt x="80" y="141"/>
                  <a:pt x="80" y="142"/>
                </a:cubicBezTo>
                <a:cubicBezTo>
                  <a:pt x="80" y="143"/>
                  <a:pt x="80" y="143"/>
                  <a:pt x="81" y="144"/>
                </a:cubicBezTo>
                <a:cubicBezTo>
                  <a:pt x="81" y="145"/>
                  <a:pt x="82" y="145"/>
                  <a:pt x="82" y="146"/>
                </a:cubicBezTo>
                <a:cubicBezTo>
                  <a:pt x="82" y="147"/>
                  <a:pt x="81" y="147"/>
                  <a:pt x="81" y="147"/>
                </a:cubicBezTo>
                <a:cubicBezTo>
                  <a:pt x="81" y="147"/>
                  <a:pt x="80" y="146"/>
                  <a:pt x="79" y="146"/>
                </a:cubicBezTo>
                <a:cubicBezTo>
                  <a:pt x="79" y="146"/>
                  <a:pt x="77" y="148"/>
                  <a:pt x="77" y="148"/>
                </a:cubicBezTo>
                <a:cubicBezTo>
                  <a:pt x="77" y="148"/>
                  <a:pt x="77" y="149"/>
                  <a:pt x="77" y="150"/>
                </a:cubicBezTo>
                <a:cubicBezTo>
                  <a:pt x="77" y="150"/>
                  <a:pt x="77" y="151"/>
                  <a:pt x="77" y="152"/>
                </a:cubicBezTo>
                <a:cubicBezTo>
                  <a:pt x="78" y="153"/>
                  <a:pt x="78" y="155"/>
                  <a:pt x="79" y="155"/>
                </a:cubicBezTo>
                <a:cubicBezTo>
                  <a:pt x="81" y="155"/>
                  <a:pt x="85" y="153"/>
                  <a:pt x="85" y="153"/>
                </a:cubicBezTo>
                <a:cubicBezTo>
                  <a:pt x="85" y="154"/>
                  <a:pt x="87" y="155"/>
                  <a:pt x="88" y="156"/>
                </a:cubicBezTo>
                <a:cubicBezTo>
                  <a:pt x="88" y="156"/>
                  <a:pt x="88" y="158"/>
                  <a:pt x="88" y="158"/>
                </a:cubicBezTo>
                <a:cubicBezTo>
                  <a:pt x="88" y="158"/>
                  <a:pt x="87" y="159"/>
                  <a:pt x="86" y="159"/>
                </a:cubicBezTo>
                <a:cubicBezTo>
                  <a:pt x="85" y="159"/>
                  <a:pt x="84" y="157"/>
                  <a:pt x="84" y="159"/>
                </a:cubicBezTo>
                <a:cubicBezTo>
                  <a:pt x="84" y="160"/>
                  <a:pt x="83" y="162"/>
                  <a:pt x="84" y="163"/>
                </a:cubicBezTo>
                <a:cubicBezTo>
                  <a:pt x="85" y="164"/>
                  <a:pt x="85" y="166"/>
                  <a:pt x="87" y="166"/>
                </a:cubicBezTo>
                <a:cubicBezTo>
                  <a:pt x="89" y="167"/>
                  <a:pt x="89" y="168"/>
                  <a:pt x="90" y="167"/>
                </a:cubicBezTo>
                <a:cubicBezTo>
                  <a:pt x="91" y="166"/>
                  <a:pt x="91" y="165"/>
                  <a:pt x="92" y="166"/>
                </a:cubicBezTo>
                <a:cubicBezTo>
                  <a:pt x="93" y="166"/>
                  <a:pt x="94" y="166"/>
                  <a:pt x="95" y="167"/>
                </a:cubicBezTo>
                <a:cubicBezTo>
                  <a:pt x="95" y="168"/>
                  <a:pt x="94" y="168"/>
                  <a:pt x="94" y="168"/>
                </a:cubicBezTo>
                <a:cubicBezTo>
                  <a:pt x="94" y="168"/>
                  <a:pt x="93" y="168"/>
                  <a:pt x="93" y="169"/>
                </a:cubicBezTo>
                <a:cubicBezTo>
                  <a:pt x="93" y="169"/>
                  <a:pt x="92" y="170"/>
                  <a:pt x="93" y="170"/>
                </a:cubicBezTo>
                <a:cubicBezTo>
                  <a:pt x="95" y="170"/>
                  <a:pt x="96" y="170"/>
                  <a:pt x="96" y="170"/>
                </a:cubicBezTo>
                <a:cubicBezTo>
                  <a:pt x="96" y="170"/>
                  <a:pt x="97" y="168"/>
                  <a:pt x="98" y="169"/>
                </a:cubicBezTo>
                <a:cubicBezTo>
                  <a:pt x="98" y="170"/>
                  <a:pt x="97" y="170"/>
                  <a:pt x="96" y="171"/>
                </a:cubicBezTo>
                <a:cubicBezTo>
                  <a:pt x="95" y="172"/>
                  <a:pt x="95" y="172"/>
                  <a:pt x="95" y="173"/>
                </a:cubicBezTo>
                <a:cubicBezTo>
                  <a:pt x="95" y="174"/>
                  <a:pt x="94" y="174"/>
                  <a:pt x="94" y="175"/>
                </a:cubicBezTo>
                <a:cubicBezTo>
                  <a:pt x="94" y="176"/>
                  <a:pt x="92" y="180"/>
                  <a:pt x="95" y="177"/>
                </a:cubicBezTo>
                <a:cubicBezTo>
                  <a:pt x="99" y="174"/>
                  <a:pt x="99" y="175"/>
                  <a:pt x="99" y="174"/>
                </a:cubicBezTo>
                <a:cubicBezTo>
                  <a:pt x="99" y="173"/>
                  <a:pt x="99" y="173"/>
                  <a:pt x="101" y="172"/>
                </a:cubicBezTo>
                <a:cubicBezTo>
                  <a:pt x="102" y="171"/>
                  <a:pt x="103" y="171"/>
                  <a:pt x="104" y="171"/>
                </a:cubicBezTo>
                <a:cubicBezTo>
                  <a:pt x="104" y="170"/>
                  <a:pt x="106" y="170"/>
                  <a:pt x="105" y="171"/>
                </a:cubicBezTo>
                <a:cubicBezTo>
                  <a:pt x="104" y="172"/>
                  <a:pt x="103" y="171"/>
                  <a:pt x="104" y="172"/>
                </a:cubicBezTo>
                <a:cubicBezTo>
                  <a:pt x="105" y="173"/>
                  <a:pt x="105" y="174"/>
                  <a:pt x="106" y="174"/>
                </a:cubicBezTo>
                <a:cubicBezTo>
                  <a:pt x="107" y="174"/>
                  <a:pt x="107" y="174"/>
                  <a:pt x="107" y="174"/>
                </a:cubicBezTo>
                <a:cubicBezTo>
                  <a:pt x="107" y="174"/>
                  <a:pt x="105" y="174"/>
                  <a:pt x="104" y="174"/>
                </a:cubicBezTo>
                <a:cubicBezTo>
                  <a:pt x="104" y="174"/>
                  <a:pt x="103" y="174"/>
                  <a:pt x="103" y="174"/>
                </a:cubicBezTo>
                <a:cubicBezTo>
                  <a:pt x="102" y="174"/>
                  <a:pt x="102" y="175"/>
                  <a:pt x="102" y="175"/>
                </a:cubicBezTo>
                <a:cubicBezTo>
                  <a:pt x="101" y="176"/>
                  <a:pt x="101" y="176"/>
                  <a:pt x="101" y="176"/>
                </a:cubicBezTo>
                <a:cubicBezTo>
                  <a:pt x="101" y="176"/>
                  <a:pt x="102" y="177"/>
                  <a:pt x="102" y="178"/>
                </a:cubicBezTo>
                <a:cubicBezTo>
                  <a:pt x="102" y="178"/>
                  <a:pt x="102" y="178"/>
                  <a:pt x="101" y="178"/>
                </a:cubicBezTo>
                <a:cubicBezTo>
                  <a:pt x="100" y="178"/>
                  <a:pt x="101" y="177"/>
                  <a:pt x="99" y="178"/>
                </a:cubicBezTo>
                <a:cubicBezTo>
                  <a:pt x="97" y="178"/>
                  <a:pt x="98" y="176"/>
                  <a:pt x="97" y="179"/>
                </a:cubicBezTo>
                <a:cubicBezTo>
                  <a:pt x="96" y="182"/>
                  <a:pt x="95" y="182"/>
                  <a:pt x="95" y="182"/>
                </a:cubicBezTo>
                <a:cubicBezTo>
                  <a:pt x="95" y="182"/>
                  <a:pt x="95" y="182"/>
                  <a:pt x="95" y="183"/>
                </a:cubicBezTo>
                <a:cubicBezTo>
                  <a:pt x="95" y="183"/>
                  <a:pt x="96" y="184"/>
                  <a:pt x="97" y="185"/>
                </a:cubicBezTo>
                <a:cubicBezTo>
                  <a:pt x="99" y="186"/>
                  <a:pt x="100" y="187"/>
                  <a:pt x="100" y="187"/>
                </a:cubicBezTo>
                <a:cubicBezTo>
                  <a:pt x="100" y="187"/>
                  <a:pt x="99" y="187"/>
                  <a:pt x="98" y="187"/>
                </a:cubicBezTo>
                <a:cubicBezTo>
                  <a:pt x="96" y="188"/>
                  <a:pt x="95" y="188"/>
                  <a:pt x="94" y="189"/>
                </a:cubicBezTo>
                <a:cubicBezTo>
                  <a:pt x="94" y="189"/>
                  <a:pt x="93" y="190"/>
                  <a:pt x="92" y="190"/>
                </a:cubicBezTo>
                <a:cubicBezTo>
                  <a:pt x="91" y="190"/>
                  <a:pt x="88" y="189"/>
                  <a:pt x="87" y="190"/>
                </a:cubicBezTo>
                <a:cubicBezTo>
                  <a:pt x="86" y="190"/>
                  <a:pt x="85" y="190"/>
                  <a:pt x="84" y="191"/>
                </a:cubicBezTo>
                <a:cubicBezTo>
                  <a:pt x="84" y="191"/>
                  <a:pt x="84" y="192"/>
                  <a:pt x="84" y="192"/>
                </a:cubicBezTo>
                <a:cubicBezTo>
                  <a:pt x="84" y="192"/>
                  <a:pt x="83" y="193"/>
                  <a:pt x="84" y="193"/>
                </a:cubicBezTo>
                <a:cubicBezTo>
                  <a:pt x="85" y="193"/>
                  <a:pt x="89" y="193"/>
                  <a:pt x="89" y="193"/>
                </a:cubicBezTo>
                <a:cubicBezTo>
                  <a:pt x="90" y="193"/>
                  <a:pt x="90" y="194"/>
                  <a:pt x="90" y="194"/>
                </a:cubicBezTo>
                <a:cubicBezTo>
                  <a:pt x="88" y="194"/>
                  <a:pt x="88" y="194"/>
                  <a:pt x="88" y="194"/>
                </a:cubicBezTo>
                <a:cubicBezTo>
                  <a:pt x="88" y="194"/>
                  <a:pt x="86" y="194"/>
                  <a:pt x="85" y="194"/>
                </a:cubicBezTo>
                <a:cubicBezTo>
                  <a:pt x="85" y="194"/>
                  <a:pt x="82" y="195"/>
                  <a:pt x="82" y="195"/>
                </a:cubicBezTo>
                <a:cubicBezTo>
                  <a:pt x="82" y="195"/>
                  <a:pt x="80" y="197"/>
                  <a:pt x="80" y="198"/>
                </a:cubicBezTo>
                <a:cubicBezTo>
                  <a:pt x="80" y="198"/>
                  <a:pt x="80" y="199"/>
                  <a:pt x="81" y="201"/>
                </a:cubicBezTo>
                <a:cubicBezTo>
                  <a:pt x="83" y="202"/>
                  <a:pt x="83" y="203"/>
                  <a:pt x="83" y="204"/>
                </a:cubicBezTo>
                <a:cubicBezTo>
                  <a:pt x="83" y="204"/>
                  <a:pt x="83" y="204"/>
                  <a:pt x="83" y="205"/>
                </a:cubicBezTo>
                <a:cubicBezTo>
                  <a:pt x="82" y="205"/>
                  <a:pt x="80" y="207"/>
                  <a:pt x="80" y="207"/>
                </a:cubicBezTo>
                <a:cubicBezTo>
                  <a:pt x="80" y="207"/>
                  <a:pt x="80" y="207"/>
                  <a:pt x="80" y="209"/>
                </a:cubicBezTo>
                <a:cubicBezTo>
                  <a:pt x="79" y="210"/>
                  <a:pt x="77" y="213"/>
                  <a:pt x="79" y="213"/>
                </a:cubicBezTo>
                <a:cubicBezTo>
                  <a:pt x="81" y="214"/>
                  <a:pt x="80" y="215"/>
                  <a:pt x="82" y="214"/>
                </a:cubicBezTo>
                <a:cubicBezTo>
                  <a:pt x="85" y="213"/>
                  <a:pt x="82" y="212"/>
                  <a:pt x="86" y="213"/>
                </a:cubicBezTo>
                <a:cubicBezTo>
                  <a:pt x="90" y="214"/>
                  <a:pt x="91" y="213"/>
                  <a:pt x="92" y="213"/>
                </a:cubicBezTo>
                <a:cubicBezTo>
                  <a:pt x="93" y="212"/>
                  <a:pt x="93" y="212"/>
                  <a:pt x="94" y="211"/>
                </a:cubicBezTo>
                <a:cubicBezTo>
                  <a:pt x="94" y="211"/>
                  <a:pt x="92" y="210"/>
                  <a:pt x="95" y="210"/>
                </a:cubicBezTo>
                <a:cubicBezTo>
                  <a:pt x="98" y="209"/>
                  <a:pt x="98" y="209"/>
                  <a:pt x="98" y="209"/>
                </a:cubicBezTo>
                <a:cubicBezTo>
                  <a:pt x="98" y="209"/>
                  <a:pt x="96" y="206"/>
                  <a:pt x="98" y="208"/>
                </a:cubicBezTo>
                <a:cubicBezTo>
                  <a:pt x="101" y="210"/>
                  <a:pt x="101" y="211"/>
                  <a:pt x="101" y="211"/>
                </a:cubicBezTo>
                <a:cubicBezTo>
                  <a:pt x="99" y="213"/>
                  <a:pt x="99" y="213"/>
                  <a:pt x="99" y="213"/>
                </a:cubicBezTo>
                <a:cubicBezTo>
                  <a:pt x="99" y="214"/>
                  <a:pt x="99" y="214"/>
                  <a:pt x="99" y="214"/>
                </a:cubicBezTo>
                <a:cubicBezTo>
                  <a:pt x="99" y="214"/>
                  <a:pt x="97" y="214"/>
                  <a:pt x="96" y="216"/>
                </a:cubicBezTo>
                <a:cubicBezTo>
                  <a:pt x="95" y="218"/>
                  <a:pt x="92" y="221"/>
                  <a:pt x="92" y="222"/>
                </a:cubicBezTo>
                <a:cubicBezTo>
                  <a:pt x="92" y="222"/>
                  <a:pt x="93" y="221"/>
                  <a:pt x="91" y="223"/>
                </a:cubicBezTo>
                <a:cubicBezTo>
                  <a:pt x="88" y="225"/>
                  <a:pt x="87" y="225"/>
                  <a:pt x="85" y="226"/>
                </a:cubicBezTo>
                <a:cubicBezTo>
                  <a:pt x="84" y="228"/>
                  <a:pt x="84" y="227"/>
                  <a:pt x="83" y="228"/>
                </a:cubicBezTo>
                <a:cubicBezTo>
                  <a:pt x="83" y="229"/>
                  <a:pt x="82" y="230"/>
                  <a:pt x="82" y="230"/>
                </a:cubicBezTo>
                <a:cubicBezTo>
                  <a:pt x="81" y="232"/>
                  <a:pt x="81" y="232"/>
                  <a:pt x="81" y="232"/>
                </a:cubicBezTo>
                <a:cubicBezTo>
                  <a:pt x="78" y="233"/>
                  <a:pt x="78" y="233"/>
                  <a:pt x="78" y="233"/>
                </a:cubicBezTo>
                <a:cubicBezTo>
                  <a:pt x="75" y="232"/>
                  <a:pt x="75" y="232"/>
                  <a:pt x="75" y="232"/>
                </a:cubicBezTo>
                <a:cubicBezTo>
                  <a:pt x="73" y="234"/>
                  <a:pt x="73" y="234"/>
                  <a:pt x="73" y="234"/>
                </a:cubicBezTo>
                <a:cubicBezTo>
                  <a:pt x="73" y="234"/>
                  <a:pt x="70" y="233"/>
                  <a:pt x="69" y="233"/>
                </a:cubicBezTo>
                <a:cubicBezTo>
                  <a:pt x="68" y="234"/>
                  <a:pt x="67" y="235"/>
                  <a:pt x="67" y="235"/>
                </a:cubicBezTo>
                <a:cubicBezTo>
                  <a:pt x="67" y="235"/>
                  <a:pt x="66" y="235"/>
                  <a:pt x="66" y="237"/>
                </a:cubicBezTo>
                <a:cubicBezTo>
                  <a:pt x="66" y="238"/>
                  <a:pt x="65" y="241"/>
                  <a:pt x="65" y="241"/>
                </a:cubicBezTo>
                <a:cubicBezTo>
                  <a:pt x="63" y="243"/>
                  <a:pt x="63" y="243"/>
                  <a:pt x="63" y="243"/>
                </a:cubicBezTo>
                <a:cubicBezTo>
                  <a:pt x="63" y="243"/>
                  <a:pt x="62" y="245"/>
                  <a:pt x="64" y="244"/>
                </a:cubicBezTo>
                <a:cubicBezTo>
                  <a:pt x="66" y="243"/>
                  <a:pt x="67" y="242"/>
                  <a:pt x="68" y="241"/>
                </a:cubicBezTo>
                <a:cubicBezTo>
                  <a:pt x="68" y="241"/>
                  <a:pt x="70" y="240"/>
                  <a:pt x="70" y="240"/>
                </a:cubicBezTo>
                <a:cubicBezTo>
                  <a:pt x="70" y="242"/>
                  <a:pt x="70" y="242"/>
                  <a:pt x="70" y="242"/>
                </a:cubicBezTo>
                <a:cubicBezTo>
                  <a:pt x="69" y="246"/>
                  <a:pt x="69" y="246"/>
                  <a:pt x="69" y="246"/>
                </a:cubicBezTo>
                <a:cubicBezTo>
                  <a:pt x="68" y="247"/>
                  <a:pt x="68" y="247"/>
                  <a:pt x="68" y="247"/>
                </a:cubicBezTo>
                <a:cubicBezTo>
                  <a:pt x="67" y="248"/>
                  <a:pt x="67" y="248"/>
                  <a:pt x="67" y="248"/>
                </a:cubicBezTo>
                <a:cubicBezTo>
                  <a:pt x="67" y="248"/>
                  <a:pt x="65" y="252"/>
                  <a:pt x="67" y="252"/>
                </a:cubicBezTo>
                <a:cubicBezTo>
                  <a:pt x="69" y="251"/>
                  <a:pt x="68" y="251"/>
                  <a:pt x="70" y="250"/>
                </a:cubicBezTo>
                <a:cubicBezTo>
                  <a:pt x="72" y="250"/>
                  <a:pt x="71" y="249"/>
                  <a:pt x="75" y="248"/>
                </a:cubicBezTo>
                <a:cubicBezTo>
                  <a:pt x="78" y="248"/>
                  <a:pt x="78" y="246"/>
                  <a:pt x="78" y="245"/>
                </a:cubicBezTo>
                <a:cubicBezTo>
                  <a:pt x="78" y="245"/>
                  <a:pt x="78" y="244"/>
                  <a:pt x="78" y="243"/>
                </a:cubicBezTo>
                <a:cubicBezTo>
                  <a:pt x="78" y="242"/>
                  <a:pt x="76" y="241"/>
                  <a:pt x="79" y="240"/>
                </a:cubicBezTo>
                <a:cubicBezTo>
                  <a:pt x="81" y="240"/>
                  <a:pt x="80" y="241"/>
                  <a:pt x="81" y="240"/>
                </a:cubicBezTo>
                <a:cubicBezTo>
                  <a:pt x="82" y="239"/>
                  <a:pt x="82" y="241"/>
                  <a:pt x="82" y="238"/>
                </a:cubicBezTo>
                <a:cubicBezTo>
                  <a:pt x="82" y="236"/>
                  <a:pt x="82" y="236"/>
                  <a:pt x="84" y="235"/>
                </a:cubicBezTo>
                <a:cubicBezTo>
                  <a:pt x="86" y="233"/>
                  <a:pt x="85" y="234"/>
                  <a:pt x="86" y="233"/>
                </a:cubicBezTo>
                <a:cubicBezTo>
                  <a:pt x="87" y="232"/>
                  <a:pt x="86" y="232"/>
                  <a:pt x="87" y="231"/>
                </a:cubicBezTo>
                <a:cubicBezTo>
                  <a:pt x="89" y="230"/>
                  <a:pt x="89" y="230"/>
                  <a:pt x="89" y="230"/>
                </a:cubicBezTo>
                <a:cubicBezTo>
                  <a:pt x="89" y="229"/>
                  <a:pt x="92" y="227"/>
                  <a:pt x="92" y="227"/>
                </a:cubicBezTo>
                <a:cubicBezTo>
                  <a:pt x="92" y="225"/>
                  <a:pt x="92" y="225"/>
                  <a:pt x="92" y="225"/>
                </a:cubicBezTo>
                <a:cubicBezTo>
                  <a:pt x="96" y="223"/>
                  <a:pt x="96" y="223"/>
                  <a:pt x="96" y="223"/>
                </a:cubicBezTo>
                <a:cubicBezTo>
                  <a:pt x="96" y="223"/>
                  <a:pt x="97" y="222"/>
                  <a:pt x="97" y="223"/>
                </a:cubicBezTo>
                <a:cubicBezTo>
                  <a:pt x="96" y="224"/>
                  <a:pt x="95" y="226"/>
                  <a:pt x="95" y="226"/>
                </a:cubicBezTo>
                <a:cubicBezTo>
                  <a:pt x="95" y="228"/>
                  <a:pt x="95" y="228"/>
                  <a:pt x="95" y="228"/>
                </a:cubicBezTo>
                <a:cubicBezTo>
                  <a:pt x="92" y="230"/>
                  <a:pt x="92" y="230"/>
                  <a:pt x="92" y="230"/>
                </a:cubicBezTo>
                <a:cubicBezTo>
                  <a:pt x="92" y="230"/>
                  <a:pt x="94" y="231"/>
                  <a:pt x="93" y="232"/>
                </a:cubicBezTo>
                <a:cubicBezTo>
                  <a:pt x="92" y="233"/>
                  <a:pt x="90" y="234"/>
                  <a:pt x="90" y="234"/>
                </a:cubicBezTo>
                <a:cubicBezTo>
                  <a:pt x="90" y="236"/>
                  <a:pt x="90" y="236"/>
                  <a:pt x="90" y="236"/>
                </a:cubicBezTo>
                <a:cubicBezTo>
                  <a:pt x="91" y="237"/>
                  <a:pt x="91" y="237"/>
                  <a:pt x="91" y="237"/>
                </a:cubicBezTo>
                <a:cubicBezTo>
                  <a:pt x="89" y="241"/>
                  <a:pt x="89" y="241"/>
                  <a:pt x="89" y="241"/>
                </a:cubicBezTo>
                <a:cubicBezTo>
                  <a:pt x="91" y="243"/>
                  <a:pt x="91" y="243"/>
                  <a:pt x="91" y="243"/>
                </a:cubicBezTo>
                <a:cubicBezTo>
                  <a:pt x="92" y="245"/>
                  <a:pt x="92" y="245"/>
                  <a:pt x="92" y="245"/>
                </a:cubicBezTo>
                <a:cubicBezTo>
                  <a:pt x="92" y="245"/>
                  <a:pt x="91" y="246"/>
                  <a:pt x="90" y="247"/>
                </a:cubicBezTo>
                <a:cubicBezTo>
                  <a:pt x="89" y="247"/>
                  <a:pt x="87" y="250"/>
                  <a:pt x="87" y="250"/>
                </a:cubicBezTo>
                <a:cubicBezTo>
                  <a:pt x="85" y="253"/>
                  <a:pt x="85" y="253"/>
                  <a:pt x="85" y="253"/>
                </a:cubicBezTo>
                <a:cubicBezTo>
                  <a:pt x="83" y="256"/>
                  <a:pt x="83" y="256"/>
                  <a:pt x="83" y="256"/>
                </a:cubicBezTo>
                <a:cubicBezTo>
                  <a:pt x="83" y="259"/>
                  <a:pt x="83" y="259"/>
                  <a:pt x="83" y="259"/>
                </a:cubicBezTo>
                <a:cubicBezTo>
                  <a:pt x="82" y="263"/>
                  <a:pt x="82" y="263"/>
                  <a:pt x="82" y="263"/>
                </a:cubicBezTo>
                <a:cubicBezTo>
                  <a:pt x="80" y="264"/>
                  <a:pt x="80" y="264"/>
                  <a:pt x="80" y="264"/>
                </a:cubicBezTo>
                <a:cubicBezTo>
                  <a:pt x="80" y="264"/>
                  <a:pt x="79" y="267"/>
                  <a:pt x="81" y="267"/>
                </a:cubicBezTo>
                <a:cubicBezTo>
                  <a:pt x="83" y="268"/>
                  <a:pt x="83" y="268"/>
                  <a:pt x="84" y="268"/>
                </a:cubicBezTo>
                <a:cubicBezTo>
                  <a:pt x="86" y="268"/>
                  <a:pt x="85" y="268"/>
                  <a:pt x="86" y="268"/>
                </a:cubicBezTo>
                <a:cubicBezTo>
                  <a:pt x="87" y="268"/>
                  <a:pt x="89" y="268"/>
                  <a:pt x="89" y="266"/>
                </a:cubicBezTo>
                <a:cubicBezTo>
                  <a:pt x="89" y="264"/>
                  <a:pt x="89" y="262"/>
                  <a:pt x="89" y="261"/>
                </a:cubicBezTo>
                <a:cubicBezTo>
                  <a:pt x="89" y="261"/>
                  <a:pt x="91" y="258"/>
                  <a:pt x="91" y="258"/>
                </a:cubicBezTo>
                <a:cubicBezTo>
                  <a:pt x="91" y="254"/>
                  <a:pt x="91" y="254"/>
                  <a:pt x="91" y="254"/>
                </a:cubicBezTo>
                <a:cubicBezTo>
                  <a:pt x="91" y="254"/>
                  <a:pt x="91" y="253"/>
                  <a:pt x="93" y="251"/>
                </a:cubicBezTo>
                <a:cubicBezTo>
                  <a:pt x="95" y="250"/>
                  <a:pt x="94" y="250"/>
                  <a:pt x="95" y="250"/>
                </a:cubicBezTo>
                <a:cubicBezTo>
                  <a:pt x="96" y="249"/>
                  <a:pt x="96" y="248"/>
                  <a:pt x="96" y="247"/>
                </a:cubicBezTo>
                <a:cubicBezTo>
                  <a:pt x="97" y="246"/>
                  <a:pt x="97" y="246"/>
                  <a:pt x="97" y="246"/>
                </a:cubicBezTo>
                <a:cubicBezTo>
                  <a:pt x="98" y="244"/>
                  <a:pt x="98" y="244"/>
                  <a:pt x="98" y="244"/>
                </a:cubicBezTo>
                <a:cubicBezTo>
                  <a:pt x="98" y="236"/>
                  <a:pt x="98" y="236"/>
                  <a:pt x="98" y="236"/>
                </a:cubicBezTo>
                <a:cubicBezTo>
                  <a:pt x="98" y="236"/>
                  <a:pt x="98" y="234"/>
                  <a:pt x="99" y="234"/>
                </a:cubicBezTo>
                <a:cubicBezTo>
                  <a:pt x="100" y="234"/>
                  <a:pt x="101" y="234"/>
                  <a:pt x="101" y="234"/>
                </a:cubicBezTo>
                <a:cubicBezTo>
                  <a:pt x="101" y="234"/>
                  <a:pt x="101" y="235"/>
                  <a:pt x="101" y="237"/>
                </a:cubicBezTo>
                <a:cubicBezTo>
                  <a:pt x="100" y="239"/>
                  <a:pt x="101" y="242"/>
                  <a:pt x="101" y="242"/>
                </a:cubicBezTo>
                <a:cubicBezTo>
                  <a:pt x="108" y="248"/>
                  <a:pt x="108" y="248"/>
                  <a:pt x="108" y="248"/>
                </a:cubicBezTo>
                <a:cubicBezTo>
                  <a:pt x="108" y="248"/>
                  <a:pt x="111" y="253"/>
                  <a:pt x="111" y="254"/>
                </a:cubicBezTo>
                <a:cubicBezTo>
                  <a:pt x="111" y="254"/>
                  <a:pt x="116" y="258"/>
                  <a:pt x="116" y="258"/>
                </a:cubicBezTo>
                <a:cubicBezTo>
                  <a:pt x="116" y="258"/>
                  <a:pt x="117" y="259"/>
                  <a:pt x="116" y="260"/>
                </a:cubicBezTo>
                <a:cubicBezTo>
                  <a:pt x="116" y="261"/>
                  <a:pt x="117" y="262"/>
                  <a:pt x="117" y="263"/>
                </a:cubicBezTo>
                <a:cubicBezTo>
                  <a:pt x="116" y="264"/>
                  <a:pt x="115" y="267"/>
                  <a:pt x="115" y="267"/>
                </a:cubicBezTo>
                <a:cubicBezTo>
                  <a:pt x="113" y="268"/>
                  <a:pt x="113" y="268"/>
                  <a:pt x="113" y="268"/>
                </a:cubicBezTo>
                <a:cubicBezTo>
                  <a:pt x="110" y="271"/>
                  <a:pt x="110" y="271"/>
                  <a:pt x="110" y="271"/>
                </a:cubicBezTo>
                <a:cubicBezTo>
                  <a:pt x="109" y="275"/>
                  <a:pt x="109" y="275"/>
                  <a:pt x="109" y="275"/>
                </a:cubicBezTo>
                <a:cubicBezTo>
                  <a:pt x="107" y="278"/>
                  <a:pt x="107" y="278"/>
                  <a:pt x="107" y="278"/>
                </a:cubicBezTo>
                <a:cubicBezTo>
                  <a:pt x="103" y="280"/>
                  <a:pt x="103" y="280"/>
                  <a:pt x="103" y="280"/>
                </a:cubicBezTo>
                <a:cubicBezTo>
                  <a:pt x="98" y="285"/>
                  <a:pt x="98" y="285"/>
                  <a:pt x="98" y="285"/>
                </a:cubicBezTo>
                <a:cubicBezTo>
                  <a:pt x="96" y="289"/>
                  <a:pt x="96" y="289"/>
                  <a:pt x="96" y="289"/>
                </a:cubicBezTo>
                <a:cubicBezTo>
                  <a:pt x="93" y="293"/>
                  <a:pt x="93" y="293"/>
                  <a:pt x="93" y="293"/>
                </a:cubicBezTo>
                <a:cubicBezTo>
                  <a:pt x="93" y="296"/>
                  <a:pt x="93" y="296"/>
                  <a:pt x="93" y="296"/>
                </a:cubicBezTo>
                <a:cubicBezTo>
                  <a:pt x="93" y="296"/>
                  <a:pt x="95" y="300"/>
                  <a:pt x="96" y="300"/>
                </a:cubicBezTo>
                <a:cubicBezTo>
                  <a:pt x="96" y="300"/>
                  <a:pt x="97" y="301"/>
                  <a:pt x="97" y="301"/>
                </a:cubicBezTo>
                <a:cubicBezTo>
                  <a:pt x="98" y="306"/>
                  <a:pt x="98" y="306"/>
                  <a:pt x="98" y="306"/>
                </a:cubicBezTo>
                <a:cubicBezTo>
                  <a:pt x="98" y="306"/>
                  <a:pt x="98" y="309"/>
                  <a:pt x="99" y="309"/>
                </a:cubicBezTo>
                <a:cubicBezTo>
                  <a:pt x="100" y="308"/>
                  <a:pt x="101" y="305"/>
                  <a:pt x="101" y="305"/>
                </a:cubicBezTo>
                <a:cubicBezTo>
                  <a:pt x="101" y="305"/>
                  <a:pt x="99" y="303"/>
                  <a:pt x="99" y="301"/>
                </a:cubicBezTo>
                <a:cubicBezTo>
                  <a:pt x="99" y="299"/>
                  <a:pt x="101" y="296"/>
                  <a:pt x="101" y="296"/>
                </a:cubicBezTo>
                <a:cubicBezTo>
                  <a:pt x="103" y="295"/>
                  <a:pt x="103" y="295"/>
                  <a:pt x="103" y="295"/>
                </a:cubicBezTo>
                <a:cubicBezTo>
                  <a:pt x="103" y="295"/>
                  <a:pt x="102" y="295"/>
                  <a:pt x="103" y="296"/>
                </a:cubicBezTo>
                <a:cubicBezTo>
                  <a:pt x="104" y="298"/>
                  <a:pt x="104" y="297"/>
                  <a:pt x="105" y="298"/>
                </a:cubicBezTo>
                <a:cubicBezTo>
                  <a:pt x="105" y="299"/>
                  <a:pt x="108" y="302"/>
                  <a:pt x="108" y="302"/>
                </a:cubicBezTo>
                <a:cubicBezTo>
                  <a:pt x="108" y="302"/>
                  <a:pt x="111" y="305"/>
                  <a:pt x="112" y="306"/>
                </a:cubicBezTo>
                <a:cubicBezTo>
                  <a:pt x="113" y="307"/>
                  <a:pt x="114" y="309"/>
                  <a:pt x="115" y="309"/>
                </a:cubicBezTo>
                <a:cubicBezTo>
                  <a:pt x="116" y="308"/>
                  <a:pt x="117" y="309"/>
                  <a:pt x="117" y="307"/>
                </a:cubicBezTo>
                <a:cubicBezTo>
                  <a:pt x="117" y="305"/>
                  <a:pt x="118" y="305"/>
                  <a:pt x="118" y="303"/>
                </a:cubicBezTo>
                <a:cubicBezTo>
                  <a:pt x="117" y="302"/>
                  <a:pt x="117" y="299"/>
                  <a:pt x="117" y="299"/>
                </a:cubicBezTo>
                <a:cubicBezTo>
                  <a:pt x="117" y="299"/>
                  <a:pt x="117" y="298"/>
                  <a:pt x="118" y="298"/>
                </a:cubicBezTo>
                <a:cubicBezTo>
                  <a:pt x="120" y="298"/>
                  <a:pt x="120" y="300"/>
                  <a:pt x="120" y="300"/>
                </a:cubicBezTo>
                <a:cubicBezTo>
                  <a:pt x="120" y="300"/>
                  <a:pt x="121" y="303"/>
                  <a:pt x="122" y="304"/>
                </a:cubicBezTo>
                <a:cubicBezTo>
                  <a:pt x="123" y="304"/>
                  <a:pt x="124" y="304"/>
                  <a:pt x="125" y="305"/>
                </a:cubicBezTo>
                <a:cubicBezTo>
                  <a:pt x="126" y="307"/>
                  <a:pt x="131" y="308"/>
                  <a:pt x="131" y="308"/>
                </a:cubicBezTo>
                <a:cubicBezTo>
                  <a:pt x="131" y="308"/>
                  <a:pt x="132" y="307"/>
                  <a:pt x="133" y="306"/>
                </a:cubicBezTo>
                <a:cubicBezTo>
                  <a:pt x="133" y="305"/>
                  <a:pt x="135" y="305"/>
                  <a:pt x="135" y="305"/>
                </a:cubicBezTo>
                <a:cubicBezTo>
                  <a:pt x="135" y="305"/>
                  <a:pt x="134" y="303"/>
                  <a:pt x="137" y="304"/>
                </a:cubicBezTo>
                <a:cubicBezTo>
                  <a:pt x="139" y="304"/>
                  <a:pt x="140" y="305"/>
                  <a:pt x="140" y="304"/>
                </a:cubicBezTo>
                <a:cubicBezTo>
                  <a:pt x="141" y="303"/>
                  <a:pt x="143" y="299"/>
                  <a:pt x="143" y="299"/>
                </a:cubicBezTo>
                <a:cubicBezTo>
                  <a:pt x="143" y="299"/>
                  <a:pt x="142" y="296"/>
                  <a:pt x="145" y="297"/>
                </a:cubicBezTo>
                <a:cubicBezTo>
                  <a:pt x="147" y="299"/>
                  <a:pt x="158" y="301"/>
                  <a:pt x="158" y="301"/>
                </a:cubicBezTo>
                <a:cubicBezTo>
                  <a:pt x="157" y="303"/>
                  <a:pt x="157" y="303"/>
                  <a:pt x="157" y="303"/>
                </a:cubicBezTo>
                <a:cubicBezTo>
                  <a:pt x="153" y="302"/>
                  <a:pt x="153" y="302"/>
                  <a:pt x="153" y="302"/>
                </a:cubicBezTo>
                <a:cubicBezTo>
                  <a:pt x="150" y="303"/>
                  <a:pt x="150" y="303"/>
                  <a:pt x="150" y="303"/>
                </a:cubicBezTo>
                <a:cubicBezTo>
                  <a:pt x="150" y="303"/>
                  <a:pt x="149" y="303"/>
                  <a:pt x="148" y="305"/>
                </a:cubicBezTo>
                <a:cubicBezTo>
                  <a:pt x="148" y="306"/>
                  <a:pt x="148" y="307"/>
                  <a:pt x="147" y="308"/>
                </a:cubicBezTo>
                <a:cubicBezTo>
                  <a:pt x="147" y="309"/>
                  <a:pt x="146" y="310"/>
                  <a:pt x="145" y="310"/>
                </a:cubicBezTo>
                <a:cubicBezTo>
                  <a:pt x="145" y="311"/>
                  <a:pt x="141" y="314"/>
                  <a:pt x="141" y="314"/>
                </a:cubicBezTo>
                <a:cubicBezTo>
                  <a:pt x="139" y="317"/>
                  <a:pt x="139" y="317"/>
                  <a:pt x="139" y="317"/>
                </a:cubicBezTo>
                <a:cubicBezTo>
                  <a:pt x="137" y="322"/>
                  <a:pt x="137" y="322"/>
                  <a:pt x="137" y="322"/>
                </a:cubicBezTo>
                <a:cubicBezTo>
                  <a:pt x="137" y="322"/>
                  <a:pt x="137" y="326"/>
                  <a:pt x="138" y="326"/>
                </a:cubicBezTo>
                <a:cubicBezTo>
                  <a:pt x="139" y="327"/>
                  <a:pt x="141" y="330"/>
                  <a:pt x="141" y="330"/>
                </a:cubicBezTo>
                <a:cubicBezTo>
                  <a:pt x="141" y="330"/>
                  <a:pt x="141" y="332"/>
                  <a:pt x="141" y="333"/>
                </a:cubicBezTo>
                <a:cubicBezTo>
                  <a:pt x="141" y="334"/>
                  <a:pt x="141" y="335"/>
                  <a:pt x="142" y="337"/>
                </a:cubicBezTo>
                <a:cubicBezTo>
                  <a:pt x="143" y="338"/>
                  <a:pt x="144" y="342"/>
                  <a:pt x="144" y="342"/>
                </a:cubicBezTo>
                <a:cubicBezTo>
                  <a:pt x="145" y="342"/>
                  <a:pt x="145" y="342"/>
                  <a:pt x="145" y="342"/>
                </a:cubicBezTo>
                <a:cubicBezTo>
                  <a:pt x="145" y="345"/>
                  <a:pt x="145" y="345"/>
                  <a:pt x="145" y="345"/>
                </a:cubicBezTo>
                <a:cubicBezTo>
                  <a:pt x="145" y="345"/>
                  <a:pt x="145" y="348"/>
                  <a:pt x="146" y="348"/>
                </a:cubicBezTo>
                <a:cubicBezTo>
                  <a:pt x="148" y="348"/>
                  <a:pt x="151" y="346"/>
                  <a:pt x="151" y="346"/>
                </a:cubicBezTo>
                <a:cubicBezTo>
                  <a:pt x="159" y="344"/>
                  <a:pt x="159" y="344"/>
                  <a:pt x="159" y="344"/>
                </a:cubicBezTo>
                <a:cubicBezTo>
                  <a:pt x="159" y="344"/>
                  <a:pt x="158" y="348"/>
                  <a:pt x="158" y="349"/>
                </a:cubicBezTo>
                <a:cubicBezTo>
                  <a:pt x="158" y="350"/>
                  <a:pt x="156" y="350"/>
                  <a:pt x="155" y="351"/>
                </a:cubicBezTo>
                <a:cubicBezTo>
                  <a:pt x="155" y="352"/>
                  <a:pt x="155" y="353"/>
                  <a:pt x="155" y="353"/>
                </a:cubicBezTo>
                <a:cubicBezTo>
                  <a:pt x="155" y="353"/>
                  <a:pt x="154" y="356"/>
                  <a:pt x="153" y="356"/>
                </a:cubicBezTo>
                <a:cubicBezTo>
                  <a:pt x="151" y="356"/>
                  <a:pt x="149" y="357"/>
                  <a:pt x="149" y="357"/>
                </a:cubicBezTo>
                <a:cubicBezTo>
                  <a:pt x="149" y="357"/>
                  <a:pt x="148" y="355"/>
                  <a:pt x="148" y="358"/>
                </a:cubicBezTo>
                <a:cubicBezTo>
                  <a:pt x="147" y="360"/>
                  <a:pt x="146" y="362"/>
                  <a:pt x="146" y="363"/>
                </a:cubicBezTo>
                <a:cubicBezTo>
                  <a:pt x="146" y="364"/>
                  <a:pt x="144" y="365"/>
                  <a:pt x="147" y="366"/>
                </a:cubicBezTo>
                <a:cubicBezTo>
                  <a:pt x="149" y="366"/>
                  <a:pt x="149" y="369"/>
                  <a:pt x="149" y="369"/>
                </a:cubicBezTo>
                <a:cubicBezTo>
                  <a:pt x="149" y="369"/>
                  <a:pt x="147" y="371"/>
                  <a:pt x="146" y="372"/>
                </a:cubicBezTo>
                <a:cubicBezTo>
                  <a:pt x="145" y="373"/>
                  <a:pt x="144" y="372"/>
                  <a:pt x="144" y="373"/>
                </a:cubicBezTo>
                <a:cubicBezTo>
                  <a:pt x="144" y="374"/>
                  <a:pt x="146" y="379"/>
                  <a:pt x="146" y="379"/>
                </a:cubicBezTo>
                <a:cubicBezTo>
                  <a:pt x="146" y="379"/>
                  <a:pt x="146" y="382"/>
                  <a:pt x="144" y="382"/>
                </a:cubicBezTo>
                <a:cubicBezTo>
                  <a:pt x="142" y="382"/>
                  <a:pt x="142" y="382"/>
                  <a:pt x="141" y="382"/>
                </a:cubicBezTo>
                <a:cubicBezTo>
                  <a:pt x="140" y="382"/>
                  <a:pt x="139" y="382"/>
                  <a:pt x="139" y="382"/>
                </a:cubicBezTo>
                <a:cubicBezTo>
                  <a:pt x="139" y="382"/>
                  <a:pt x="140" y="383"/>
                  <a:pt x="140" y="385"/>
                </a:cubicBezTo>
                <a:cubicBezTo>
                  <a:pt x="140" y="387"/>
                  <a:pt x="140" y="389"/>
                  <a:pt x="140" y="389"/>
                </a:cubicBezTo>
                <a:cubicBezTo>
                  <a:pt x="137" y="388"/>
                  <a:pt x="137" y="388"/>
                  <a:pt x="137" y="388"/>
                </a:cubicBezTo>
                <a:cubicBezTo>
                  <a:pt x="134" y="385"/>
                  <a:pt x="134" y="385"/>
                  <a:pt x="134" y="385"/>
                </a:cubicBezTo>
                <a:cubicBezTo>
                  <a:pt x="134" y="385"/>
                  <a:pt x="131" y="385"/>
                  <a:pt x="130" y="385"/>
                </a:cubicBezTo>
                <a:cubicBezTo>
                  <a:pt x="129" y="386"/>
                  <a:pt x="126" y="386"/>
                  <a:pt x="126" y="386"/>
                </a:cubicBezTo>
                <a:cubicBezTo>
                  <a:pt x="126" y="386"/>
                  <a:pt x="121" y="384"/>
                  <a:pt x="120" y="383"/>
                </a:cubicBezTo>
                <a:cubicBezTo>
                  <a:pt x="120" y="382"/>
                  <a:pt x="120" y="382"/>
                  <a:pt x="119" y="383"/>
                </a:cubicBezTo>
                <a:cubicBezTo>
                  <a:pt x="119" y="383"/>
                  <a:pt x="120" y="383"/>
                  <a:pt x="119" y="383"/>
                </a:cubicBezTo>
                <a:cubicBezTo>
                  <a:pt x="118" y="384"/>
                  <a:pt x="120" y="384"/>
                  <a:pt x="116" y="384"/>
                </a:cubicBezTo>
                <a:cubicBezTo>
                  <a:pt x="112" y="385"/>
                  <a:pt x="108" y="386"/>
                  <a:pt x="108" y="386"/>
                </a:cubicBezTo>
                <a:cubicBezTo>
                  <a:pt x="108" y="386"/>
                  <a:pt x="111" y="383"/>
                  <a:pt x="110" y="382"/>
                </a:cubicBezTo>
                <a:cubicBezTo>
                  <a:pt x="109" y="381"/>
                  <a:pt x="110" y="382"/>
                  <a:pt x="108" y="381"/>
                </a:cubicBezTo>
                <a:cubicBezTo>
                  <a:pt x="107" y="380"/>
                  <a:pt x="105" y="378"/>
                  <a:pt x="105" y="377"/>
                </a:cubicBezTo>
                <a:cubicBezTo>
                  <a:pt x="105" y="376"/>
                  <a:pt x="105" y="374"/>
                  <a:pt x="103" y="374"/>
                </a:cubicBezTo>
                <a:cubicBezTo>
                  <a:pt x="102" y="374"/>
                  <a:pt x="101" y="372"/>
                  <a:pt x="99" y="374"/>
                </a:cubicBezTo>
                <a:cubicBezTo>
                  <a:pt x="98" y="375"/>
                  <a:pt x="97" y="375"/>
                  <a:pt x="97" y="376"/>
                </a:cubicBezTo>
                <a:cubicBezTo>
                  <a:pt x="96" y="377"/>
                  <a:pt x="92" y="378"/>
                  <a:pt x="92" y="378"/>
                </a:cubicBezTo>
                <a:cubicBezTo>
                  <a:pt x="92" y="378"/>
                  <a:pt x="95" y="382"/>
                  <a:pt x="95" y="383"/>
                </a:cubicBezTo>
                <a:cubicBezTo>
                  <a:pt x="95" y="384"/>
                  <a:pt x="97" y="388"/>
                  <a:pt x="97" y="388"/>
                </a:cubicBezTo>
                <a:cubicBezTo>
                  <a:pt x="104" y="388"/>
                  <a:pt x="104" y="388"/>
                  <a:pt x="104" y="388"/>
                </a:cubicBezTo>
                <a:cubicBezTo>
                  <a:pt x="104" y="388"/>
                  <a:pt x="99" y="390"/>
                  <a:pt x="99" y="392"/>
                </a:cubicBezTo>
                <a:cubicBezTo>
                  <a:pt x="98" y="393"/>
                  <a:pt x="98" y="394"/>
                  <a:pt x="97" y="395"/>
                </a:cubicBezTo>
                <a:cubicBezTo>
                  <a:pt x="96" y="396"/>
                  <a:pt x="96" y="397"/>
                  <a:pt x="94" y="398"/>
                </a:cubicBezTo>
                <a:cubicBezTo>
                  <a:pt x="91" y="398"/>
                  <a:pt x="88" y="399"/>
                  <a:pt x="86" y="400"/>
                </a:cubicBezTo>
                <a:cubicBezTo>
                  <a:pt x="85" y="401"/>
                  <a:pt x="84" y="401"/>
                  <a:pt x="84" y="402"/>
                </a:cubicBezTo>
                <a:cubicBezTo>
                  <a:pt x="84" y="404"/>
                  <a:pt x="78" y="403"/>
                  <a:pt x="84" y="405"/>
                </a:cubicBezTo>
                <a:cubicBezTo>
                  <a:pt x="90" y="406"/>
                  <a:pt x="91" y="407"/>
                  <a:pt x="91" y="407"/>
                </a:cubicBezTo>
                <a:cubicBezTo>
                  <a:pt x="91" y="407"/>
                  <a:pt x="94" y="404"/>
                  <a:pt x="95" y="403"/>
                </a:cubicBezTo>
                <a:cubicBezTo>
                  <a:pt x="97" y="401"/>
                  <a:pt x="97" y="401"/>
                  <a:pt x="101" y="401"/>
                </a:cubicBezTo>
                <a:cubicBezTo>
                  <a:pt x="105" y="402"/>
                  <a:pt x="105" y="401"/>
                  <a:pt x="105" y="402"/>
                </a:cubicBezTo>
                <a:cubicBezTo>
                  <a:pt x="105" y="404"/>
                  <a:pt x="105" y="405"/>
                  <a:pt x="105" y="407"/>
                </a:cubicBezTo>
                <a:cubicBezTo>
                  <a:pt x="104" y="409"/>
                  <a:pt x="102" y="410"/>
                  <a:pt x="104" y="413"/>
                </a:cubicBezTo>
                <a:cubicBezTo>
                  <a:pt x="106" y="415"/>
                  <a:pt x="103" y="417"/>
                  <a:pt x="103" y="418"/>
                </a:cubicBezTo>
                <a:cubicBezTo>
                  <a:pt x="103" y="418"/>
                  <a:pt x="101" y="421"/>
                  <a:pt x="102" y="421"/>
                </a:cubicBezTo>
                <a:cubicBezTo>
                  <a:pt x="103" y="422"/>
                  <a:pt x="103" y="422"/>
                  <a:pt x="103" y="422"/>
                </a:cubicBezTo>
                <a:cubicBezTo>
                  <a:pt x="103" y="422"/>
                  <a:pt x="101" y="427"/>
                  <a:pt x="101" y="428"/>
                </a:cubicBezTo>
                <a:cubicBezTo>
                  <a:pt x="101" y="428"/>
                  <a:pt x="98" y="434"/>
                  <a:pt x="97" y="434"/>
                </a:cubicBezTo>
                <a:cubicBezTo>
                  <a:pt x="96" y="435"/>
                  <a:pt x="98" y="435"/>
                  <a:pt x="92" y="437"/>
                </a:cubicBezTo>
                <a:cubicBezTo>
                  <a:pt x="86" y="438"/>
                  <a:pt x="83" y="439"/>
                  <a:pt x="83" y="439"/>
                </a:cubicBezTo>
                <a:cubicBezTo>
                  <a:pt x="78" y="441"/>
                  <a:pt x="78" y="441"/>
                  <a:pt x="78" y="441"/>
                </a:cubicBezTo>
                <a:cubicBezTo>
                  <a:pt x="74" y="444"/>
                  <a:pt x="74" y="444"/>
                  <a:pt x="74" y="444"/>
                </a:cubicBezTo>
                <a:cubicBezTo>
                  <a:pt x="71" y="444"/>
                  <a:pt x="71" y="444"/>
                  <a:pt x="71" y="444"/>
                </a:cubicBezTo>
                <a:cubicBezTo>
                  <a:pt x="66" y="443"/>
                  <a:pt x="66" y="443"/>
                  <a:pt x="66" y="443"/>
                </a:cubicBezTo>
                <a:cubicBezTo>
                  <a:pt x="66" y="443"/>
                  <a:pt x="61" y="446"/>
                  <a:pt x="61" y="447"/>
                </a:cubicBezTo>
                <a:cubicBezTo>
                  <a:pt x="61" y="447"/>
                  <a:pt x="58" y="448"/>
                  <a:pt x="57" y="449"/>
                </a:cubicBezTo>
                <a:cubicBezTo>
                  <a:pt x="57" y="450"/>
                  <a:pt x="62" y="452"/>
                  <a:pt x="62" y="452"/>
                </a:cubicBezTo>
                <a:cubicBezTo>
                  <a:pt x="63" y="455"/>
                  <a:pt x="63" y="455"/>
                  <a:pt x="63" y="455"/>
                </a:cubicBezTo>
                <a:cubicBezTo>
                  <a:pt x="61" y="455"/>
                  <a:pt x="61" y="455"/>
                  <a:pt x="61" y="455"/>
                </a:cubicBezTo>
                <a:cubicBezTo>
                  <a:pt x="57" y="456"/>
                  <a:pt x="57" y="456"/>
                  <a:pt x="57" y="456"/>
                </a:cubicBezTo>
                <a:cubicBezTo>
                  <a:pt x="57" y="458"/>
                  <a:pt x="57" y="458"/>
                  <a:pt x="57" y="458"/>
                </a:cubicBezTo>
                <a:cubicBezTo>
                  <a:pt x="59" y="459"/>
                  <a:pt x="59" y="459"/>
                  <a:pt x="59" y="459"/>
                </a:cubicBezTo>
                <a:cubicBezTo>
                  <a:pt x="59" y="459"/>
                  <a:pt x="60" y="460"/>
                  <a:pt x="61" y="460"/>
                </a:cubicBezTo>
                <a:cubicBezTo>
                  <a:pt x="63" y="460"/>
                  <a:pt x="67" y="458"/>
                  <a:pt x="67" y="458"/>
                </a:cubicBezTo>
                <a:cubicBezTo>
                  <a:pt x="62" y="461"/>
                  <a:pt x="62" y="461"/>
                  <a:pt x="62" y="461"/>
                </a:cubicBezTo>
                <a:cubicBezTo>
                  <a:pt x="61" y="464"/>
                  <a:pt x="61" y="464"/>
                  <a:pt x="61" y="464"/>
                </a:cubicBezTo>
                <a:cubicBezTo>
                  <a:pt x="61" y="464"/>
                  <a:pt x="60" y="466"/>
                  <a:pt x="62" y="466"/>
                </a:cubicBezTo>
                <a:cubicBezTo>
                  <a:pt x="64" y="466"/>
                  <a:pt x="66" y="466"/>
                  <a:pt x="66" y="466"/>
                </a:cubicBezTo>
                <a:cubicBezTo>
                  <a:pt x="66" y="466"/>
                  <a:pt x="67" y="464"/>
                  <a:pt x="69" y="464"/>
                </a:cubicBezTo>
                <a:cubicBezTo>
                  <a:pt x="72" y="465"/>
                  <a:pt x="72" y="465"/>
                  <a:pt x="72" y="465"/>
                </a:cubicBezTo>
                <a:cubicBezTo>
                  <a:pt x="72" y="465"/>
                  <a:pt x="73" y="462"/>
                  <a:pt x="74" y="462"/>
                </a:cubicBezTo>
                <a:cubicBezTo>
                  <a:pt x="74" y="462"/>
                  <a:pt x="73" y="462"/>
                  <a:pt x="76" y="462"/>
                </a:cubicBezTo>
                <a:cubicBezTo>
                  <a:pt x="78" y="463"/>
                  <a:pt x="85" y="462"/>
                  <a:pt x="85" y="462"/>
                </a:cubicBezTo>
                <a:cubicBezTo>
                  <a:pt x="85" y="462"/>
                  <a:pt x="86" y="462"/>
                  <a:pt x="86" y="463"/>
                </a:cubicBezTo>
                <a:cubicBezTo>
                  <a:pt x="86" y="465"/>
                  <a:pt x="88" y="465"/>
                  <a:pt x="89" y="467"/>
                </a:cubicBezTo>
                <a:cubicBezTo>
                  <a:pt x="91" y="468"/>
                  <a:pt x="95" y="469"/>
                  <a:pt x="95" y="469"/>
                </a:cubicBezTo>
                <a:cubicBezTo>
                  <a:pt x="92" y="470"/>
                  <a:pt x="92" y="470"/>
                  <a:pt x="92" y="470"/>
                </a:cubicBezTo>
                <a:cubicBezTo>
                  <a:pt x="88" y="469"/>
                  <a:pt x="88" y="469"/>
                  <a:pt x="88" y="469"/>
                </a:cubicBezTo>
                <a:cubicBezTo>
                  <a:pt x="88" y="469"/>
                  <a:pt x="86" y="468"/>
                  <a:pt x="86" y="469"/>
                </a:cubicBezTo>
                <a:cubicBezTo>
                  <a:pt x="86" y="471"/>
                  <a:pt x="85" y="474"/>
                  <a:pt x="85" y="474"/>
                </a:cubicBezTo>
                <a:cubicBezTo>
                  <a:pt x="86" y="474"/>
                  <a:pt x="91" y="475"/>
                  <a:pt x="91" y="475"/>
                </a:cubicBezTo>
                <a:cubicBezTo>
                  <a:pt x="96" y="475"/>
                  <a:pt x="96" y="475"/>
                  <a:pt x="96" y="475"/>
                </a:cubicBezTo>
                <a:cubicBezTo>
                  <a:pt x="98" y="474"/>
                  <a:pt x="98" y="474"/>
                  <a:pt x="98" y="474"/>
                </a:cubicBezTo>
                <a:cubicBezTo>
                  <a:pt x="101" y="472"/>
                  <a:pt x="101" y="472"/>
                  <a:pt x="101" y="472"/>
                </a:cubicBezTo>
                <a:cubicBezTo>
                  <a:pt x="101" y="472"/>
                  <a:pt x="102" y="474"/>
                  <a:pt x="101" y="474"/>
                </a:cubicBezTo>
                <a:cubicBezTo>
                  <a:pt x="101" y="475"/>
                  <a:pt x="102" y="477"/>
                  <a:pt x="102" y="477"/>
                </a:cubicBezTo>
                <a:cubicBezTo>
                  <a:pt x="102" y="477"/>
                  <a:pt x="102" y="480"/>
                  <a:pt x="103" y="480"/>
                </a:cubicBezTo>
                <a:cubicBezTo>
                  <a:pt x="104" y="480"/>
                  <a:pt x="106" y="483"/>
                  <a:pt x="106" y="483"/>
                </a:cubicBezTo>
                <a:cubicBezTo>
                  <a:pt x="108" y="486"/>
                  <a:pt x="108" y="486"/>
                  <a:pt x="108" y="486"/>
                </a:cubicBezTo>
                <a:cubicBezTo>
                  <a:pt x="112" y="487"/>
                  <a:pt x="112" y="487"/>
                  <a:pt x="112" y="487"/>
                </a:cubicBezTo>
                <a:cubicBezTo>
                  <a:pt x="112" y="487"/>
                  <a:pt x="115" y="487"/>
                  <a:pt x="116" y="487"/>
                </a:cubicBezTo>
                <a:cubicBezTo>
                  <a:pt x="117" y="488"/>
                  <a:pt x="119" y="489"/>
                  <a:pt x="119" y="488"/>
                </a:cubicBezTo>
                <a:cubicBezTo>
                  <a:pt x="120" y="487"/>
                  <a:pt x="122" y="485"/>
                  <a:pt x="122" y="485"/>
                </a:cubicBezTo>
                <a:cubicBezTo>
                  <a:pt x="126" y="482"/>
                  <a:pt x="126" y="482"/>
                  <a:pt x="126" y="482"/>
                </a:cubicBezTo>
                <a:cubicBezTo>
                  <a:pt x="126" y="482"/>
                  <a:pt x="128" y="482"/>
                  <a:pt x="130" y="482"/>
                </a:cubicBezTo>
                <a:cubicBezTo>
                  <a:pt x="131" y="482"/>
                  <a:pt x="138" y="481"/>
                  <a:pt x="138" y="481"/>
                </a:cubicBezTo>
                <a:cubicBezTo>
                  <a:pt x="138" y="481"/>
                  <a:pt x="139" y="479"/>
                  <a:pt x="141" y="478"/>
                </a:cubicBezTo>
                <a:cubicBezTo>
                  <a:pt x="142" y="477"/>
                  <a:pt x="146" y="475"/>
                  <a:pt x="146" y="475"/>
                </a:cubicBezTo>
                <a:cubicBezTo>
                  <a:pt x="153" y="473"/>
                  <a:pt x="153" y="473"/>
                  <a:pt x="153" y="473"/>
                </a:cubicBezTo>
                <a:cubicBezTo>
                  <a:pt x="147" y="475"/>
                  <a:pt x="147" y="475"/>
                  <a:pt x="147" y="475"/>
                </a:cubicBezTo>
                <a:cubicBezTo>
                  <a:pt x="145" y="477"/>
                  <a:pt x="145" y="477"/>
                  <a:pt x="145" y="477"/>
                </a:cubicBezTo>
                <a:cubicBezTo>
                  <a:pt x="141" y="480"/>
                  <a:pt x="141" y="480"/>
                  <a:pt x="141" y="480"/>
                </a:cubicBezTo>
                <a:cubicBezTo>
                  <a:pt x="139" y="482"/>
                  <a:pt x="139" y="482"/>
                  <a:pt x="139" y="482"/>
                </a:cubicBezTo>
                <a:cubicBezTo>
                  <a:pt x="139" y="482"/>
                  <a:pt x="137" y="483"/>
                  <a:pt x="136" y="484"/>
                </a:cubicBezTo>
                <a:cubicBezTo>
                  <a:pt x="136" y="484"/>
                  <a:pt x="133" y="489"/>
                  <a:pt x="133" y="489"/>
                </a:cubicBezTo>
                <a:cubicBezTo>
                  <a:pt x="130" y="490"/>
                  <a:pt x="130" y="490"/>
                  <a:pt x="130" y="490"/>
                </a:cubicBezTo>
                <a:cubicBezTo>
                  <a:pt x="130" y="490"/>
                  <a:pt x="127" y="492"/>
                  <a:pt x="126" y="494"/>
                </a:cubicBezTo>
                <a:cubicBezTo>
                  <a:pt x="125" y="495"/>
                  <a:pt x="124" y="496"/>
                  <a:pt x="124" y="496"/>
                </a:cubicBezTo>
                <a:cubicBezTo>
                  <a:pt x="124" y="496"/>
                  <a:pt x="125" y="498"/>
                  <a:pt x="120" y="498"/>
                </a:cubicBezTo>
                <a:cubicBezTo>
                  <a:pt x="115" y="497"/>
                  <a:pt x="111" y="496"/>
                  <a:pt x="111" y="496"/>
                </a:cubicBezTo>
                <a:cubicBezTo>
                  <a:pt x="111" y="496"/>
                  <a:pt x="106" y="495"/>
                  <a:pt x="105" y="495"/>
                </a:cubicBezTo>
                <a:cubicBezTo>
                  <a:pt x="104" y="494"/>
                  <a:pt x="104" y="494"/>
                  <a:pt x="101" y="494"/>
                </a:cubicBezTo>
                <a:cubicBezTo>
                  <a:pt x="99" y="494"/>
                  <a:pt x="89" y="491"/>
                  <a:pt x="89" y="491"/>
                </a:cubicBezTo>
                <a:cubicBezTo>
                  <a:pt x="89" y="491"/>
                  <a:pt x="87" y="491"/>
                  <a:pt x="86" y="492"/>
                </a:cubicBezTo>
                <a:cubicBezTo>
                  <a:pt x="85" y="493"/>
                  <a:pt x="83" y="493"/>
                  <a:pt x="83" y="494"/>
                </a:cubicBezTo>
                <a:cubicBezTo>
                  <a:pt x="83" y="496"/>
                  <a:pt x="83" y="497"/>
                  <a:pt x="83" y="497"/>
                </a:cubicBezTo>
                <a:cubicBezTo>
                  <a:pt x="82" y="500"/>
                  <a:pt x="82" y="500"/>
                  <a:pt x="82" y="500"/>
                </a:cubicBezTo>
                <a:cubicBezTo>
                  <a:pt x="78" y="501"/>
                  <a:pt x="78" y="501"/>
                  <a:pt x="78" y="501"/>
                </a:cubicBezTo>
                <a:cubicBezTo>
                  <a:pt x="73" y="501"/>
                  <a:pt x="73" y="501"/>
                  <a:pt x="73" y="501"/>
                </a:cubicBezTo>
                <a:close/>
                <a:moveTo>
                  <a:pt x="43" y="266"/>
                </a:moveTo>
                <a:cubicBezTo>
                  <a:pt x="43" y="266"/>
                  <a:pt x="43" y="266"/>
                  <a:pt x="43" y="266"/>
                </a:cubicBezTo>
                <a:cubicBezTo>
                  <a:pt x="44" y="266"/>
                  <a:pt x="50" y="266"/>
                  <a:pt x="50" y="266"/>
                </a:cubicBezTo>
                <a:cubicBezTo>
                  <a:pt x="54" y="266"/>
                  <a:pt x="54" y="266"/>
                  <a:pt x="54" y="266"/>
                </a:cubicBezTo>
                <a:cubicBezTo>
                  <a:pt x="54" y="266"/>
                  <a:pt x="59" y="266"/>
                  <a:pt x="60" y="266"/>
                </a:cubicBezTo>
                <a:cubicBezTo>
                  <a:pt x="61" y="266"/>
                  <a:pt x="62" y="267"/>
                  <a:pt x="62" y="267"/>
                </a:cubicBezTo>
                <a:cubicBezTo>
                  <a:pt x="62" y="267"/>
                  <a:pt x="64" y="265"/>
                  <a:pt x="65" y="266"/>
                </a:cubicBezTo>
                <a:cubicBezTo>
                  <a:pt x="66" y="266"/>
                  <a:pt x="68" y="269"/>
                  <a:pt x="68" y="269"/>
                </a:cubicBezTo>
                <a:cubicBezTo>
                  <a:pt x="70" y="274"/>
                  <a:pt x="70" y="274"/>
                  <a:pt x="70" y="274"/>
                </a:cubicBezTo>
                <a:cubicBezTo>
                  <a:pt x="71" y="280"/>
                  <a:pt x="71" y="280"/>
                  <a:pt x="71" y="280"/>
                </a:cubicBezTo>
                <a:cubicBezTo>
                  <a:pt x="72" y="285"/>
                  <a:pt x="72" y="285"/>
                  <a:pt x="72" y="285"/>
                </a:cubicBezTo>
                <a:cubicBezTo>
                  <a:pt x="76" y="290"/>
                  <a:pt x="76" y="290"/>
                  <a:pt x="76" y="290"/>
                </a:cubicBezTo>
                <a:cubicBezTo>
                  <a:pt x="74" y="293"/>
                  <a:pt x="74" y="293"/>
                  <a:pt x="74" y="293"/>
                </a:cubicBezTo>
                <a:cubicBezTo>
                  <a:pt x="74" y="293"/>
                  <a:pt x="74" y="297"/>
                  <a:pt x="74" y="297"/>
                </a:cubicBezTo>
                <a:cubicBezTo>
                  <a:pt x="73" y="297"/>
                  <a:pt x="70" y="298"/>
                  <a:pt x="70" y="298"/>
                </a:cubicBezTo>
                <a:cubicBezTo>
                  <a:pt x="69" y="299"/>
                  <a:pt x="68" y="302"/>
                  <a:pt x="68" y="302"/>
                </a:cubicBezTo>
                <a:cubicBezTo>
                  <a:pt x="68" y="302"/>
                  <a:pt x="72" y="298"/>
                  <a:pt x="73" y="299"/>
                </a:cubicBezTo>
                <a:cubicBezTo>
                  <a:pt x="74" y="299"/>
                  <a:pt x="77" y="299"/>
                  <a:pt x="77" y="299"/>
                </a:cubicBezTo>
                <a:cubicBezTo>
                  <a:pt x="79" y="301"/>
                  <a:pt x="79" y="301"/>
                  <a:pt x="79" y="301"/>
                </a:cubicBezTo>
                <a:cubicBezTo>
                  <a:pt x="81" y="305"/>
                  <a:pt x="81" y="305"/>
                  <a:pt x="81" y="305"/>
                </a:cubicBezTo>
                <a:cubicBezTo>
                  <a:pt x="81" y="310"/>
                  <a:pt x="81" y="310"/>
                  <a:pt x="81" y="310"/>
                </a:cubicBezTo>
                <a:cubicBezTo>
                  <a:pt x="81" y="310"/>
                  <a:pt x="81" y="314"/>
                  <a:pt x="80" y="314"/>
                </a:cubicBezTo>
                <a:cubicBezTo>
                  <a:pt x="80" y="315"/>
                  <a:pt x="79" y="316"/>
                  <a:pt x="78" y="316"/>
                </a:cubicBezTo>
                <a:cubicBezTo>
                  <a:pt x="77" y="316"/>
                  <a:pt x="76" y="316"/>
                  <a:pt x="77" y="314"/>
                </a:cubicBezTo>
                <a:cubicBezTo>
                  <a:pt x="77" y="312"/>
                  <a:pt x="78" y="310"/>
                  <a:pt x="78" y="310"/>
                </a:cubicBezTo>
                <a:cubicBezTo>
                  <a:pt x="78" y="309"/>
                  <a:pt x="79" y="305"/>
                  <a:pt x="78" y="305"/>
                </a:cubicBezTo>
                <a:cubicBezTo>
                  <a:pt x="76" y="305"/>
                  <a:pt x="75" y="303"/>
                  <a:pt x="75" y="305"/>
                </a:cubicBezTo>
                <a:cubicBezTo>
                  <a:pt x="74" y="306"/>
                  <a:pt x="75" y="310"/>
                  <a:pt x="75" y="310"/>
                </a:cubicBezTo>
                <a:cubicBezTo>
                  <a:pt x="75" y="310"/>
                  <a:pt x="76" y="311"/>
                  <a:pt x="76" y="312"/>
                </a:cubicBezTo>
                <a:cubicBezTo>
                  <a:pt x="75" y="313"/>
                  <a:pt x="75" y="312"/>
                  <a:pt x="74" y="314"/>
                </a:cubicBezTo>
                <a:cubicBezTo>
                  <a:pt x="72" y="315"/>
                  <a:pt x="75" y="316"/>
                  <a:pt x="75" y="316"/>
                </a:cubicBezTo>
                <a:cubicBezTo>
                  <a:pt x="76" y="318"/>
                  <a:pt x="76" y="318"/>
                  <a:pt x="76" y="318"/>
                </a:cubicBezTo>
                <a:cubicBezTo>
                  <a:pt x="76" y="318"/>
                  <a:pt x="76" y="321"/>
                  <a:pt x="75" y="321"/>
                </a:cubicBezTo>
                <a:cubicBezTo>
                  <a:pt x="74" y="322"/>
                  <a:pt x="74" y="323"/>
                  <a:pt x="70" y="321"/>
                </a:cubicBezTo>
                <a:cubicBezTo>
                  <a:pt x="66" y="320"/>
                  <a:pt x="65" y="319"/>
                  <a:pt x="65" y="319"/>
                </a:cubicBezTo>
                <a:cubicBezTo>
                  <a:pt x="64" y="324"/>
                  <a:pt x="64" y="324"/>
                  <a:pt x="64" y="324"/>
                </a:cubicBezTo>
                <a:cubicBezTo>
                  <a:pt x="62" y="328"/>
                  <a:pt x="62" y="328"/>
                  <a:pt x="62" y="328"/>
                </a:cubicBezTo>
                <a:cubicBezTo>
                  <a:pt x="55" y="330"/>
                  <a:pt x="55" y="330"/>
                  <a:pt x="55" y="330"/>
                </a:cubicBezTo>
                <a:cubicBezTo>
                  <a:pt x="51" y="325"/>
                  <a:pt x="51" y="325"/>
                  <a:pt x="51" y="325"/>
                </a:cubicBezTo>
                <a:cubicBezTo>
                  <a:pt x="51" y="325"/>
                  <a:pt x="48" y="326"/>
                  <a:pt x="47" y="326"/>
                </a:cubicBezTo>
                <a:cubicBezTo>
                  <a:pt x="46" y="325"/>
                  <a:pt x="41" y="324"/>
                  <a:pt x="41" y="324"/>
                </a:cubicBezTo>
                <a:cubicBezTo>
                  <a:pt x="40" y="319"/>
                  <a:pt x="40" y="319"/>
                  <a:pt x="40" y="319"/>
                </a:cubicBezTo>
                <a:cubicBezTo>
                  <a:pt x="35" y="314"/>
                  <a:pt x="35" y="314"/>
                  <a:pt x="35" y="314"/>
                </a:cubicBezTo>
                <a:cubicBezTo>
                  <a:pt x="36" y="310"/>
                  <a:pt x="36" y="310"/>
                  <a:pt x="36" y="310"/>
                </a:cubicBezTo>
                <a:cubicBezTo>
                  <a:pt x="33" y="304"/>
                  <a:pt x="33" y="304"/>
                  <a:pt x="33" y="304"/>
                </a:cubicBezTo>
                <a:cubicBezTo>
                  <a:pt x="27" y="305"/>
                  <a:pt x="27" y="305"/>
                  <a:pt x="27" y="305"/>
                </a:cubicBezTo>
                <a:cubicBezTo>
                  <a:pt x="25" y="310"/>
                  <a:pt x="25" y="310"/>
                  <a:pt x="25" y="310"/>
                </a:cubicBezTo>
                <a:cubicBezTo>
                  <a:pt x="25" y="310"/>
                  <a:pt x="27" y="312"/>
                  <a:pt x="25" y="313"/>
                </a:cubicBezTo>
                <a:cubicBezTo>
                  <a:pt x="23" y="313"/>
                  <a:pt x="19" y="314"/>
                  <a:pt x="19" y="314"/>
                </a:cubicBezTo>
                <a:cubicBezTo>
                  <a:pt x="19" y="314"/>
                  <a:pt x="14" y="315"/>
                  <a:pt x="13" y="315"/>
                </a:cubicBezTo>
                <a:cubicBezTo>
                  <a:pt x="13" y="315"/>
                  <a:pt x="9" y="309"/>
                  <a:pt x="9" y="309"/>
                </a:cubicBezTo>
                <a:cubicBezTo>
                  <a:pt x="9" y="309"/>
                  <a:pt x="7" y="309"/>
                  <a:pt x="6" y="309"/>
                </a:cubicBezTo>
                <a:cubicBezTo>
                  <a:pt x="5" y="309"/>
                  <a:pt x="5" y="310"/>
                  <a:pt x="5" y="308"/>
                </a:cubicBezTo>
                <a:cubicBezTo>
                  <a:pt x="5" y="306"/>
                  <a:pt x="4" y="303"/>
                  <a:pt x="4" y="303"/>
                </a:cubicBezTo>
                <a:cubicBezTo>
                  <a:pt x="4" y="303"/>
                  <a:pt x="7" y="306"/>
                  <a:pt x="4" y="302"/>
                </a:cubicBezTo>
                <a:cubicBezTo>
                  <a:pt x="1" y="298"/>
                  <a:pt x="0" y="294"/>
                  <a:pt x="0" y="294"/>
                </a:cubicBezTo>
                <a:cubicBezTo>
                  <a:pt x="5" y="291"/>
                  <a:pt x="5" y="291"/>
                  <a:pt x="5" y="291"/>
                </a:cubicBezTo>
                <a:cubicBezTo>
                  <a:pt x="5" y="291"/>
                  <a:pt x="10" y="291"/>
                  <a:pt x="11" y="292"/>
                </a:cubicBezTo>
                <a:cubicBezTo>
                  <a:pt x="12" y="292"/>
                  <a:pt x="13" y="290"/>
                  <a:pt x="13" y="290"/>
                </a:cubicBezTo>
                <a:cubicBezTo>
                  <a:pt x="13" y="290"/>
                  <a:pt x="15" y="288"/>
                  <a:pt x="13" y="287"/>
                </a:cubicBezTo>
                <a:cubicBezTo>
                  <a:pt x="12" y="287"/>
                  <a:pt x="10" y="285"/>
                  <a:pt x="10" y="285"/>
                </a:cubicBezTo>
                <a:cubicBezTo>
                  <a:pt x="10" y="285"/>
                  <a:pt x="8" y="283"/>
                  <a:pt x="11" y="282"/>
                </a:cubicBezTo>
                <a:cubicBezTo>
                  <a:pt x="14" y="282"/>
                  <a:pt x="14" y="282"/>
                  <a:pt x="16" y="282"/>
                </a:cubicBezTo>
                <a:cubicBezTo>
                  <a:pt x="18" y="283"/>
                  <a:pt x="19" y="286"/>
                  <a:pt x="20" y="282"/>
                </a:cubicBezTo>
                <a:cubicBezTo>
                  <a:pt x="21" y="279"/>
                  <a:pt x="19" y="279"/>
                  <a:pt x="22" y="278"/>
                </a:cubicBezTo>
                <a:cubicBezTo>
                  <a:pt x="25" y="278"/>
                  <a:pt x="27" y="277"/>
                  <a:pt x="27" y="276"/>
                </a:cubicBezTo>
                <a:cubicBezTo>
                  <a:pt x="27" y="275"/>
                  <a:pt x="27" y="271"/>
                  <a:pt x="28" y="271"/>
                </a:cubicBezTo>
                <a:cubicBezTo>
                  <a:pt x="29" y="271"/>
                  <a:pt x="34" y="272"/>
                  <a:pt x="34" y="272"/>
                </a:cubicBezTo>
                <a:cubicBezTo>
                  <a:pt x="34" y="272"/>
                  <a:pt x="36" y="270"/>
                  <a:pt x="38" y="271"/>
                </a:cubicBezTo>
                <a:cubicBezTo>
                  <a:pt x="40" y="271"/>
                  <a:pt x="41" y="270"/>
                  <a:pt x="41" y="270"/>
                </a:cubicBezTo>
                <a:cubicBezTo>
                  <a:pt x="41" y="270"/>
                  <a:pt x="43" y="266"/>
                  <a:pt x="43" y="266"/>
                </a:cubicBezTo>
                <a:close/>
                <a:moveTo>
                  <a:pt x="74" y="227"/>
                </a:moveTo>
                <a:cubicBezTo>
                  <a:pt x="74" y="227"/>
                  <a:pt x="74" y="227"/>
                  <a:pt x="74" y="227"/>
                </a:cubicBezTo>
                <a:cubicBezTo>
                  <a:pt x="74" y="227"/>
                  <a:pt x="73" y="224"/>
                  <a:pt x="74" y="224"/>
                </a:cubicBezTo>
                <a:cubicBezTo>
                  <a:pt x="75" y="224"/>
                  <a:pt x="78" y="223"/>
                  <a:pt x="78" y="223"/>
                </a:cubicBezTo>
                <a:cubicBezTo>
                  <a:pt x="78" y="223"/>
                  <a:pt x="79" y="221"/>
                  <a:pt x="79" y="222"/>
                </a:cubicBezTo>
                <a:cubicBezTo>
                  <a:pt x="80" y="222"/>
                  <a:pt x="80" y="224"/>
                  <a:pt x="79" y="224"/>
                </a:cubicBezTo>
                <a:cubicBezTo>
                  <a:pt x="79" y="224"/>
                  <a:pt x="77" y="226"/>
                  <a:pt x="77" y="226"/>
                </a:cubicBezTo>
                <a:cubicBezTo>
                  <a:pt x="77" y="226"/>
                  <a:pt x="75" y="227"/>
                  <a:pt x="75" y="227"/>
                </a:cubicBezTo>
                <a:cubicBezTo>
                  <a:pt x="74" y="227"/>
                  <a:pt x="74" y="227"/>
                  <a:pt x="74" y="227"/>
                </a:cubicBezTo>
                <a:close/>
                <a:moveTo>
                  <a:pt x="87" y="248"/>
                </a:moveTo>
                <a:cubicBezTo>
                  <a:pt x="87" y="248"/>
                  <a:pt x="87" y="248"/>
                  <a:pt x="87" y="248"/>
                </a:cubicBezTo>
                <a:cubicBezTo>
                  <a:pt x="87" y="248"/>
                  <a:pt x="87" y="249"/>
                  <a:pt x="86" y="249"/>
                </a:cubicBezTo>
                <a:cubicBezTo>
                  <a:pt x="85" y="249"/>
                  <a:pt x="83" y="249"/>
                  <a:pt x="83" y="248"/>
                </a:cubicBezTo>
                <a:cubicBezTo>
                  <a:pt x="83" y="248"/>
                  <a:pt x="84" y="246"/>
                  <a:pt x="85" y="246"/>
                </a:cubicBezTo>
                <a:cubicBezTo>
                  <a:pt x="85" y="246"/>
                  <a:pt x="86" y="245"/>
                  <a:pt x="86" y="245"/>
                </a:cubicBezTo>
                <a:cubicBezTo>
                  <a:pt x="86" y="245"/>
                  <a:pt x="86" y="244"/>
                  <a:pt x="86" y="244"/>
                </a:cubicBezTo>
                <a:cubicBezTo>
                  <a:pt x="87" y="244"/>
                  <a:pt x="88" y="246"/>
                  <a:pt x="88" y="246"/>
                </a:cubicBezTo>
                <a:cubicBezTo>
                  <a:pt x="87" y="248"/>
                  <a:pt x="87" y="248"/>
                  <a:pt x="87" y="248"/>
                </a:cubicBezTo>
                <a:close/>
                <a:moveTo>
                  <a:pt x="95" y="255"/>
                </a:moveTo>
                <a:cubicBezTo>
                  <a:pt x="95" y="255"/>
                  <a:pt x="95" y="255"/>
                  <a:pt x="95" y="255"/>
                </a:cubicBezTo>
                <a:cubicBezTo>
                  <a:pt x="95" y="254"/>
                  <a:pt x="97" y="252"/>
                  <a:pt x="97" y="251"/>
                </a:cubicBezTo>
                <a:cubicBezTo>
                  <a:pt x="98" y="251"/>
                  <a:pt x="98" y="250"/>
                  <a:pt x="98" y="250"/>
                </a:cubicBezTo>
                <a:cubicBezTo>
                  <a:pt x="99" y="249"/>
                  <a:pt x="100" y="249"/>
                  <a:pt x="101" y="249"/>
                </a:cubicBezTo>
                <a:cubicBezTo>
                  <a:pt x="103" y="250"/>
                  <a:pt x="105" y="252"/>
                  <a:pt x="104" y="252"/>
                </a:cubicBezTo>
                <a:cubicBezTo>
                  <a:pt x="104" y="253"/>
                  <a:pt x="103" y="252"/>
                  <a:pt x="103" y="255"/>
                </a:cubicBezTo>
                <a:cubicBezTo>
                  <a:pt x="103" y="258"/>
                  <a:pt x="103" y="258"/>
                  <a:pt x="103" y="259"/>
                </a:cubicBezTo>
                <a:cubicBezTo>
                  <a:pt x="104" y="260"/>
                  <a:pt x="103" y="263"/>
                  <a:pt x="103" y="263"/>
                </a:cubicBezTo>
                <a:cubicBezTo>
                  <a:pt x="103" y="263"/>
                  <a:pt x="102" y="265"/>
                  <a:pt x="101" y="265"/>
                </a:cubicBezTo>
                <a:cubicBezTo>
                  <a:pt x="101" y="265"/>
                  <a:pt x="101" y="265"/>
                  <a:pt x="99" y="264"/>
                </a:cubicBezTo>
                <a:cubicBezTo>
                  <a:pt x="98" y="264"/>
                  <a:pt x="95" y="262"/>
                  <a:pt x="95" y="262"/>
                </a:cubicBezTo>
                <a:cubicBezTo>
                  <a:pt x="95" y="262"/>
                  <a:pt x="95" y="257"/>
                  <a:pt x="95" y="257"/>
                </a:cubicBezTo>
                <a:cubicBezTo>
                  <a:pt x="95" y="256"/>
                  <a:pt x="94" y="255"/>
                  <a:pt x="94" y="255"/>
                </a:cubicBezTo>
                <a:cubicBezTo>
                  <a:pt x="95" y="255"/>
                  <a:pt x="95" y="255"/>
                  <a:pt x="95" y="255"/>
                </a:cubicBezTo>
                <a:close/>
                <a:moveTo>
                  <a:pt x="74" y="210"/>
                </a:moveTo>
                <a:cubicBezTo>
                  <a:pt x="74" y="210"/>
                  <a:pt x="74" y="210"/>
                  <a:pt x="74" y="210"/>
                </a:cubicBezTo>
                <a:cubicBezTo>
                  <a:pt x="74" y="210"/>
                  <a:pt x="74" y="209"/>
                  <a:pt x="76" y="209"/>
                </a:cubicBezTo>
                <a:cubicBezTo>
                  <a:pt x="77" y="210"/>
                  <a:pt x="77" y="211"/>
                  <a:pt x="77" y="212"/>
                </a:cubicBezTo>
                <a:cubicBezTo>
                  <a:pt x="77" y="213"/>
                  <a:pt x="80" y="213"/>
                  <a:pt x="79" y="214"/>
                </a:cubicBezTo>
                <a:cubicBezTo>
                  <a:pt x="77" y="215"/>
                  <a:pt x="76" y="215"/>
                  <a:pt x="76" y="215"/>
                </a:cubicBezTo>
                <a:cubicBezTo>
                  <a:pt x="76" y="214"/>
                  <a:pt x="75" y="215"/>
                  <a:pt x="75" y="214"/>
                </a:cubicBezTo>
                <a:cubicBezTo>
                  <a:pt x="75" y="213"/>
                  <a:pt x="73" y="212"/>
                  <a:pt x="73" y="212"/>
                </a:cubicBezTo>
                <a:cubicBezTo>
                  <a:pt x="73" y="212"/>
                  <a:pt x="74" y="210"/>
                  <a:pt x="74" y="210"/>
                </a:cubicBezTo>
                <a:close/>
                <a:moveTo>
                  <a:pt x="61" y="196"/>
                </a:moveTo>
                <a:cubicBezTo>
                  <a:pt x="61" y="196"/>
                  <a:pt x="61" y="196"/>
                  <a:pt x="61" y="196"/>
                </a:cubicBezTo>
                <a:cubicBezTo>
                  <a:pt x="63" y="197"/>
                  <a:pt x="64" y="196"/>
                  <a:pt x="64" y="197"/>
                </a:cubicBezTo>
                <a:cubicBezTo>
                  <a:pt x="65" y="197"/>
                  <a:pt x="66" y="198"/>
                  <a:pt x="65" y="199"/>
                </a:cubicBezTo>
                <a:cubicBezTo>
                  <a:pt x="63" y="200"/>
                  <a:pt x="63" y="200"/>
                  <a:pt x="61" y="200"/>
                </a:cubicBezTo>
                <a:cubicBezTo>
                  <a:pt x="60" y="200"/>
                  <a:pt x="62" y="200"/>
                  <a:pt x="60" y="200"/>
                </a:cubicBezTo>
                <a:cubicBezTo>
                  <a:pt x="58" y="200"/>
                  <a:pt x="55" y="202"/>
                  <a:pt x="57" y="199"/>
                </a:cubicBezTo>
                <a:cubicBezTo>
                  <a:pt x="59" y="197"/>
                  <a:pt x="61" y="196"/>
                  <a:pt x="61" y="196"/>
                </a:cubicBezTo>
                <a:close/>
                <a:moveTo>
                  <a:pt x="72" y="191"/>
                </a:moveTo>
                <a:cubicBezTo>
                  <a:pt x="72" y="191"/>
                  <a:pt x="72" y="191"/>
                  <a:pt x="72" y="191"/>
                </a:cubicBezTo>
                <a:cubicBezTo>
                  <a:pt x="73" y="191"/>
                  <a:pt x="74" y="189"/>
                  <a:pt x="75" y="190"/>
                </a:cubicBezTo>
                <a:cubicBezTo>
                  <a:pt x="76" y="191"/>
                  <a:pt x="78" y="192"/>
                  <a:pt x="76" y="193"/>
                </a:cubicBezTo>
                <a:cubicBezTo>
                  <a:pt x="74" y="194"/>
                  <a:pt x="74" y="194"/>
                  <a:pt x="73" y="195"/>
                </a:cubicBezTo>
                <a:cubicBezTo>
                  <a:pt x="71" y="196"/>
                  <a:pt x="69" y="197"/>
                  <a:pt x="68" y="197"/>
                </a:cubicBezTo>
                <a:cubicBezTo>
                  <a:pt x="67" y="197"/>
                  <a:pt x="66" y="195"/>
                  <a:pt x="67" y="195"/>
                </a:cubicBezTo>
                <a:cubicBezTo>
                  <a:pt x="68" y="195"/>
                  <a:pt x="69" y="194"/>
                  <a:pt x="70" y="194"/>
                </a:cubicBezTo>
                <a:cubicBezTo>
                  <a:pt x="70" y="193"/>
                  <a:pt x="72" y="191"/>
                  <a:pt x="72" y="191"/>
                </a:cubicBezTo>
                <a:close/>
                <a:moveTo>
                  <a:pt x="78" y="171"/>
                </a:moveTo>
                <a:cubicBezTo>
                  <a:pt x="78" y="171"/>
                  <a:pt x="78" y="171"/>
                  <a:pt x="78" y="171"/>
                </a:cubicBezTo>
                <a:cubicBezTo>
                  <a:pt x="78" y="171"/>
                  <a:pt x="78" y="168"/>
                  <a:pt x="79" y="169"/>
                </a:cubicBezTo>
                <a:cubicBezTo>
                  <a:pt x="81" y="169"/>
                  <a:pt x="81" y="169"/>
                  <a:pt x="81" y="170"/>
                </a:cubicBezTo>
                <a:cubicBezTo>
                  <a:pt x="81" y="171"/>
                  <a:pt x="83" y="170"/>
                  <a:pt x="81" y="171"/>
                </a:cubicBezTo>
                <a:cubicBezTo>
                  <a:pt x="80" y="171"/>
                  <a:pt x="78" y="171"/>
                  <a:pt x="78" y="171"/>
                </a:cubicBezTo>
                <a:close/>
                <a:moveTo>
                  <a:pt x="87" y="181"/>
                </a:moveTo>
                <a:cubicBezTo>
                  <a:pt x="87" y="181"/>
                  <a:pt x="87" y="181"/>
                  <a:pt x="87" y="181"/>
                </a:cubicBezTo>
                <a:cubicBezTo>
                  <a:pt x="87" y="181"/>
                  <a:pt x="88" y="179"/>
                  <a:pt x="89" y="179"/>
                </a:cubicBezTo>
                <a:cubicBezTo>
                  <a:pt x="89" y="179"/>
                  <a:pt x="90" y="179"/>
                  <a:pt x="90" y="180"/>
                </a:cubicBezTo>
                <a:cubicBezTo>
                  <a:pt x="90" y="181"/>
                  <a:pt x="90" y="183"/>
                  <a:pt x="89" y="183"/>
                </a:cubicBezTo>
                <a:cubicBezTo>
                  <a:pt x="88" y="183"/>
                  <a:pt x="88" y="184"/>
                  <a:pt x="87" y="183"/>
                </a:cubicBezTo>
                <a:cubicBezTo>
                  <a:pt x="86" y="183"/>
                  <a:pt x="87" y="181"/>
                  <a:pt x="87" y="181"/>
                </a:cubicBezTo>
                <a:close/>
                <a:moveTo>
                  <a:pt x="82" y="177"/>
                </a:moveTo>
                <a:cubicBezTo>
                  <a:pt x="82" y="177"/>
                  <a:pt x="82" y="177"/>
                  <a:pt x="82" y="177"/>
                </a:cubicBezTo>
                <a:cubicBezTo>
                  <a:pt x="82" y="177"/>
                  <a:pt x="81" y="173"/>
                  <a:pt x="83" y="173"/>
                </a:cubicBezTo>
                <a:cubicBezTo>
                  <a:pt x="85" y="172"/>
                  <a:pt x="86" y="172"/>
                  <a:pt x="86" y="172"/>
                </a:cubicBezTo>
                <a:cubicBezTo>
                  <a:pt x="86" y="172"/>
                  <a:pt x="89" y="176"/>
                  <a:pt x="89" y="176"/>
                </a:cubicBezTo>
                <a:cubicBezTo>
                  <a:pt x="88" y="177"/>
                  <a:pt x="88" y="178"/>
                  <a:pt x="86" y="178"/>
                </a:cubicBezTo>
                <a:cubicBezTo>
                  <a:pt x="85" y="178"/>
                  <a:pt x="84" y="179"/>
                  <a:pt x="84" y="178"/>
                </a:cubicBezTo>
                <a:cubicBezTo>
                  <a:pt x="83" y="177"/>
                  <a:pt x="82" y="177"/>
                  <a:pt x="82" y="177"/>
                </a:cubicBezTo>
                <a:close/>
                <a:moveTo>
                  <a:pt x="45" y="174"/>
                </a:moveTo>
                <a:cubicBezTo>
                  <a:pt x="45" y="174"/>
                  <a:pt x="45" y="174"/>
                  <a:pt x="45" y="174"/>
                </a:cubicBezTo>
                <a:cubicBezTo>
                  <a:pt x="46" y="174"/>
                  <a:pt x="46" y="173"/>
                  <a:pt x="46" y="175"/>
                </a:cubicBezTo>
                <a:cubicBezTo>
                  <a:pt x="46" y="176"/>
                  <a:pt x="46" y="177"/>
                  <a:pt x="46" y="177"/>
                </a:cubicBezTo>
                <a:cubicBezTo>
                  <a:pt x="46" y="177"/>
                  <a:pt x="45" y="179"/>
                  <a:pt x="44" y="178"/>
                </a:cubicBezTo>
                <a:cubicBezTo>
                  <a:pt x="43" y="177"/>
                  <a:pt x="43" y="176"/>
                  <a:pt x="43" y="176"/>
                </a:cubicBezTo>
                <a:cubicBezTo>
                  <a:pt x="45" y="174"/>
                  <a:pt x="45" y="174"/>
                  <a:pt x="45" y="174"/>
                </a:cubicBezTo>
                <a:close/>
                <a:moveTo>
                  <a:pt x="53" y="164"/>
                </a:moveTo>
                <a:cubicBezTo>
                  <a:pt x="53" y="164"/>
                  <a:pt x="53" y="164"/>
                  <a:pt x="53" y="164"/>
                </a:cubicBezTo>
                <a:cubicBezTo>
                  <a:pt x="54" y="165"/>
                  <a:pt x="56" y="167"/>
                  <a:pt x="56" y="167"/>
                </a:cubicBezTo>
                <a:cubicBezTo>
                  <a:pt x="53" y="170"/>
                  <a:pt x="53" y="170"/>
                  <a:pt x="53" y="170"/>
                </a:cubicBezTo>
                <a:cubicBezTo>
                  <a:pt x="53" y="170"/>
                  <a:pt x="50" y="171"/>
                  <a:pt x="50" y="172"/>
                </a:cubicBezTo>
                <a:cubicBezTo>
                  <a:pt x="49" y="172"/>
                  <a:pt x="51" y="175"/>
                  <a:pt x="49" y="174"/>
                </a:cubicBezTo>
                <a:cubicBezTo>
                  <a:pt x="47" y="173"/>
                  <a:pt x="46" y="171"/>
                  <a:pt x="47" y="171"/>
                </a:cubicBezTo>
                <a:cubicBezTo>
                  <a:pt x="48" y="170"/>
                  <a:pt x="48" y="170"/>
                  <a:pt x="49" y="169"/>
                </a:cubicBezTo>
                <a:cubicBezTo>
                  <a:pt x="50" y="168"/>
                  <a:pt x="52" y="165"/>
                  <a:pt x="52" y="165"/>
                </a:cubicBezTo>
                <a:cubicBezTo>
                  <a:pt x="53" y="164"/>
                  <a:pt x="53" y="164"/>
                  <a:pt x="53" y="164"/>
                </a:cubicBezTo>
                <a:close/>
                <a:moveTo>
                  <a:pt x="58" y="150"/>
                </a:moveTo>
                <a:cubicBezTo>
                  <a:pt x="58" y="150"/>
                  <a:pt x="58" y="150"/>
                  <a:pt x="58" y="150"/>
                </a:cubicBezTo>
                <a:cubicBezTo>
                  <a:pt x="58" y="150"/>
                  <a:pt x="60" y="150"/>
                  <a:pt x="61" y="151"/>
                </a:cubicBezTo>
                <a:cubicBezTo>
                  <a:pt x="61" y="151"/>
                  <a:pt x="62" y="154"/>
                  <a:pt x="62" y="154"/>
                </a:cubicBezTo>
                <a:cubicBezTo>
                  <a:pt x="62" y="154"/>
                  <a:pt x="63" y="155"/>
                  <a:pt x="62" y="156"/>
                </a:cubicBezTo>
                <a:cubicBezTo>
                  <a:pt x="61" y="157"/>
                  <a:pt x="59" y="158"/>
                  <a:pt x="59" y="158"/>
                </a:cubicBezTo>
                <a:cubicBezTo>
                  <a:pt x="59" y="163"/>
                  <a:pt x="59" y="163"/>
                  <a:pt x="59" y="163"/>
                </a:cubicBezTo>
                <a:cubicBezTo>
                  <a:pt x="58" y="165"/>
                  <a:pt x="58" y="165"/>
                  <a:pt x="58" y="165"/>
                </a:cubicBezTo>
                <a:cubicBezTo>
                  <a:pt x="55" y="164"/>
                  <a:pt x="55" y="164"/>
                  <a:pt x="55" y="164"/>
                </a:cubicBezTo>
                <a:cubicBezTo>
                  <a:pt x="55" y="158"/>
                  <a:pt x="55" y="158"/>
                  <a:pt x="55" y="158"/>
                </a:cubicBezTo>
                <a:cubicBezTo>
                  <a:pt x="54" y="155"/>
                  <a:pt x="54" y="155"/>
                  <a:pt x="54" y="155"/>
                </a:cubicBezTo>
                <a:cubicBezTo>
                  <a:pt x="57" y="152"/>
                  <a:pt x="57" y="152"/>
                  <a:pt x="57" y="152"/>
                </a:cubicBezTo>
                <a:cubicBezTo>
                  <a:pt x="58" y="150"/>
                  <a:pt x="58" y="150"/>
                  <a:pt x="58" y="150"/>
                </a:cubicBezTo>
                <a:close/>
                <a:moveTo>
                  <a:pt x="60" y="142"/>
                </a:moveTo>
                <a:cubicBezTo>
                  <a:pt x="60" y="142"/>
                  <a:pt x="60" y="142"/>
                  <a:pt x="60" y="142"/>
                </a:cubicBezTo>
                <a:cubicBezTo>
                  <a:pt x="60" y="142"/>
                  <a:pt x="62" y="141"/>
                  <a:pt x="63" y="142"/>
                </a:cubicBezTo>
                <a:cubicBezTo>
                  <a:pt x="64" y="143"/>
                  <a:pt x="64" y="141"/>
                  <a:pt x="65" y="143"/>
                </a:cubicBezTo>
                <a:cubicBezTo>
                  <a:pt x="66" y="145"/>
                  <a:pt x="67" y="145"/>
                  <a:pt x="66" y="146"/>
                </a:cubicBezTo>
                <a:cubicBezTo>
                  <a:pt x="66" y="147"/>
                  <a:pt x="66" y="148"/>
                  <a:pt x="65" y="149"/>
                </a:cubicBezTo>
                <a:cubicBezTo>
                  <a:pt x="64" y="150"/>
                  <a:pt x="65" y="151"/>
                  <a:pt x="63" y="150"/>
                </a:cubicBezTo>
                <a:cubicBezTo>
                  <a:pt x="61" y="149"/>
                  <a:pt x="61" y="149"/>
                  <a:pt x="60" y="148"/>
                </a:cubicBezTo>
                <a:cubicBezTo>
                  <a:pt x="59" y="147"/>
                  <a:pt x="59" y="147"/>
                  <a:pt x="59" y="147"/>
                </a:cubicBezTo>
                <a:cubicBezTo>
                  <a:pt x="60" y="142"/>
                  <a:pt x="60" y="142"/>
                  <a:pt x="60" y="142"/>
                </a:cubicBezTo>
                <a:close/>
                <a:moveTo>
                  <a:pt x="69" y="132"/>
                </a:moveTo>
                <a:cubicBezTo>
                  <a:pt x="69" y="132"/>
                  <a:pt x="69" y="132"/>
                  <a:pt x="69" y="132"/>
                </a:cubicBezTo>
                <a:cubicBezTo>
                  <a:pt x="69" y="132"/>
                  <a:pt x="70" y="131"/>
                  <a:pt x="69" y="133"/>
                </a:cubicBezTo>
                <a:cubicBezTo>
                  <a:pt x="67" y="136"/>
                  <a:pt x="67" y="137"/>
                  <a:pt x="68" y="137"/>
                </a:cubicBezTo>
                <a:cubicBezTo>
                  <a:pt x="68" y="137"/>
                  <a:pt x="69" y="137"/>
                  <a:pt x="69" y="137"/>
                </a:cubicBezTo>
                <a:cubicBezTo>
                  <a:pt x="69" y="141"/>
                  <a:pt x="69" y="141"/>
                  <a:pt x="69" y="141"/>
                </a:cubicBezTo>
                <a:cubicBezTo>
                  <a:pt x="69" y="141"/>
                  <a:pt x="69" y="142"/>
                  <a:pt x="66" y="141"/>
                </a:cubicBezTo>
                <a:cubicBezTo>
                  <a:pt x="63" y="141"/>
                  <a:pt x="61" y="140"/>
                  <a:pt x="61" y="140"/>
                </a:cubicBezTo>
                <a:cubicBezTo>
                  <a:pt x="58" y="137"/>
                  <a:pt x="58" y="137"/>
                  <a:pt x="58" y="137"/>
                </a:cubicBezTo>
                <a:cubicBezTo>
                  <a:pt x="58" y="137"/>
                  <a:pt x="57" y="136"/>
                  <a:pt x="59" y="134"/>
                </a:cubicBezTo>
                <a:cubicBezTo>
                  <a:pt x="60" y="132"/>
                  <a:pt x="63" y="133"/>
                  <a:pt x="63" y="133"/>
                </a:cubicBezTo>
                <a:cubicBezTo>
                  <a:pt x="63" y="133"/>
                  <a:pt x="64" y="135"/>
                  <a:pt x="65" y="133"/>
                </a:cubicBezTo>
                <a:cubicBezTo>
                  <a:pt x="66" y="131"/>
                  <a:pt x="66" y="129"/>
                  <a:pt x="67" y="130"/>
                </a:cubicBezTo>
                <a:cubicBezTo>
                  <a:pt x="68" y="131"/>
                  <a:pt x="69" y="132"/>
                  <a:pt x="69" y="132"/>
                </a:cubicBezTo>
                <a:close/>
                <a:moveTo>
                  <a:pt x="77" y="121"/>
                </a:moveTo>
                <a:cubicBezTo>
                  <a:pt x="77" y="121"/>
                  <a:pt x="77" y="121"/>
                  <a:pt x="77" y="121"/>
                </a:cubicBezTo>
                <a:cubicBezTo>
                  <a:pt x="76" y="120"/>
                  <a:pt x="76" y="118"/>
                  <a:pt x="76" y="118"/>
                </a:cubicBezTo>
                <a:cubicBezTo>
                  <a:pt x="77" y="116"/>
                  <a:pt x="77" y="116"/>
                  <a:pt x="77" y="116"/>
                </a:cubicBezTo>
                <a:cubicBezTo>
                  <a:pt x="77" y="116"/>
                  <a:pt x="75" y="114"/>
                  <a:pt x="75" y="113"/>
                </a:cubicBezTo>
                <a:cubicBezTo>
                  <a:pt x="75" y="112"/>
                  <a:pt x="75" y="110"/>
                  <a:pt x="77" y="109"/>
                </a:cubicBezTo>
                <a:cubicBezTo>
                  <a:pt x="78" y="108"/>
                  <a:pt x="79" y="106"/>
                  <a:pt x="80" y="106"/>
                </a:cubicBezTo>
                <a:cubicBezTo>
                  <a:pt x="80" y="107"/>
                  <a:pt x="80" y="107"/>
                  <a:pt x="81" y="109"/>
                </a:cubicBezTo>
                <a:cubicBezTo>
                  <a:pt x="82" y="110"/>
                  <a:pt x="82" y="112"/>
                  <a:pt x="83" y="111"/>
                </a:cubicBezTo>
                <a:cubicBezTo>
                  <a:pt x="84" y="110"/>
                  <a:pt x="84" y="109"/>
                  <a:pt x="85" y="108"/>
                </a:cubicBezTo>
                <a:cubicBezTo>
                  <a:pt x="86" y="107"/>
                  <a:pt x="87" y="104"/>
                  <a:pt x="87" y="104"/>
                </a:cubicBezTo>
                <a:cubicBezTo>
                  <a:pt x="87" y="104"/>
                  <a:pt x="89" y="105"/>
                  <a:pt x="90" y="104"/>
                </a:cubicBezTo>
                <a:cubicBezTo>
                  <a:pt x="92" y="103"/>
                  <a:pt x="90" y="103"/>
                  <a:pt x="93" y="102"/>
                </a:cubicBezTo>
                <a:cubicBezTo>
                  <a:pt x="96" y="102"/>
                  <a:pt x="97" y="102"/>
                  <a:pt x="98" y="100"/>
                </a:cubicBezTo>
                <a:cubicBezTo>
                  <a:pt x="99" y="99"/>
                  <a:pt x="99" y="100"/>
                  <a:pt x="100" y="99"/>
                </a:cubicBezTo>
                <a:cubicBezTo>
                  <a:pt x="101" y="98"/>
                  <a:pt x="102" y="97"/>
                  <a:pt x="103" y="97"/>
                </a:cubicBezTo>
                <a:cubicBezTo>
                  <a:pt x="104" y="98"/>
                  <a:pt x="105" y="99"/>
                  <a:pt x="105" y="100"/>
                </a:cubicBezTo>
                <a:cubicBezTo>
                  <a:pt x="105" y="101"/>
                  <a:pt x="106" y="103"/>
                  <a:pt x="105" y="104"/>
                </a:cubicBezTo>
                <a:cubicBezTo>
                  <a:pt x="104" y="105"/>
                  <a:pt x="104" y="106"/>
                  <a:pt x="103" y="106"/>
                </a:cubicBezTo>
                <a:cubicBezTo>
                  <a:pt x="102" y="107"/>
                  <a:pt x="99" y="109"/>
                  <a:pt x="99" y="109"/>
                </a:cubicBezTo>
                <a:cubicBezTo>
                  <a:pt x="99" y="109"/>
                  <a:pt x="99" y="111"/>
                  <a:pt x="100" y="111"/>
                </a:cubicBezTo>
                <a:cubicBezTo>
                  <a:pt x="101" y="111"/>
                  <a:pt x="103" y="108"/>
                  <a:pt x="103" y="110"/>
                </a:cubicBezTo>
                <a:cubicBezTo>
                  <a:pt x="102" y="112"/>
                  <a:pt x="105" y="113"/>
                  <a:pt x="102" y="114"/>
                </a:cubicBezTo>
                <a:cubicBezTo>
                  <a:pt x="100" y="114"/>
                  <a:pt x="98" y="113"/>
                  <a:pt x="98" y="113"/>
                </a:cubicBezTo>
                <a:cubicBezTo>
                  <a:pt x="96" y="116"/>
                  <a:pt x="96" y="116"/>
                  <a:pt x="96" y="116"/>
                </a:cubicBezTo>
                <a:cubicBezTo>
                  <a:pt x="96" y="116"/>
                  <a:pt x="94" y="115"/>
                  <a:pt x="94" y="116"/>
                </a:cubicBezTo>
                <a:cubicBezTo>
                  <a:pt x="94" y="117"/>
                  <a:pt x="95" y="119"/>
                  <a:pt x="95" y="119"/>
                </a:cubicBezTo>
                <a:cubicBezTo>
                  <a:pt x="93" y="121"/>
                  <a:pt x="93" y="121"/>
                  <a:pt x="93" y="121"/>
                </a:cubicBezTo>
                <a:cubicBezTo>
                  <a:pt x="93" y="121"/>
                  <a:pt x="90" y="120"/>
                  <a:pt x="90" y="121"/>
                </a:cubicBezTo>
                <a:cubicBezTo>
                  <a:pt x="91" y="122"/>
                  <a:pt x="92" y="124"/>
                  <a:pt x="92" y="124"/>
                </a:cubicBezTo>
                <a:cubicBezTo>
                  <a:pt x="92" y="124"/>
                  <a:pt x="92" y="126"/>
                  <a:pt x="90" y="126"/>
                </a:cubicBezTo>
                <a:cubicBezTo>
                  <a:pt x="88" y="126"/>
                  <a:pt x="86" y="126"/>
                  <a:pt x="85" y="126"/>
                </a:cubicBezTo>
                <a:cubicBezTo>
                  <a:pt x="84" y="125"/>
                  <a:pt x="84" y="125"/>
                  <a:pt x="84" y="125"/>
                </a:cubicBezTo>
                <a:cubicBezTo>
                  <a:pt x="83" y="128"/>
                  <a:pt x="83" y="128"/>
                  <a:pt x="83" y="128"/>
                </a:cubicBezTo>
                <a:cubicBezTo>
                  <a:pt x="83" y="128"/>
                  <a:pt x="84" y="129"/>
                  <a:pt x="83" y="130"/>
                </a:cubicBezTo>
                <a:cubicBezTo>
                  <a:pt x="82" y="131"/>
                  <a:pt x="79" y="131"/>
                  <a:pt x="79" y="131"/>
                </a:cubicBezTo>
                <a:cubicBezTo>
                  <a:pt x="79" y="131"/>
                  <a:pt x="78" y="131"/>
                  <a:pt x="78" y="131"/>
                </a:cubicBezTo>
                <a:cubicBezTo>
                  <a:pt x="78" y="132"/>
                  <a:pt x="77" y="134"/>
                  <a:pt x="76" y="134"/>
                </a:cubicBezTo>
                <a:cubicBezTo>
                  <a:pt x="75" y="133"/>
                  <a:pt x="73" y="132"/>
                  <a:pt x="72" y="131"/>
                </a:cubicBezTo>
                <a:cubicBezTo>
                  <a:pt x="72" y="130"/>
                  <a:pt x="71" y="126"/>
                  <a:pt x="73" y="127"/>
                </a:cubicBezTo>
                <a:cubicBezTo>
                  <a:pt x="75" y="127"/>
                  <a:pt x="77" y="128"/>
                  <a:pt x="77" y="126"/>
                </a:cubicBezTo>
                <a:cubicBezTo>
                  <a:pt x="77" y="124"/>
                  <a:pt x="76" y="123"/>
                  <a:pt x="76" y="123"/>
                </a:cubicBezTo>
                <a:cubicBezTo>
                  <a:pt x="77" y="121"/>
                  <a:pt x="77" y="121"/>
                  <a:pt x="77" y="121"/>
                </a:cubicBezTo>
                <a:close/>
                <a:moveTo>
                  <a:pt x="267" y="15"/>
                </a:moveTo>
                <a:cubicBezTo>
                  <a:pt x="267" y="15"/>
                  <a:pt x="267" y="15"/>
                  <a:pt x="267" y="15"/>
                </a:cubicBezTo>
                <a:cubicBezTo>
                  <a:pt x="268" y="15"/>
                  <a:pt x="271" y="16"/>
                  <a:pt x="271" y="15"/>
                </a:cubicBezTo>
                <a:cubicBezTo>
                  <a:pt x="271" y="15"/>
                  <a:pt x="272" y="13"/>
                  <a:pt x="272" y="13"/>
                </a:cubicBezTo>
                <a:cubicBezTo>
                  <a:pt x="271" y="12"/>
                  <a:pt x="270" y="11"/>
                  <a:pt x="269" y="12"/>
                </a:cubicBezTo>
                <a:cubicBezTo>
                  <a:pt x="268" y="12"/>
                  <a:pt x="267" y="13"/>
                  <a:pt x="267" y="13"/>
                </a:cubicBezTo>
                <a:cubicBezTo>
                  <a:pt x="267" y="14"/>
                  <a:pt x="267" y="15"/>
                  <a:pt x="267" y="15"/>
                </a:cubicBezTo>
                <a:close/>
                <a:moveTo>
                  <a:pt x="235" y="32"/>
                </a:moveTo>
                <a:cubicBezTo>
                  <a:pt x="235" y="32"/>
                  <a:pt x="235" y="32"/>
                  <a:pt x="235" y="32"/>
                </a:cubicBezTo>
                <a:cubicBezTo>
                  <a:pt x="236" y="32"/>
                  <a:pt x="237" y="30"/>
                  <a:pt x="237" y="31"/>
                </a:cubicBezTo>
                <a:cubicBezTo>
                  <a:pt x="237" y="33"/>
                  <a:pt x="238" y="33"/>
                  <a:pt x="237" y="34"/>
                </a:cubicBezTo>
                <a:cubicBezTo>
                  <a:pt x="236" y="34"/>
                  <a:pt x="234" y="36"/>
                  <a:pt x="233" y="35"/>
                </a:cubicBezTo>
                <a:cubicBezTo>
                  <a:pt x="233" y="35"/>
                  <a:pt x="234" y="31"/>
                  <a:pt x="234" y="31"/>
                </a:cubicBezTo>
                <a:cubicBezTo>
                  <a:pt x="235" y="32"/>
                  <a:pt x="235" y="32"/>
                  <a:pt x="235" y="32"/>
                </a:cubicBezTo>
                <a:close/>
                <a:moveTo>
                  <a:pt x="254" y="34"/>
                </a:moveTo>
                <a:cubicBezTo>
                  <a:pt x="254" y="34"/>
                  <a:pt x="254" y="34"/>
                  <a:pt x="254" y="34"/>
                </a:cubicBezTo>
                <a:cubicBezTo>
                  <a:pt x="254" y="34"/>
                  <a:pt x="254" y="35"/>
                  <a:pt x="252" y="34"/>
                </a:cubicBezTo>
                <a:cubicBezTo>
                  <a:pt x="249" y="34"/>
                  <a:pt x="248" y="35"/>
                  <a:pt x="248" y="33"/>
                </a:cubicBezTo>
                <a:cubicBezTo>
                  <a:pt x="248" y="32"/>
                  <a:pt x="249" y="31"/>
                  <a:pt x="247" y="30"/>
                </a:cubicBezTo>
                <a:cubicBezTo>
                  <a:pt x="245" y="30"/>
                  <a:pt x="245" y="30"/>
                  <a:pt x="245" y="30"/>
                </a:cubicBezTo>
                <a:cubicBezTo>
                  <a:pt x="245" y="30"/>
                  <a:pt x="244" y="28"/>
                  <a:pt x="245" y="27"/>
                </a:cubicBezTo>
                <a:cubicBezTo>
                  <a:pt x="247" y="25"/>
                  <a:pt x="247" y="26"/>
                  <a:pt x="248" y="26"/>
                </a:cubicBezTo>
                <a:cubicBezTo>
                  <a:pt x="250" y="26"/>
                  <a:pt x="249" y="26"/>
                  <a:pt x="251" y="27"/>
                </a:cubicBezTo>
                <a:cubicBezTo>
                  <a:pt x="253" y="27"/>
                  <a:pt x="254" y="28"/>
                  <a:pt x="254" y="26"/>
                </a:cubicBezTo>
                <a:cubicBezTo>
                  <a:pt x="254" y="25"/>
                  <a:pt x="255" y="25"/>
                  <a:pt x="253" y="23"/>
                </a:cubicBezTo>
                <a:cubicBezTo>
                  <a:pt x="252" y="21"/>
                  <a:pt x="252" y="22"/>
                  <a:pt x="251" y="21"/>
                </a:cubicBezTo>
                <a:cubicBezTo>
                  <a:pt x="250" y="19"/>
                  <a:pt x="248" y="17"/>
                  <a:pt x="249" y="16"/>
                </a:cubicBezTo>
                <a:cubicBezTo>
                  <a:pt x="249" y="15"/>
                  <a:pt x="248" y="15"/>
                  <a:pt x="250" y="13"/>
                </a:cubicBezTo>
                <a:cubicBezTo>
                  <a:pt x="253" y="12"/>
                  <a:pt x="255" y="10"/>
                  <a:pt x="256" y="10"/>
                </a:cubicBezTo>
                <a:cubicBezTo>
                  <a:pt x="257" y="10"/>
                  <a:pt x="258" y="10"/>
                  <a:pt x="258" y="11"/>
                </a:cubicBezTo>
                <a:cubicBezTo>
                  <a:pt x="258" y="13"/>
                  <a:pt x="258" y="14"/>
                  <a:pt x="257" y="15"/>
                </a:cubicBezTo>
                <a:cubicBezTo>
                  <a:pt x="256" y="15"/>
                  <a:pt x="256" y="16"/>
                  <a:pt x="256" y="16"/>
                </a:cubicBezTo>
                <a:cubicBezTo>
                  <a:pt x="256" y="16"/>
                  <a:pt x="255" y="19"/>
                  <a:pt x="257" y="19"/>
                </a:cubicBezTo>
                <a:cubicBezTo>
                  <a:pt x="259" y="18"/>
                  <a:pt x="260" y="16"/>
                  <a:pt x="260" y="15"/>
                </a:cubicBezTo>
                <a:cubicBezTo>
                  <a:pt x="261" y="14"/>
                  <a:pt x="262" y="15"/>
                  <a:pt x="261" y="13"/>
                </a:cubicBezTo>
                <a:cubicBezTo>
                  <a:pt x="261" y="11"/>
                  <a:pt x="260" y="10"/>
                  <a:pt x="261" y="10"/>
                </a:cubicBezTo>
                <a:cubicBezTo>
                  <a:pt x="262" y="10"/>
                  <a:pt x="263" y="12"/>
                  <a:pt x="264" y="10"/>
                </a:cubicBezTo>
                <a:cubicBezTo>
                  <a:pt x="266" y="7"/>
                  <a:pt x="266" y="6"/>
                  <a:pt x="266" y="6"/>
                </a:cubicBezTo>
                <a:cubicBezTo>
                  <a:pt x="266" y="6"/>
                  <a:pt x="265" y="6"/>
                  <a:pt x="267" y="5"/>
                </a:cubicBezTo>
                <a:cubicBezTo>
                  <a:pt x="269" y="4"/>
                  <a:pt x="268" y="3"/>
                  <a:pt x="269" y="2"/>
                </a:cubicBezTo>
                <a:cubicBezTo>
                  <a:pt x="270" y="1"/>
                  <a:pt x="268" y="0"/>
                  <a:pt x="271" y="0"/>
                </a:cubicBezTo>
                <a:cubicBezTo>
                  <a:pt x="273" y="1"/>
                  <a:pt x="273" y="1"/>
                  <a:pt x="274" y="2"/>
                </a:cubicBezTo>
                <a:cubicBezTo>
                  <a:pt x="275" y="2"/>
                  <a:pt x="273" y="6"/>
                  <a:pt x="272" y="6"/>
                </a:cubicBezTo>
                <a:cubicBezTo>
                  <a:pt x="271" y="6"/>
                  <a:pt x="271" y="5"/>
                  <a:pt x="269" y="6"/>
                </a:cubicBezTo>
                <a:cubicBezTo>
                  <a:pt x="268" y="7"/>
                  <a:pt x="270" y="9"/>
                  <a:pt x="269" y="10"/>
                </a:cubicBezTo>
                <a:cubicBezTo>
                  <a:pt x="268" y="11"/>
                  <a:pt x="267" y="10"/>
                  <a:pt x="266" y="11"/>
                </a:cubicBezTo>
                <a:cubicBezTo>
                  <a:pt x="265" y="12"/>
                  <a:pt x="265" y="12"/>
                  <a:pt x="265" y="13"/>
                </a:cubicBezTo>
                <a:cubicBezTo>
                  <a:pt x="265" y="14"/>
                  <a:pt x="264" y="15"/>
                  <a:pt x="263" y="16"/>
                </a:cubicBezTo>
                <a:cubicBezTo>
                  <a:pt x="263" y="16"/>
                  <a:pt x="260" y="14"/>
                  <a:pt x="263" y="16"/>
                </a:cubicBezTo>
                <a:cubicBezTo>
                  <a:pt x="266" y="18"/>
                  <a:pt x="267" y="18"/>
                  <a:pt x="266" y="19"/>
                </a:cubicBezTo>
                <a:cubicBezTo>
                  <a:pt x="265" y="19"/>
                  <a:pt x="263" y="19"/>
                  <a:pt x="262" y="20"/>
                </a:cubicBezTo>
                <a:cubicBezTo>
                  <a:pt x="261" y="20"/>
                  <a:pt x="260" y="21"/>
                  <a:pt x="262" y="22"/>
                </a:cubicBezTo>
                <a:cubicBezTo>
                  <a:pt x="264" y="23"/>
                  <a:pt x="263" y="23"/>
                  <a:pt x="264" y="23"/>
                </a:cubicBezTo>
                <a:cubicBezTo>
                  <a:pt x="265" y="22"/>
                  <a:pt x="270" y="22"/>
                  <a:pt x="270" y="23"/>
                </a:cubicBezTo>
                <a:cubicBezTo>
                  <a:pt x="269" y="25"/>
                  <a:pt x="270" y="25"/>
                  <a:pt x="268" y="26"/>
                </a:cubicBezTo>
                <a:cubicBezTo>
                  <a:pt x="265" y="27"/>
                  <a:pt x="263" y="26"/>
                  <a:pt x="262" y="25"/>
                </a:cubicBezTo>
                <a:cubicBezTo>
                  <a:pt x="261" y="25"/>
                  <a:pt x="261" y="23"/>
                  <a:pt x="261" y="26"/>
                </a:cubicBezTo>
                <a:cubicBezTo>
                  <a:pt x="262" y="29"/>
                  <a:pt x="264" y="29"/>
                  <a:pt x="263" y="29"/>
                </a:cubicBezTo>
                <a:cubicBezTo>
                  <a:pt x="261" y="29"/>
                  <a:pt x="259" y="29"/>
                  <a:pt x="259" y="29"/>
                </a:cubicBezTo>
                <a:cubicBezTo>
                  <a:pt x="259" y="29"/>
                  <a:pt x="258" y="27"/>
                  <a:pt x="259" y="30"/>
                </a:cubicBezTo>
                <a:cubicBezTo>
                  <a:pt x="260" y="33"/>
                  <a:pt x="260" y="33"/>
                  <a:pt x="260" y="33"/>
                </a:cubicBezTo>
                <a:cubicBezTo>
                  <a:pt x="260" y="33"/>
                  <a:pt x="258" y="34"/>
                  <a:pt x="258" y="34"/>
                </a:cubicBezTo>
                <a:cubicBezTo>
                  <a:pt x="258" y="35"/>
                  <a:pt x="259" y="37"/>
                  <a:pt x="260" y="38"/>
                </a:cubicBezTo>
                <a:cubicBezTo>
                  <a:pt x="260" y="38"/>
                  <a:pt x="259" y="42"/>
                  <a:pt x="258" y="42"/>
                </a:cubicBezTo>
                <a:cubicBezTo>
                  <a:pt x="258" y="42"/>
                  <a:pt x="258" y="43"/>
                  <a:pt x="257" y="44"/>
                </a:cubicBezTo>
                <a:cubicBezTo>
                  <a:pt x="256" y="45"/>
                  <a:pt x="255" y="46"/>
                  <a:pt x="255" y="46"/>
                </a:cubicBezTo>
                <a:cubicBezTo>
                  <a:pt x="253" y="52"/>
                  <a:pt x="253" y="52"/>
                  <a:pt x="253" y="52"/>
                </a:cubicBezTo>
                <a:cubicBezTo>
                  <a:pt x="253" y="52"/>
                  <a:pt x="252" y="54"/>
                  <a:pt x="251" y="52"/>
                </a:cubicBezTo>
                <a:cubicBezTo>
                  <a:pt x="251" y="50"/>
                  <a:pt x="250" y="50"/>
                  <a:pt x="251" y="49"/>
                </a:cubicBezTo>
                <a:cubicBezTo>
                  <a:pt x="252" y="49"/>
                  <a:pt x="252" y="47"/>
                  <a:pt x="253" y="46"/>
                </a:cubicBezTo>
                <a:cubicBezTo>
                  <a:pt x="253" y="45"/>
                  <a:pt x="254" y="41"/>
                  <a:pt x="254" y="41"/>
                </a:cubicBezTo>
                <a:cubicBezTo>
                  <a:pt x="254" y="41"/>
                  <a:pt x="256" y="41"/>
                  <a:pt x="257" y="40"/>
                </a:cubicBezTo>
                <a:cubicBezTo>
                  <a:pt x="257" y="40"/>
                  <a:pt x="255" y="36"/>
                  <a:pt x="255" y="36"/>
                </a:cubicBezTo>
                <a:cubicBezTo>
                  <a:pt x="256" y="34"/>
                  <a:pt x="256" y="34"/>
                  <a:pt x="256" y="34"/>
                </a:cubicBezTo>
                <a:cubicBezTo>
                  <a:pt x="254" y="34"/>
                  <a:pt x="254" y="34"/>
                  <a:pt x="254" y="34"/>
                </a:cubicBezTo>
                <a:close/>
                <a:moveTo>
                  <a:pt x="239" y="67"/>
                </a:moveTo>
                <a:cubicBezTo>
                  <a:pt x="239" y="67"/>
                  <a:pt x="239" y="67"/>
                  <a:pt x="239" y="67"/>
                </a:cubicBezTo>
                <a:cubicBezTo>
                  <a:pt x="239" y="67"/>
                  <a:pt x="242" y="63"/>
                  <a:pt x="243" y="64"/>
                </a:cubicBezTo>
                <a:cubicBezTo>
                  <a:pt x="243" y="64"/>
                  <a:pt x="243" y="65"/>
                  <a:pt x="243" y="66"/>
                </a:cubicBezTo>
                <a:cubicBezTo>
                  <a:pt x="243" y="66"/>
                  <a:pt x="244" y="68"/>
                  <a:pt x="243" y="68"/>
                </a:cubicBezTo>
                <a:cubicBezTo>
                  <a:pt x="242" y="68"/>
                  <a:pt x="241" y="68"/>
                  <a:pt x="240" y="68"/>
                </a:cubicBezTo>
                <a:cubicBezTo>
                  <a:pt x="240" y="68"/>
                  <a:pt x="239" y="67"/>
                  <a:pt x="239" y="67"/>
                </a:cubicBezTo>
                <a:close/>
                <a:moveTo>
                  <a:pt x="196" y="98"/>
                </a:moveTo>
                <a:cubicBezTo>
                  <a:pt x="196" y="98"/>
                  <a:pt x="196" y="98"/>
                  <a:pt x="196" y="98"/>
                </a:cubicBezTo>
                <a:cubicBezTo>
                  <a:pt x="198" y="96"/>
                  <a:pt x="198" y="96"/>
                  <a:pt x="198" y="96"/>
                </a:cubicBezTo>
                <a:cubicBezTo>
                  <a:pt x="201" y="97"/>
                  <a:pt x="201" y="97"/>
                  <a:pt x="201" y="97"/>
                </a:cubicBezTo>
                <a:cubicBezTo>
                  <a:pt x="201" y="97"/>
                  <a:pt x="202" y="95"/>
                  <a:pt x="202" y="97"/>
                </a:cubicBezTo>
                <a:cubicBezTo>
                  <a:pt x="201" y="99"/>
                  <a:pt x="199" y="102"/>
                  <a:pt x="199" y="102"/>
                </a:cubicBezTo>
                <a:cubicBezTo>
                  <a:pt x="199" y="102"/>
                  <a:pt x="200" y="102"/>
                  <a:pt x="198" y="103"/>
                </a:cubicBezTo>
                <a:cubicBezTo>
                  <a:pt x="196" y="104"/>
                  <a:pt x="196" y="105"/>
                  <a:pt x="195" y="103"/>
                </a:cubicBezTo>
                <a:cubicBezTo>
                  <a:pt x="194" y="102"/>
                  <a:pt x="193" y="102"/>
                  <a:pt x="193" y="101"/>
                </a:cubicBezTo>
                <a:cubicBezTo>
                  <a:pt x="194" y="100"/>
                  <a:pt x="194" y="98"/>
                  <a:pt x="194" y="98"/>
                </a:cubicBezTo>
                <a:cubicBezTo>
                  <a:pt x="196" y="98"/>
                  <a:pt x="196" y="98"/>
                  <a:pt x="196" y="98"/>
                </a:cubicBezTo>
                <a:close/>
                <a:moveTo>
                  <a:pt x="217" y="72"/>
                </a:moveTo>
                <a:cubicBezTo>
                  <a:pt x="217" y="72"/>
                  <a:pt x="217" y="72"/>
                  <a:pt x="217" y="72"/>
                </a:cubicBezTo>
                <a:cubicBezTo>
                  <a:pt x="217" y="72"/>
                  <a:pt x="218" y="70"/>
                  <a:pt x="219" y="70"/>
                </a:cubicBezTo>
                <a:cubicBezTo>
                  <a:pt x="220" y="71"/>
                  <a:pt x="221" y="71"/>
                  <a:pt x="221" y="72"/>
                </a:cubicBezTo>
                <a:cubicBezTo>
                  <a:pt x="220" y="73"/>
                  <a:pt x="219" y="74"/>
                  <a:pt x="218" y="74"/>
                </a:cubicBezTo>
                <a:cubicBezTo>
                  <a:pt x="217" y="74"/>
                  <a:pt x="217" y="72"/>
                  <a:pt x="217" y="72"/>
                </a:cubicBezTo>
                <a:close/>
                <a:moveTo>
                  <a:pt x="213" y="77"/>
                </a:moveTo>
                <a:cubicBezTo>
                  <a:pt x="213" y="77"/>
                  <a:pt x="213" y="77"/>
                  <a:pt x="213" y="77"/>
                </a:cubicBezTo>
                <a:cubicBezTo>
                  <a:pt x="213" y="77"/>
                  <a:pt x="215" y="75"/>
                  <a:pt x="216" y="76"/>
                </a:cubicBezTo>
                <a:cubicBezTo>
                  <a:pt x="216" y="76"/>
                  <a:pt x="217" y="76"/>
                  <a:pt x="216" y="77"/>
                </a:cubicBezTo>
                <a:cubicBezTo>
                  <a:pt x="216" y="78"/>
                  <a:pt x="218" y="77"/>
                  <a:pt x="215" y="78"/>
                </a:cubicBezTo>
                <a:cubicBezTo>
                  <a:pt x="213" y="80"/>
                  <a:pt x="214" y="81"/>
                  <a:pt x="212" y="80"/>
                </a:cubicBezTo>
                <a:cubicBezTo>
                  <a:pt x="211" y="79"/>
                  <a:pt x="211" y="78"/>
                  <a:pt x="211" y="77"/>
                </a:cubicBezTo>
                <a:cubicBezTo>
                  <a:pt x="211" y="77"/>
                  <a:pt x="212" y="75"/>
                  <a:pt x="212" y="75"/>
                </a:cubicBezTo>
                <a:cubicBezTo>
                  <a:pt x="213" y="76"/>
                  <a:pt x="213" y="77"/>
                  <a:pt x="213" y="77"/>
                </a:cubicBezTo>
                <a:close/>
                <a:moveTo>
                  <a:pt x="205" y="80"/>
                </a:moveTo>
                <a:cubicBezTo>
                  <a:pt x="205" y="80"/>
                  <a:pt x="205" y="80"/>
                  <a:pt x="205" y="80"/>
                </a:cubicBezTo>
                <a:cubicBezTo>
                  <a:pt x="205" y="80"/>
                  <a:pt x="207" y="81"/>
                  <a:pt x="207" y="81"/>
                </a:cubicBezTo>
                <a:cubicBezTo>
                  <a:pt x="208" y="82"/>
                  <a:pt x="208" y="81"/>
                  <a:pt x="209" y="80"/>
                </a:cubicBezTo>
                <a:cubicBezTo>
                  <a:pt x="211" y="80"/>
                  <a:pt x="209" y="80"/>
                  <a:pt x="210" y="79"/>
                </a:cubicBezTo>
                <a:cubicBezTo>
                  <a:pt x="211" y="77"/>
                  <a:pt x="210" y="78"/>
                  <a:pt x="210" y="77"/>
                </a:cubicBezTo>
                <a:cubicBezTo>
                  <a:pt x="209" y="77"/>
                  <a:pt x="209" y="77"/>
                  <a:pt x="208" y="77"/>
                </a:cubicBezTo>
                <a:cubicBezTo>
                  <a:pt x="206" y="77"/>
                  <a:pt x="205" y="80"/>
                  <a:pt x="205" y="80"/>
                </a:cubicBezTo>
                <a:close/>
                <a:moveTo>
                  <a:pt x="209" y="86"/>
                </a:moveTo>
                <a:cubicBezTo>
                  <a:pt x="209" y="86"/>
                  <a:pt x="209" y="86"/>
                  <a:pt x="209" y="86"/>
                </a:cubicBezTo>
                <a:cubicBezTo>
                  <a:pt x="209" y="86"/>
                  <a:pt x="210" y="83"/>
                  <a:pt x="211" y="83"/>
                </a:cubicBezTo>
                <a:cubicBezTo>
                  <a:pt x="212" y="84"/>
                  <a:pt x="212" y="83"/>
                  <a:pt x="212" y="84"/>
                </a:cubicBezTo>
                <a:cubicBezTo>
                  <a:pt x="212" y="85"/>
                  <a:pt x="212" y="87"/>
                  <a:pt x="211" y="87"/>
                </a:cubicBezTo>
                <a:cubicBezTo>
                  <a:pt x="210" y="87"/>
                  <a:pt x="209" y="86"/>
                  <a:pt x="209" y="86"/>
                </a:cubicBezTo>
                <a:close/>
                <a:moveTo>
                  <a:pt x="201" y="86"/>
                </a:moveTo>
                <a:cubicBezTo>
                  <a:pt x="201" y="86"/>
                  <a:pt x="201" y="86"/>
                  <a:pt x="201" y="86"/>
                </a:cubicBezTo>
                <a:cubicBezTo>
                  <a:pt x="202" y="84"/>
                  <a:pt x="202" y="84"/>
                  <a:pt x="202" y="84"/>
                </a:cubicBezTo>
                <a:cubicBezTo>
                  <a:pt x="204" y="85"/>
                  <a:pt x="204" y="85"/>
                  <a:pt x="204" y="85"/>
                </a:cubicBezTo>
                <a:cubicBezTo>
                  <a:pt x="204" y="85"/>
                  <a:pt x="205" y="86"/>
                  <a:pt x="204" y="86"/>
                </a:cubicBezTo>
                <a:cubicBezTo>
                  <a:pt x="204" y="87"/>
                  <a:pt x="203" y="87"/>
                  <a:pt x="203" y="88"/>
                </a:cubicBezTo>
                <a:cubicBezTo>
                  <a:pt x="202" y="88"/>
                  <a:pt x="201" y="87"/>
                  <a:pt x="201" y="87"/>
                </a:cubicBezTo>
                <a:cubicBezTo>
                  <a:pt x="201" y="86"/>
                  <a:pt x="201" y="86"/>
                  <a:pt x="201" y="86"/>
                </a:cubicBezTo>
                <a:close/>
                <a:moveTo>
                  <a:pt x="201" y="73"/>
                </a:moveTo>
                <a:cubicBezTo>
                  <a:pt x="201" y="73"/>
                  <a:pt x="201" y="73"/>
                  <a:pt x="201" y="73"/>
                </a:cubicBezTo>
                <a:cubicBezTo>
                  <a:pt x="201" y="73"/>
                  <a:pt x="203" y="70"/>
                  <a:pt x="203" y="70"/>
                </a:cubicBezTo>
                <a:cubicBezTo>
                  <a:pt x="204" y="70"/>
                  <a:pt x="205" y="69"/>
                  <a:pt x="205" y="71"/>
                </a:cubicBezTo>
                <a:cubicBezTo>
                  <a:pt x="205" y="73"/>
                  <a:pt x="207" y="75"/>
                  <a:pt x="204" y="75"/>
                </a:cubicBezTo>
                <a:cubicBezTo>
                  <a:pt x="202" y="75"/>
                  <a:pt x="201" y="76"/>
                  <a:pt x="201" y="75"/>
                </a:cubicBezTo>
                <a:cubicBezTo>
                  <a:pt x="200" y="74"/>
                  <a:pt x="201" y="73"/>
                  <a:pt x="201" y="73"/>
                </a:cubicBezTo>
                <a:close/>
                <a:moveTo>
                  <a:pt x="197" y="79"/>
                </a:moveTo>
                <a:cubicBezTo>
                  <a:pt x="197" y="79"/>
                  <a:pt x="197" y="79"/>
                  <a:pt x="197" y="79"/>
                </a:cubicBezTo>
                <a:cubicBezTo>
                  <a:pt x="197" y="79"/>
                  <a:pt x="199" y="77"/>
                  <a:pt x="200" y="77"/>
                </a:cubicBezTo>
                <a:cubicBezTo>
                  <a:pt x="201" y="78"/>
                  <a:pt x="202" y="78"/>
                  <a:pt x="202" y="79"/>
                </a:cubicBezTo>
                <a:cubicBezTo>
                  <a:pt x="202" y="80"/>
                  <a:pt x="202" y="80"/>
                  <a:pt x="201" y="81"/>
                </a:cubicBezTo>
                <a:cubicBezTo>
                  <a:pt x="201" y="82"/>
                  <a:pt x="200" y="82"/>
                  <a:pt x="199" y="82"/>
                </a:cubicBezTo>
                <a:cubicBezTo>
                  <a:pt x="199" y="82"/>
                  <a:pt x="197" y="79"/>
                  <a:pt x="197" y="79"/>
                </a:cubicBezTo>
                <a:close/>
                <a:moveTo>
                  <a:pt x="200" y="91"/>
                </a:moveTo>
                <a:cubicBezTo>
                  <a:pt x="200" y="91"/>
                  <a:pt x="200" y="91"/>
                  <a:pt x="200" y="91"/>
                </a:cubicBezTo>
                <a:cubicBezTo>
                  <a:pt x="200" y="91"/>
                  <a:pt x="199" y="94"/>
                  <a:pt x="199" y="95"/>
                </a:cubicBezTo>
                <a:cubicBezTo>
                  <a:pt x="199" y="96"/>
                  <a:pt x="202" y="96"/>
                  <a:pt x="203" y="95"/>
                </a:cubicBezTo>
                <a:cubicBezTo>
                  <a:pt x="203" y="95"/>
                  <a:pt x="204" y="93"/>
                  <a:pt x="204" y="93"/>
                </a:cubicBezTo>
                <a:cubicBezTo>
                  <a:pt x="204" y="93"/>
                  <a:pt x="203" y="91"/>
                  <a:pt x="202" y="90"/>
                </a:cubicBezTo>
                <a:cubicBezTo>
                  <a:pt x="201" y="89"/>
                  <a:pt x="200" y="91"/>
                  <a:pt x="200" y="91"/>
                </a:cubicBezTo>
                <a:close/>
                <a:moveTo>
                  <a:pt x="191" y="88"/>
                </a:moveTo>
                <a:cubicBezTo>
                  <a:pt x="191" y="88"/>
                  <a:pt x="191" y="88"/>
                  <a:pt x="191" y="88"/>
                </a:cubicBezTo>
                <a:cubicBezTo>
                  <a:pt x="191" y="91"/>
                  <a:pt x="191" y="91"/>
                  <a:pt x="191" y="91"/>
                </a:cubicBezTo>
                <a:cubicBezTo>
                  <a:pt x="191" y="91"/>
                  <a:pt x="193" y="93"/>
                  <a:pt x="194" y="93"/>
                </a:cubicBezTo>
                <a:cubicBezTo>
                  <a:pt x="195" y="94"/>
                  <a:pt x="195" y="93"/>
                  <a:pt x="197" y="94"/>
                </a:cubicBezTo>
                <a:cubicBezTo>
                  <a:pt x="198" y="94"/>
                  <a:pt x="198" y="93"/>
                  <a:pt x="198" y="93"/>
                </a:cubicBezTo>
                <a:cubicBezTo>
                  <a:pt x="199" y="93"/>
                  <a:pt x="199" y="93"/>
                  <a:pt x="199" y="92"/>
                </a:cubicBezTo>
                <a:cubicBezTo>
                  <a:pt x="199" y="92"/>
                  <a:pt x="197" y="91"/>
                  <a:pt x="196" y="90"/>
                </a:cubicBezTo>
                <a:cubicBezTo>
                  <a:pt x="196" y="89"/>
                  <a:pt x="196" y="89"/>
                  <a:pt x="196" y="88"/>
                </a:cubicBezTo>
                <a:cubicBezTo>
                  <a:pt x="196" y="88"/>
                  <a:pt x="197" y="87"/>
                  <a:pt x="198" y="87"/>
                </a:cubicBezTo>
                <a:cubicBezTo>
                  <a:pt x="198" y="86"/>
                  <a:pt x="198" y="84"/>
                  <a:pt x="198" y="84"/>
                </a:cubicBezTo>
                <a:cubicBezTo>
                  <a:pt x="198" y="84"/>
                  <a:pt x="196" y="84"/>
                  <a:pt x="196" y="83"/>
                </a:cubicBezTo>
                <a:cubicBezTo>
                  <a:pt x="196" y="83"/>
                  <a:pt x="195" y="82"/>
                  <a:pt x="194" y="81"/>
                </a:cubicBezTo>
                <a:cubicBezTo>
                  <a:pt x="194" y="80"/>
                  <a:pt x="192" y="80"/>
                  <a:pt x="191" y="80"/>
                </a:cubicBezTo>
                <a:cubicBezTo>
                  <a:pt x="191" y="80"/>
                  <a:pt x="190" y="83"/>
                  <a:pt x="189" y="84"/>
                </a:cubicBezTo>
                <a:cubicBezTo>
                  <a:pt x="189" y="84"/>
                  <a:pt x="188" y="86"/>
                  <a:pt x="188" y="86"/>
                </a:cubicBezTo>
                <a:cubicBezTo>
                  <a:pt x="188" y="87"/>
                  <a:pt x="188" y="88"/>
                  <a:pt x="189" y="89"/>
                </a:cubicBezTo>
                <a:cubicBezTo>
                  <a:pt x="190" y="89"/>
                  <a:pt x="191" y="88"/>
                  <a:pt x="191" y="88"/>
                </a:cubicBezTo>
                <a:close/>
                <a:moveTo>
                  <a:pt x="188" y="96"/>
                </a:moveTo>
                <a:cubicBezTo>
                  <a:pt x="188" y="96"/>
                  <a:pt x="188" y="96"/>
                  <a:pt x="188" y="96"/>
                </a:cubicBezTo>
                <a:cubicBezTo>
                  <a:pt x="187" y="96"/>
                  <a:pt x="185" y="94"/>
                  <a:pt x="185" y="94"/>
                </a:cubicBezTo>
                <a:cubicBezTo>
                  <a:pt x="185" y="94"/>
                  <a:pt x="187" y="93"/>
                  <a:pt x="187" y="92"/>
                </a:cubicBezTo>
                <a:cubicBezTo>
                  <a:pt x="188" y="92"/>
                  <a:pt x="187" y="91"/>
                  <a:pt x="189" y="91"/>
                </a:cubicBezTo>
                <a:cubicBezTo>
                  <a:pt x="191" y="92"/>
                  <a:pt x="191" y="93"/>
                  <a:pt x="191" y="93"/>
                </a:cubicBezTo>
                <a:cubicBezTo>
                  <a:pt x="191" y="93"/>
                  <a:pt x="192" y="95"/>
                  <a:pt x="192" y="96"/>
                </a:cubicBezTo>
                <a:cubicBezTo>
                  <a:pt x="192" y="96"/>
                  <a:pt x="192" y="97"/>
                  <a:pt x="192" y="97"/>
                </a:cubicBezTo>
                <a:cubicBezTo>
                  <a:pt x="192" y="98"/>
                  <a:pt x="194" y="99"/>
                  <a:pt x="191" y="99"/>
                </a:cubicBezTo>
                <a:cubicBezTo>
                  <a:pt x="189" y="99"/>
                  <a:pt x="189" y="99"/>
                  <a:pt x="189" y="99"/>
                </a:cubicBezTo>
                <a:lnTo>
                  <a:pt x="188" y="96"/>
                </a:ln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44" name="Freeform 139">
            <a:extLst>
              <a:ext uri="{FF2B5EF4-FFF2-40B4-BE49-F238E27FC236}">
                <a16:creationId xmlns:a16="http://schemas.microsoft.com/office/drawing/2014/main" id="{01652CAF-B062-2E45-823F-666F53CF3990}"/>
              </a:ext>
            </a:extLst>
          </p:cNvPr>
          <p:cNvSpPr>
            <a:spLocks noEditPoints="1"/>
          </p:cNvSpPr>
          <p:nvPr/>
        </p:nvSpPr>
        <p:spPr bwMode="auto">
          <a:xfrm>
            <a:off x="4304895" y="3340393"/>
            <a:ext cx="1524610" cy="1206151"/>
          </a:xfrm>
          <a:custGeom>
            <a:avLst/>
            <a:gdLst>
              <a:gd name="T0" fmla="*/ 432 w 534"/>
              <a:gd name="T1" fmla="*/ 208 h 439"/>
              <a:gd name="T2" fmla="*/ 350 w 534"/>
              <a:gd name="T3" fmla="*/ 268 h 439"/>
              <a:gd name="T4" fmla="*/ 305 w 534"/>
              <a:gd name="T5" fmla="*/ 368 h 439"/>
              <a:gd name="T6" fmla="*/ 243 w 534"/>
              <a:gd name="T7" fmla="*/ 412 h 439"/>
              <a:gd name="T8" fmla="*/ 174 w 534"/>
              <a:gd name="T9" fmla="*/ 422 h 439"/>
              <a:gd name="T10" fmla="*/ 78 w 534"/>
              <a:gd name="T11" fmla="*/ 433 h 439"/>
              <a:gd name="T12" fmla="*/ 40 w 534"/>
              <a:gd name="T13" fmla="*/ 384 h 439"/>
              <a:gd name="T14" fmla="*/ 1 w 534"/>
              <a:gd name="T15" fmla="*/ 348 h 439"/>
              <a:gd name="T16" fmla="*/ 2 w 534"/>
              <a:gd name="T17" fmla="*/ 334 h 439"/>
              <a:gd name="T18" fmla="*/ 15 w 534"/>
              <a:gd name="T19" fmla="*/ 321 h 439"/>
              <a:gd name="T20" fmla="*/ 26 w 534"/>
              <a:gd name="T21" fmla="*/ 316 h 439"/>
              <a:gd name="T22" fmla="*/ 31 w 534"/>
              <a:gd name="T23" fmla="*/ 307 h 439"/>
              <a:gd name="T24" fmla="*/ 23 w 534"/>
              <a:gd name="T25" fmla="*/ 297 h 439"/>
              <a:gd name="T26" fmla="*/ 21 w 534"/>
              <a:gd name="T27" fmla="*/ 287 h 439"/>
              <a:gd name="T28" fmla="*/ 28 w 534"/>
              <a:gd name="T29" fmla="*/ 275 h 439"/>
              <a:gd name="T30" fmla="*/ 38 w 534"/>
              <a:gd name="T31" fmla="*/ 268 h 439"/>
              <a:gd name="T32" fmla="*/ 40 w 534"/>
              <a:gd name="T33" fmla="*/ 257 h 439"/>
              <a:gd name="T34" fmla="*/ 34 w 534"/>
              <a:gd name="T35" fmla="*/ 251 h 439"/>
              <a:gd name="T36" fmla="*/ 32 w 534"/>
              <a:gd name="T37" fmla="*/ 240 h 439"/>
              <a:gd name="T38" fmla="*/ 29 w 534"/>
              <a:gd name="T39" fmla="*/ 230 h 439"/>
              <a:gd name="T40" fmla="*/ 33 w 534"/>
              <a:gd name="T41" fmla="*/ 225 h 439"/>
              <a:gd name="T42" fmla="*/ 44 w 534"/>
              <a:gd name="T43" fmla="*/ 227 h 439"/>
              <a:gd name="T44" fmla="*/ 51 w 534"/>
              <a:gd name="T45" fmla="*/ 223 h 439"/>
              <a:gd name="T46" fmla="*/ 58 w 534"/>
              <a:gd name="T47" fmla="*/ 213 h 439"/>
              <a:gd name="T48" fmla="*/ 55 w 534"/>
              <a:gd name="T49" fmla="*/ 200 h 439"/>
              <a:gd name="T50" fmla="*/ 65 w 534"/>
              <a:gd name="T51" fmla="*/ 195 h 439"/>
              <a:gd name="T52" fmla="*/ 68 w 534"/>
              <a:gd name="T53" fmla="*/ 182 h 439"/>
              <a:gd name="T54" fmla="*/ 70 w 534"/>
              <a:gd name="T55" fmla="*/ 169 h 439"/>
              <a:gd name="T56" fmla="*/ 70 w 534"/>
              <a:gd name="T57" fmla="*/ 157 h 439"/>
              <a:gd name="T58" fmla="*/ 82 w 534"/>
              <a:gd name="T59" fmla="*/ 149 h 439"/>
              <a:gd name="T60" fmla="*/ 97 w 534"/>
              <a:gd name="T61" fmla="*/ 142 h 439"/>
              <a:gd name="T62" fmla="*/ 105 w 534"/>
              <a:gd name="T63" fmla="*/ 130 h 439"/>
              <a:gd name="T64" fmla="*/ 94 w 534"/>
              <a:gd name="T65" fmla="*/ 122 h 439"/>
              <a:gd name="T66" fmla="*/ 96 w 534"/>
              <a:gd name="T67" fmla="*/ 112 h 439"/>
              <a:gd name="T68" fmla="*/ 87 w 534"/>
              <a:gd name="T69" fmla="*/ 106 h 439"/>
              <a:gd name="T70" fmla="*/ 75 w 534"/>
              <a:gd name="T71" fmla="*/ 103 h 439"/>
              <a:gd name="T72" fmla="*/ 63 w 534"/>
              <a:gd name="T73" fmla="*/ 108 h 439"/>
              <a:gd name="T74" fmla="*/ 54 w 534"/>
              <a:gd name="T75" fmla="*/ 108 h 439"/>
              <a:gd name="T76" fmla="*/ 44 w 534"/>
              <a:gd name="T77" fmla="*/ 102 h 439"/>
              <a:gd name="T78" fmla="*/ 34 w 534"/>
              <a:gd name="T79" fmla="*/ 102 h 439"/>
              <a:gd name="T80" fmla="*/ 33 w 534"/>
              <a:gd name="T81" fmla="*/ 93 h 439"/>
              <a:gd name="T82" fmla="*/ 29 w 534"/>
              <a:gd name="T83" fmla="*/ 84 h 439"/>
              <a:gd name="T84" fmla="*/ 13 w 534"/>
              <a:gd name="T85" fmla="*/ 86 h 439"/>
              <a:gd name="T86" fmla="*/ 6 w 534"/>
              <a:gd name="T87" fmla="*/ 77 h 439"/>
              <a:gd name="T88" fmla="*/ 6 w 534"/>
              <a:gd name="T89" fmla="*/ 41 h 439"/>
              <a:gd name="T90" fmla="*/ 35 w 534"/>
              <a:gd name="T91" fmla="*/ 17 h 439"/>
              <a:gd name="T92" fmla="*/ 130 w 534"/>
              <a:gd name="T93" fmla="*/ 26 h 439"/>
              <a:gd name="T94" fmla="*/ 280 w 534"/>
              <a:gd name="T95" fmla="*/ 72 h 439"/>
              <a:gd name="T96" fmla="*/ 366 w 534"/>
              <a:gd name="T97" fmla="*/ 119 h 439"/>
              <a:gd name="T98" fmla="*/ 424 w 534"/>
              <a:gd name="T99" fmla="*/ 134 h 439"/>
              <a:gd name="T100" fmla="*/ 424 w 534"/>
              <a:gd name="T101" fmla="*/ 138 h 439"/>
              <a:gd name="T102" fmla="*/ 426 w 534"/>
              <a:gd name="T103" fmla="*/ 141 h 439"/>
              <a:gd name="T104" fmla="*/ 456 w 534"/>
              <a:gd name="T105" fmla="*/ 145 h 439"/>
              <a:gd name="T106" fmla="*/ 521 w 534"/>
              <a:gd name="T107" fmla="*/ 289 h 439"/>
              <a:gd name="T108" fmla="*/ 460 w 534"/>
              <a:gd name="T109" fmla="*/ 299 h 439"/>
              <a:gd name="T110" fmla="*/ 478 w 534"/>
              <a:gd name="T111" fmla="*/ 282 h 439"/>
              <a:gd name="T112" fmla="*/ 411 w 534"/>
              <a:gd name="T113" fmla="*/ 3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4" h="439">
                <a:moveTo>
                  <a:pt x="496" y="159"/>
                </a:moveTo>
                <a:cubicBezTo>
                  <a:pt x="493" y="161"/>
                  <a:pt x="492" y="156"/>
                  <a:pt x="490" y="159"/>
                </a:cubicBezTo>
                <a:cubicBezTo>
                  <a:pt x="487" y="163"/>
                  <a:pt x="495" y="172"/>
                  <a:pt x="492" y="177"/>
                </a:cubicBezTo>
                <a:cubicBezTo>
                  <a:pt x="488" y="182"/>
                  <a:pt x="480" y="189"/>
                  <a:pt x="469" y="191"/>
                </a:cubicBezTo>
                <a:cubicBezTo>
                  <a:pt x="464" y="192"/>
                  <a:pt x="460" y="197"/>
                  <a:pt x="456" y="196"/>
                </a:cubicBezTo>
                <a:cubicBezTo>
                  <a:pt x="453" y="196"/>
                  <a:pt x="446" y="203"/>
                  <a:pt x="445" y="205"/>
                </a:cubicBezTo>
                <a:cubicBezTo>
                  <a:pt x="443" y="208"/>
                  <a:pt x="437" y="205"/>
                  <a:pt x="432" y="208"/>
                </a:cubicBezTo>
                <a:cubicBezTo>
                  <a:pt x="425" y="211"/>
                  <a:pt x="429" y="207"/>
                  <a:pt x="404" y="214"/>
                </a:cubicBezTo>
                <a:cubicBezTo>
                  <a:pt x="399" y="215"/>
                  <a:pt x="395" y="217"/>
                  <a:pt x="391" y="218"/>
                </a:cubicBezTo>
                <a:cubicBezTo>
                  <a:pt x="387" y="220"/>
                  <a:pt x="383" y="219"/>
                  <a:pt x="383" y="227"/>
                </a:cubicBezTo>
                <a:cubicBezTo>
                  <a:pt x="384" y="231"/>
                  <a:pt x="389" y="228"/>
                  <a:pt x="388" y="232"/>
                </a:cubicBezTo>
                <a:cubicBezTo>
                  <a:pt x="388" y="235"/>
                  <a:pt x="381" y="234"/>
                  <a:pt x="374" y="238"/>
                </a:cubicBezTo>
                <a:cubicBezTo>
                  <a:pt x="371" y="240"/>
                  <a:pt x="369" y="247"/>
                  <a:pt x="367" y="249"/>
                </a:cubicBezTo>
                <a:cubicBezTo>
                  <a:pt x="357" y="255"/>
                  <a:pt x="350" y="268"/>
                  <a:pt x="350" y="268"/>
                </a:cubicBezTo>
                <a:cubicBezTo>
                  <a:pt x="345" y="273"/>
                  <a:pt x="339" y="277"/>
                  <a:pt x="336" y="283"/>
                </a:cubicBezTo>
                <a:cubicBezTo>
                  <a:pt x="329" y="296"/>
                  <a:pt x="327" y="289"/>
                  <a:pt x="331" y="305"/>
                </a:cubicBezTo>
                <a:cubicBezTo>
                  <a:pt x="332" y="307"/>
                  <a:pt x="332" y="314"/>
                  <a:pt x="335" y="319"/>
                </a:cubicBezTo>
                <a:cubicBezTo>
                  <a:pt x="340" y="326"/>
                  <a:pt x="351" y="333"/>
                  <a:pt x="348" y="335"/>
                </a:cubicBezTo>
                <a:cubicBezTo>
                  <a:pt x="346" y="336"/>
                  <a:pt x="334" y="344"/>
                  <a:pt x="330" y="344"/>
                </a:cubicBezTo>
                <a:cubicBezTo>
                  <a:pt x="324" y="345"/>
                  <a:pt x="321" y="349"/>
                  <a:pt x="313" y="358"/>
                </a:cubicBezTo>
                <a:cubicBezTo>
                  <a:pt x="309" y="361"/>
                  <a:pt x="308" y="364"/>
                  <a:pt x="305" y="368"/>
                </a:cubicBezTo>
                <a:cubicBezTo>
                  <a:pt x="300" y="374"/>
                  <a:pt x="302" y="373"/>
                  <a:pt x="298" y="380"/>
                </a:cubicBezTo>
                <a:cubicBezTo>
                  <a:pt x="297" y="382"/>
                  <a:pt x="298" y="389"/>
                  <a:pt x="298" y="392"/>
                </a:cubicBezTo>
                <a:cubicBezTo>
                  <a:pt x="288" y="393"/>
                  <a:pt x="288" y="393"/>
                  <a:pt x="288" y="393"/>
                </a:cubicBezTo>
                <a:cubicBezTo>
                  <a:pt x="271" y="388"/>
                  <a:pt x="271" y="388"/>
                  <a:pt x="271" y="388"/>
                </a:cubicBezTo>
                <a:cubicBezTo>
                  <a:pt x="261" y="397"/>
                  <a:pt x="261" y="397"/>
                  <a:pt x="261" y="397"/>
                </a:cubicBezTo>
                <a:cubicBezTo>
                  <a:pt x="257" y="400"/>
                  <a:pt x="251" y="398"/>
                  <a:pt x="247" y="401"/>
                </a:cubicBezTo>
                <a:cubicBezTo>
                  <a:pt x="247" y="401"/>
                  <a:pt x="244" y="410"/>
                  <a:pt x="243" y="412"/>
                </a:cubicBezTo>
                <a:cubicBezTo>
                  <a:pt x="243" y="415"/>
                  <a:pt x="236" y="423"/>
                  <a:pt x="236" y="423"/>
                </a:cubicBezTo>
                <a:cubicBezTo>
                  <a:pt x="235" y="424"/>
                  <a:pt x="230" y="429"/>
                  <a:pt x="228" y="430"/>
                </a:cubicBezTo>
                <a:cubicBezTo>
                  <a:pt x="225" y="431"/>
                  <a:pt x="223" y="423"/>
                  <a:pt x="221" y="423"/>
                </a:cubicBezTo>
                <a:cubicBezTo>
                  <a:pt x="217" y="423"/>
                  <a:pt x="217" y="422"/>
                  <a:pt x="213" y="421"/>
                </a:cubicBezTo>
                <a:cubicBezTo>
                  <a:pt x="208" y="421"/>
                  <a:pt x="207" y="428"/>
                  <a:pt x="202" y="428"/>
                </a:cubicBezTo>
                <a:cubicBezTo>
                  <a:pt x="194" y="427"/>
                  <a:pt x="180" y="419"/>
                  <a:pt x="180" y="419"/>
                </a:cubicBezTo>
                <a:cubicBezTo>
                  <a:pt x="177" y="418"/>
                  <a:pt x="177" y="422"/>
                  <a:pt x="174" y="422"/>
                </a:cubicBezTo>
                <a:cubicBezTo>
                  <a:pt x="168" y="421"/>
                  <a:pt x="160" y="417"/>
                  <a:pt x="152" y="415"/>
                </a:cubicBezTo>
                <a:cubicBezTo>
                  <a:pt x="146" y="414"/>
                  <a:pt x="134" y="412"/>
                  <a:pt x="134" y="412"/>
                </a:cubicBezTo>
                <a:cubicBezTo>
                  <a:pt x="131" y="414"/>
                  <a:pt x="128" y="414"/>
                  <a:pt x="125" y="415"/>
                </a:cubicBezTo>
                <a:cubicBezTo>
                  <a:pt x="121" y="417"/>
                  <a:pt x="117" y="420"/>
                  <a:pt x="114" y="421"/>
                </a:cubicBezTo>
                <a:cubicBezTo>
                  <a:pt x="111" y="422"/>
                  <a:pt x="105" y="417"/>
                  <a:pt x="96" y="422"/>
                </a:cubicBezTo>
                <a:cubicBezTo>
                  <a:pt x="93" y="423"/>
                  <a:pt x="89" y="422"/>
                  <a:pt x="87" y="424"/>
                </a:cubicBezTo>
                <a:cubicBezTo>
                  <a:pt x="84" y="427"/>
                  <a:pt x="83" y="431"/>
                  <a:pt x="78" y="433"/>
                </a:cubicBezTo>
                <a:cubicBezTo>
                  <a:pt x="75" y="434"/>
                  <a:pt x="71" y="438"/>
                  <a:pt x="69" y="439"/>
                </a:cubicBezTo>
                <a:cubicBezTo>
                  <a:pt x="64" y="436"/>
                  <a:pt x="57" y="436"/>
                  <a:pt x="55" y="428"/>
                </a:cubicBezTo>
                <a:cubicBezTo>
                  <a:pt x="54" y="425"/>
                  <a:pt x="51" y="428"/>
                  <a:pt x="49" y="425"/>
                </a:cubicBezTo>
                <a:cubicBezTo>
                  <a:pt x="45" y="421"/>
                  <a:pt x="42" y="412"/>
                  <a:pt x="42" y="408"/>
                </a:cubicBezTo>
                <a:cubicBezTo>
                  <a:pt x="42" y="408"/>
                  <a:pt x="45" y="404"/>
                  <a:pt x="42" y="400"/>
                </a:cubicBezTo>
                <a:cubicBezTo>
                  <a:pt x="40" y="396"/>
                  <a:pt x="37" y="395"/>
                  <a:pt x="38" y="391"/>
                </a:cubicBezTo>
                <a:cubicBezTo>
                  <a:pt x="41" y="391"/>
                  <a:pt x="40" y="384"/>
                  <a:pt x="40" y="384"/>
                </a:cubicBezTo>
                <a:cubicBezTo>
                  <a:pt x="40" y="382"/>
                  <a:pt x="33" y="370"/>
                  <a:pt x="31" y="368"/>
                </a:cubicBezTo>
                <a:cubicBezTo>
                  <a:pt x="26" y="365"/>
                  <a:pt x="20" y="361"/>
                  <a:pt x="14" y="360"/>
                </a:cubicBezTo>
                <a:cubicBezTo>
                  <a:pt x="0" y="358"/>
                  <a:pt x="0" y="358"/>
                  <a:pt x="0" y="358"/>
                </a:cubicBezTo>
                <a:cubicBezTo>
                  <a:pt x="0" y="354"/>
                  <a:pt x="0" y="354"/>
                  <a:pt x="0" y="354"/>
                </a:cubicBezTo>
                <a:cubicBezTo>
                  <a:pt x="0" y="352"/>
                  <a:pt x="0" y="352"/>
                  <a:pt x="0" y="352"/>
                </a:cubicBezTo>
                <a:cubicBezTo>
                  <a:pt x="0" y="351"/>
                  <a:pt x="0" y="351"/>
                  <a:pt x="0" y="351"/>
                </a:cubicBezTo>
                <a:cubicBezTo>
                  <a:pt x="1" y="348"/>
                  <a:pt x="1" y="348"/>
                  <a:pt x="1" y="348"/>
                </a:cubicBezTo>
                <a:cubicBezTo>
                  <a:pt x="2" y="346"/>
                  <a:pt x="2" y="346"/>
                  <a:pt x="2" y="346"/>
                </a:cubicBezTo>
                <a:cubicBezTo>
                  <a:pt x="1" y="344"/>
                  <a:pt x="1" y="344"/>
                  <a:pt x="1" y="344"/>
                </a:cubicBezTo>
                <a:cubicBezTo>
                  <a:pt x="1" y="342"/>
                  <a:pt x="1" y="342"/>
                  <a:pt x="1" y="342"/>
                </a:cubicBezTo>
                <a:cubicBezTo>
                  <a:pt x="1" y="339"/>
                  <a:pt x="1" y="339"/>
                  <a:pt x="1" y="339"/>
                </a:cubicBezTo>
                <a:cubicBezTo>
                  <a:pt x="1" y="339"/>
                  <a:pt x="0" y="337"/>
                  <a:pt x="0" y="337"/>
                </a:cubicBezTo>
                <a:cubicBezTo>
                  <a:pt x="0" y="337"/>
                  <a:pt x="0" y="335"/>
                  <a:pt x="0" y="335"/>
                </a:cubicBezTo>
                <a:cubicBezTo>
                  <a:pt x="0" y="335"/>
                  <a:pt x="2" y="334"/>
                  <a:pt x="2" y="334"/>
                </a:cubicBezTo>
                <a:cubicBezTo>
                  <a:pt x="2" y="333"/>
                  <a:pt x="4" y="332"/>
                  <a:pt x="4" y="332"/>
                </a:cubicBezTo>
                <a:cubicBezTo>
                  <a:pt x="4" y="332"/>
                  <a:pt x="5" y="329"/>
                  <a:pt x="5" y="328"/>
                </a:cubicBezTo>
                <a:cubicBezTo>
                  <a:pt x="5" y="328"/>
                  <a:pt x="6" y="327"/>
                  <a:pt x="6" y="327"/>
                </a:cubicBezTo>
                <a:cubicBezTo>
                  <a:pt x="9" y="326"/>
                  <a:pt x="9" y="326"/>
                  <a:pt x="9" y="326"/>
                </a:cubicBezTo>
                <a:cubicBezTo>
                  <a:pt x="11" y="324"/>
                  <a:pt x="11" y="324"/>
                  <a:pt x="11" y="324"/>
                </a:cubicBezTo>
                <a:cubicBezTo>
                  <a:pt x="13" y="323"/>
                  <a:pt x="13" y="323"/>
                  <a:pt x="13" y="323"/>
                </a:cubicBezTo>
                <a:cubicBezTo>
                  <a:pt x="15" y="321"/>
                  <a:pt x="15" y="321"/>
                  <a:pt x="15" y="321"/>
                </a:cubicBezTo>
                <a:cubicBezTo>
                  <a:pt x="16" y="317"/>
                  <a:pt x="16" y="317"/>
                  <a:pt x="16" y="317"/>
                </a:cubicBezTo>
                <a:cubicBezTo>
                  <a:pt x="17" y="316"/>
                  <a:pt x="17" y="316"/>
                  <a:pt x="17" y="316"/>
                </a:cubicBezTo>
                <a:cubicBezTo>
                  <a:pt x="17" y="316"/>
                  <a:pt x="20" y="316"/>
                  <a:pt x="20" y="316"/>
                </a:cubicBezTo>
                <a:cubicBezTo>
                  <a:pt x="20" y="316"/>
                  <a:pt x="22" y="316"/>
                  <a:pt x="22" y="316"/>
                </a:cubicBezTo>
                <a:cubicBezTo>
                  <a:pt x="22" y="315"/>
                  <a:pt x="22" y="315"/>
                  <a:pt x="22" y="315"/>
                </a:cubicBezTo>
                <a:cubicBezTo>
                  <a:pt x="24" y="314"/>
                  <a:pt x="24" y="314"/>
                  <a:pt x="24" y="314"/>
                </a:cubicBezTo>
                <a:cubicBezTo>
                  <a:pt x="26" y="316"/>
                  <a:pt x="26" y="316"/>
                  <a:pt x="26" y="316"/>
                </a:cubicBezTo>
                <a:cubicBezTo>
                  <a:pt x="26" y="316"/>
                  <a:pt x="27" y="316"/>
                  <a:pt x="28" y="316"/>
                </a:cubicBezTo>
                <a:cubicBezTo>
                  <a:pt x="28" y="316"/>
                  <a:pt x="29" y="316"/>
                  <a:pt x="29" y="316"/>
                </a:cubicBezTo>
                <a:cubicBezTo>
                  <a:pt x="29" y="313"/>
                  <a:pt x="29" y="313"/>
                  <a:pt x="29" y="313"/>
                </a:cubicBezTo>
                <a:cubicBezTo>
                  <a:pt x="33" y="309"/>
                  <a:pt x="33" y="309"/>
                  <a:pt x="33" y="309"/>
                </a:cubicBezTo>
                <a:cubicBezTo>
                  <a:pt x="33" y="309"/>
                  <a:pt x="33" y="308"/>
                  <a:pt x="33" y="308"/>
                </a:cubicBezTo>
                <a:cubicBezTo>
                  <a:pt x="33" y="308"/>
                  <a:pt x="33" y="307"/>
                  <a:pt x="33" y="307"/>
                </a:cubicBezTo>
                <a:cubicBezTo>
                  <a:pt x="32" y="306"/>
                  <a:pt x="31" y="307"/>
                  <a:pt x="31" y="307"/>
                </a:cubicBezTo>
                <a:cubicBezTo>
                  <a:pt x="31" y="307"/>
                  <a:pt x="29" y="307"/>
                  <a:pt x="29" y="307"/>
                </a:cubicBezTo>
                <a:cubicBezTo>
                  <a:pt x="29" y="307"/>
                  <a:pt x="27" y="307"/>
                  <a:pt x="26" y="307"/>
                </a:cubicBezTo>
                <a:cubicBezTo>
                  <a:pt x="26" y="307"/>
                  <a:pt x="26" y="306"/>
                  <a:pt x="26" y="306"/>
                </a:cubicBezTo>
                <a:cubicBezTo>
                  <a:pt x="25" y="304"/>
                  <a:pt x="25" y="304"/>
                  <a:pt x="25" y="304"/>
                </a:cubicBezTo>
                <a:cubicBezTo>
                  <a:pt x="25" y="304"/>
                  <a:pt x="24" y="302"/>
                  <a:pt x="24" y="301"/>
                </a:cubicBezTo>
                <a:cubicBezTo>
                  <a:pt x="24" y="300"/>
                  <a:pt x="24" y="299"/>
                  <a:pt x="24" y="298"/>
                </a:cubicBezTo>
                <a:cubicBezTo>
                  <a:pt x="24" y="298"/>
                  <a:pt x="23" y="297"/>
                  <a:pt x="23" y="297"/>
                </a:cubicBezTo>
                <a:cubicBezTo>
                  <a:pt x="23" y="297"/>
                  <a:pt x="22" y="296"/>
                  <a:pt x="22" y="295"/>
                </a:cubicBezTo>
                <a:cubicBezTo>
                  <a:pt x="22" y="295"/>
                  <a:pt x="21" y="292"/>
                  <a:pt x="21" y="292"/>
                </a:cubicBezTo>
                <a:cubicBezTo>
                  <a:pt x="20" y="291"/>
                  <a:pt x="20" y="291"/>
                  <a:pt x="20" y="291"/>
                </a:cubicBezTo>
                <a:cubicBezTo>
                  <a:pt x="21" y="290"/>
                  <a:pt x="21" y="290"/>
                  <a:pt x="21" y="290"/>
                </a:cubicBezTo>
                <a:cubicBezTo>
                  <a:pt x="20" y="288"/>
                  <a:pt x="20" y="288"/>
                  <a:pt x="20" y="288"/>
                </a:cubicBezTo>
                <a:cubicBezTo>
                  <a:pt x="22" y="288"/>
                  <a:pt x="22" y="288"/>
                  <a:pt x="22" y="288"/>
                </a:cubicBezTo>
                <a:cubicBezTo>
                  <a:pt x="21" y="287"/>
                  <a:pt x="21" y="287"/>
                  <a:pt x="21" y="287"/>
                </a:cubicBezTo>
                <a:cubicBezTo>
                  <a:pt x="22" y="285"/>
                  <a:pt x="22" y="285"/>
                  <a:pt x="22" y="285"/>
                </a:cubicBezTo>
                <a:cubicBezTo>
                  <a:pt x="22" y="285"/>
                  <a:pt x="24" y="284"/>
                  <a:pt x="24" y="284"/>
                </a:cubicBezTo>
                <a:cubicBezTo>
                  <a:pt x="24" y="284"/>
                  <a:pt x="26" y="282"/>
                  <a:pt x="26" y="282"/>
                </a:cubicBezTo>
                <a:cubicBezTo>
                  <a:pt x="26" y="282"/>
                  <a:pt x="25" y="281"/>
                  <a:pt x="25" y="281"/>
                </a:cubicBezTo>
                <a:cubicBezTo>
                  <a:pt x="25" y="281"/>
                  <a:pt x="25" y="279"/>
                  <a:pt x="25" y="279"/>
                </a:cubicBezTo>
                <a:cubicBezTo>
                  <a:pt x="27" y="275"/>
                  <a:pt x="27" y="275"/>
                  <a:pt x="27" y="275"/>
                </a:cubicBezTo>
                <a:cubicBezTo>
                  <a:pt x="28" y="275"/>
                  <a:pt x="28" y="275"/>
                  <a:pt x="28" y="275"/>
                </a:cubicBezTo>
                <a:cubicBezTo>
                  <a:pt x="31" y="274"/>
                  <a:pt x="31" y="274"/>
                  <a:pt x="31" y="274"/>
                </a:cubicBezTo>
                <a:cubicBezTo>
                  <a:pt x="32" y="273"/>
                  <a:pt x="32" y="273"/>
                  <a:pt x="32" y="273"/>
                </a:cubicBezTo>
                <a:cubicBezTo>
                  <a:pt x="33" y="273"/>
                  <a:pt x="33" y="273"/>
                  <a:pt x="33" y="273"/>
                </a:cubicBezTo>
                <a:cubicBezTo>
                  <a:pt x="35" y="272"/>
                  <a:pt x="35" y="272"/>
                  <a:pt x="35" y="272"/>
                </a:cubicBezTo>
                <a:cubicBezTo>
                  <a:pt x="37" y="271"/>
                  <a:pt x="37" y="271"/>
                  <a:pt x="37" y="271"/>
                </a:cubicBezTo>
                <a:cubicBezTo>
                  <a:pt x="38" y="270"/>
                  <a:pt x="38" y="270"/>
                  <a:pt x="38" y="270"/>
                </a:cubicBezTo>
                <a:cubicBezTo>
                  <a:pt x="38" y="268"/>
                  <a:pt x="38" y="268"/>
                  <a:pt x="38" y="268"/>
                </a:cubicBezTo>
                <a:cubicBezTo>
                  <a:pt x="39" y="267"/>
                  <a:pt x="39" y="267"/>
                  <a:pt x="39" y="267"/>
                </a:cubicBezTo>
                <a:cubicBezTo>
                  <a:pt x="41" y="265"/>
                  <a:pt x="41" y="265"/>
                  <a:pt x="41" y="265"/>
                </a:cubicBezTo>
                <a:cubicBezTo>
                  <a:pt x="43" y="263"/>
                  <a:pt x="43" y="263"/>
                  <a:pt x="43" y="263"/>
                </a:cubicBezTo>
                <a:cubicBezTo>
                  <a:pt x="43" y="261"/>
                  <a:pt x="43" y="261"/>
                  <a:pt x="43" y="261"/>
                </a:cubicBezTo>
                <a:cubicBezTo>
                  <a:pt x="42" y="260"/>
                  <a:pt x="42" y="260"/>
                  <a:pt x="42" y="260"/>
                </a:cubicBezTo>
                <a:cubicBezTo>
                  <a:pt x="42" y="260"/>
                  <a:pt x="41" y="258"/>
                  <a:pt x="41" y="257"/>
                </a:cubicBezTo>
                <a:cubicBezTo>
                  <a:pt x="41" y="257"/>
                  <a:pt x="40" y="257"/>
                  <a:pt x="40" y="257"/>
                </a:cubicBezTo>
                <a:cubicBezTo>
                  <a:pt x="38" y="258"/>
                  <a:pt x="38" y="258"/>
                  <a:pt x="38" y="258"/>
                </a:cubicBezTo>
                <a:cubicBezTo>
                  <a:pt x="38" y="258"/>
                  <a:pt x="37" y="257"/>
                  <a:pt x="36" y="257"/>
                </a:cubicBezTo>
                <a:cubicBezTo>
                  <a:pt x="36" y="257"/>
                  <a:pt x="36" y="256"/>
                  <a:pt x="36" y="256"/>
                </a:cubicBezTo>
                <a:cubicBezTo>
                  <a:pt x="37" y="255"/>
                  <a:pt x="37" y="255"/>
                  <a:pt x="37" y="255"/>
                </a:cubicBezTo>
                <a:cubicBezTo>
                  <a:pt x="37" y="253"/>
                  <a:pt x="37" y="253"/>
                  <a:pt x="37" y="253"/>
                </a:cubicBezTo>
                <a:cubicBezTo>
                  <a:pt x="35" y="253"/>
                  <a:pt x="35" y="253"/>
                  <a:pt x="35" y="253"/>
                </a:cubicBezTo>
                <a:cubicBezTo>
                  <a:pt x="34" y="251"/>
                  <a:pt x="34" y="251"/>
                  <a:pt x="34" y="251"/>
                </a:cubicBezTo>
                <a:cubicBezTo>
                  <a:pt x="33" y="249"/>
                  <a:pt x="33" y="249"/>
                  <a:pt x="33" y="249"/>
                </a:cubicBezTo>
                <a:cubicBezTo>
                  <a:pt x="33" y="247"/>
                  <a:pt x="33" y="247"/>
                  <a:pt x="33" y="247"/>
                </a:cubicBezTo>
                <a:cubicBezTo>
                  <a:pt x="34" y="246"/>
                  <a:pt x="34" y="246"/>
                  <a:pt x="34" y="246"/>
                </a:cubicBezTo>
                <a:cubicBezTo>
                  <a:pt x="34" y="245"/>
                  <a:pt x="34" y="245"/>
                  <a:pt x="34" y="245"/>
                </a:cubicBezTo>
                <a:cubicBezTo>
                  <a:pt x="33" y="244"/>
                  <a:pt x="33" y="244"/>
                  <a:pt x="33" y="244"/>
                </a:cubicBezTo>
                <a:cubicBezTo>
                  <a:pt x="33" y="242"/>
                  <a:pt x="33" y="242"/>
                  <a:pt x="33" y="242"/>
                </a:cubicBezTo>
                <a:cubicBezTo>
                  <a:pt x="32" y="240"/>
                  <a:pt x="32" y="240"/>
                  <a:pt x="32" y="240"/>
                </a:cubicBezTo>
                <a:cubicBezTo>
                  <a:pt x="33" y="239"/>
                  <a:pt x="33" y="239"/>
                  <a:pt x="33" y="239"/>
                </a:cubicBezTo>
                <a:cubicBezTo>
                  <a:pt x="34" y="238"/>
                  <a:pt x="34" y="238"/>
                  <a:pt x="34" y="238"/>
                </a:cubicBezTo>
                <a:cubicBezTo>
                  <a:pt x="34" y="236"/>
                  <a:pt x="34" y="236"/>
                  <a:pt x="34" y="236"/>
                </a:cubicBezTo>
                <a:cubicBezTo>
                  <a:pt x="34" y="236"/>
                  <a:pt x="32" y="235"/>
                  <a:pt x="32" y="235"/>
                </a:cubicBezTo>
                <a:cubicBezTo>
                  <a:pt x="32" y="235"/>
                  <a:pt x="31" y="233"/>
                  <a:pt x="31" y="233"/>
                </a:cubicBezTo>
                <a:cubicBezTo>
                  <a:pt x="31" y="232"/>
                  <a:pt x="31" y="232"/>
                  <a:pt x="31" y="232"/>
                </a:cubicBezTo>
                <a:cubicBezTo>
                  <a:pt x="31" y="232"/>
                  <a:pt x="29" y="230"/>
                  <a:pt x="29" y="230"/>
                </a:cubicBezTo>
                <a:cubicBezTo>
                  <a:pt x="29" y="230"/>
                  <a:pt x="29" y="228"/>
                  <a:pt x="29" y="228"/>
                </a:cubicBezTo>
                <a:cubicBezTo>
                  <a:pt x="29" y="228"/>
                  <a:pt x="28" y="226"/>
                  <a:pt x="28" y="226"/>
                </a:cubicBezTo>
                <a:cubicBezTo>
                  <a:pt x="27" y="225"/>
                  <a:pt x="27" y="224"/>
                  <a:pt x="27" y="224"/>
                </a:cubicBezTo>
                <a:cubicBezTo>
                  <a:pt x="29" y="224"/>
                  <a:pt x="29" y="224"/>
                  <a:pt x="29" y="224"/>
                </a:cubicBezTo>
                <a:cubicBezTo>
                  <a:pt x="31" y="224"/>
                  <a:pt x="31" y="224"/>
                  <a:pt x="31" y="224"/>
                </a:cubicBezTo>
                <a:cubicBezTo>
                  <a:pt x="32" y="226"/>
                  <a:pt x="32" y="226"/>
                  <a:pt x="32" y="226"/>
                </a:cubicBezTo>
                <a:cubicBezTo>
                  <a:pt x="33" y="225"/>
                  <a:pt x="33" y="225"/>
                  <a:pt x="33" y="225"/>
                </a:cubicBezTo>
                <a:cubicBezTo>
                  <a:pt x="33" y="226"/>
                  <a:pt x="33" y="226"/>
                  <a:pt x="33" y="226"/>
                </a:cubicBezTo>
                <a:cubicBezTo>
                  <a:pt x="35" y="226"/>
                  <a:pt x="35" y="226"/>
                  <a:pt x="35" y="226"/>
                </a:cubicBezTo>
                <a:cubicBezTo>
                  <a:pt x="38" y="226"/>
                  <a:pt x="38" y="226"/>
                  <a:pt x="38" y="226"/>
                </a:cubicBezTo>
                <a:cubicBezTo>
                  <a:pt x="40" y="226"/>
                  <a:pt x="40" y="226"/>
                  <a:pt x="40" y="226"/>
                </a:cubicBezTo>
                <a:cubicBezTo>
                  <a:pt x="41" y="226"/>
                  <a:pt x="41" y="226"/>
                  <a:pt x="41" y="226"/>
                </a:cubicBezTo>
                <a:cubicBezTo>
                  <a:pt x="41" y="226"/>
                  <a:pt x="42" y="227"/>
                  <a:pt x="42" y="227"/>
                </a:cubicBezTo>
                <a:cubicBezTo>
                  <a:pt x="43" y="228"/>
                  <a:pt x="44" y="227"/>
                  <a:pt x="44" y="227"/>
                </a:cubicBezTo>
                <a:cubicBezTo>
                  <a:pt x="44" y="228"/>
                  <a:pt x="46" y="228"/>
                  <a:pt x="46" y="228"/>
                </a:cubicBezTo>
                <a:cubicBezTo>
                  <a:pt x="46" y="228"/>
                  <a:pt x="47" y="227"/>
                  <a:pt x="48" y="227"/>
                </a:cubicBezTo>
                <a:cubicBezTo>
                  <a:pt x="48" y="227"/>
                  <a:pt x="49" y="227"/>
                  <a:pt x="49" y="227"/>
                </a:cubicBezTo>
                <a:cubicBezTo>
                  <a:pt x="50" y="226"/>
                  <a:pt x="50" y="226"/>
                  <a:pt x="50" y="226"/>
                </a:cubicBezTo>
                <a:cubicBezTo>
                  <a:pt x="50" y="224"/>
                  <a:pt x="50" y="224"/>
                  <a:pt x="50" y="224"/>
                </a:cubicBezTo>
                <a:cubicBezTo>
                  <a:pt x="51" y="224"/>
                  <a:pt x="51" y="224"/>
                  <a:pt x="51" y="224"/>
                </a:cubicBezTo>
                <a:cubicBezTo>
                  <a:pt x="51" y="223"/>
                  <a:pt x="51" y="223"/>
                  <a:pt x="51" y="223"/>
                </a:cubicBezTo>
                <a:cubicBezTo>
                  <a:pt x="52" y="221"/>
                  <a:pt x="52" y="221"/>
                  <a:pt x="52" y="221"/>
                </a:cubicBezTo>
                <a:cubicBezTo>
                  <a:pt x="52" y="220"/>
                  <a:pt x="52" y="220"/>
                  <a:pt x="52" y="220"/>
                </a:cubicBezTo>
                <a:cubicBezTo>
                  <a:pt x="54" y="220"/>
                  <a:pt x="54" y="220"/>
                  <a:pt x="54" y="220"/>
                </a:cubicBezTo>
                <a:cubicBezTo>
                  <a:pt x="55" y="219"/>
                  <a:pt x="55" y="219"/>
                  <a:pt x="55" y="219"/>
                </a:cubicBezTo>
                <a:cubicBezTo>
                  <a:pt x="56" y="217"/>
                  <a:pt x="56" y="217"/>
                  <a:pt x="56" y="217"/>
                </a:cubicBezTo>
                <a:cubicBezTo>
                  <a:pt x="57" y="215"/>
                  <a:pt x="57" y="215"/>
                  <a:pt x="57" y="215"/>
                </a:cubicBezTo>
                <a:cubicBezTo>
                  <a:pt x="57" y="215"/>
                  <a:pt x="58" y="213"/>
                  <a:pt x="58" y="213"/>
                </a:cubicBezTo>
                <a:cubicBezTo>
                  <a:pt x="58" y="213"/>
                  <a:pt x="59" y="211"/>
                  <a:pt x="59" y="211"/>
                </a:cubicBezTo>
                <a:cubicBezTo>
                  <a:pt x="58" y="208"/>
                  <a:pt x="58" y="208"/>
                  <a:pt x="58" y="208"/>
                </a:cubicBezTo>
                <a:cubicBezTo>
                  <a:pt x="57" y="206"/>
                  <a:pt x="57" y="206"/>
                  <a:pt x="57" y="206"/>
                </a:cubicBezTo>
                <a:cubicBezTo>
                  <a:pt x="56" y="204"/>
                  <a:pt x="56" y="204"/>
                  <a:pt x="56" y="204"/>
                </a:cubicBezTo>
                <a:cubicBezTo>
                  <a:pt x="56" y="204"/>
                  <a:pt x="56" y="203"/>
                  <a:pt x="55" y="203"/>
                </a:cubicBezTo>
                <a:cubicBezTo>
                  <a:pt x="55" y="203"/>
                  <a:pt x="55" y="202"/>
                  <a:pt x="55" y="202"/>
                </a:cubicBezTo>
                <a:cubicBezTo>
                  <a:pt x="55" y="200"/>
                  <a:pt x="55" y="200"/>
                  <a:pt x="55" y="200"/>
                </a:cubicBezTo>
                <a:cubicBezTo>
                  <a:pt x="56" y="199"/>
                  <a:pt x="56" y="199"/>
                  <a:pt x="56" y="199"/>
                </a:cubicBezTo>
                <a:cubicBezTo>
                  <a:pt x="57" y="199"/>
                  <a:pt x="57" y="199"/>
                  <a:pt x="57" y="199"/>
                </a:cubicBezTo>
                <a:cubicBezTo>
                  <a:pt x="59" y="197"/>
                  <a:pt x="59" y="197"/>
                  <a:pt x="59" y="197"/>
                </a:cubicBezTo>
                <a:cubicBezTo>
                  <a:pt x="60" y="197"/>
                  <a:pt x="60" y="197"/>
                  <a:pt x="60" y="197"/>
                </a:cubicBezTo>
                <a:cubicBezTo>
                  <a:pt x="62" y="197"/>
                  <a:pt x="62" y="197"/>
                  <a:pt x="62" y="197"/>
                </a:cubicBezTo>
                <a:cubicBezTo>
                  <a:pt x="64" y="195"/>
                  <a:pt x="64" y="195"/>
                  <a:pt x="64" y="195"/>
                </a:cubicBezTo>
                <a:cubicBezTo>
                  <a:pt x="65" y="195"/>
                  <a:pt x="65" y="195"/>
                  <a:pt x="65" y="195"/>
                </a:cubicBezTo>
                <a:cubicBezTo>
                  <a:pt x="66" y="194"/>
                  <a:pt x="66" y="194"/>
                  <a:pt x="66" y="194"/>
                </a:cubicBezTo>
                <a:cubicBezTo>
                  <a:pt x="67" y="192"/>
                  <a:pt x="67" y="192"/>
                  <a:pt x="67" y="192"/>
                </a:cubicBezTo>
                <a:cubicBezTo>
                  <a:pt x="66" y="190"/>
                  <a:pt x="66" y="190"/>
                  <a:pt x="66" y="190"/>
                </a:cubicBezTo>
                <a:cubicBezTo>
                  <a:pt x="65" y="189"/>
                  <a:pt x="65" y="189"/>
                  <a:pt x="65" y="189"/>
                </a:cubicBezTo>
                <a:cubicBezTo>
                  <a:pt x="66" y="186"/>
                  <a:pt x="66" y="186"/>
                  <a:pt x="66" y="186"/>
                </a:cubicBezTo>
                <a:cubicBezTo>
                  <a:pt x="68" y="185"/>
                  <a:pt x="68" y="185"/>
                  <a:pt x="68" y="185"/>
                </a:cubicBezTo>
                <a:cubicBezTo>
                  <a:pt x="68" y="182"/>
                  <a:pt x="68" y="182"/>
                  <a:pt x="68" y="182"/>
                </a:cubicBezTo>
                <a:cubicBezTo>
                  <a:pt x="67" y="181"/>
                  <a:pt x="67" y="181"/>
                  <a:pt x="67" y="181"/>
                </a:cubicBezTo>
                <a:cubicBezTo>
                  <a:pt x="68" y="179"/>
                  <a:pt x="68" y="179"/>
                  <a:pt x="68" y="179"/>
                </a:cubicBezTo>
                <a:cubicBezTo>
                  <a:pt x="69" y="178"/>
                  <a:pt x="69" y="178"/>
                  <a:pt x="69" y="178"/>
                </a:cubicBezTo>
                <a:cubicBezTo>
                  <a:pt x="69" y="178"/>
                  <a:pt x="70" y="176"/>
                  <a:pt x="70" y="175"/>
                </a:cubicBezTo>
                <a:cubicBezTo>
                  <a:pt x="71" y="175"/>
                  <a:pt x="71" y="172"/>
                  <a:pt x="71" y="172"/>
                </a:cubicBezTo>
                <a:cubicBezTo>
                  <a:pt x="70" y="170"/>
                  <a:pt x="70" y="170"/>
                  <a:pt x="70" y="170"/>
                </a:cubicBezTo>
                <a:cubicBezTo>
                  <a:pt x="70" y="169"/>
                  <a:pt x="70" y="169"/>
                  <a:pt x="70" y="169"/>
                </a:cubicBezTo>
                <a:cubicBezTo>
                  <a:pt x="70" y="169"/>
                  <a:pt x="72" y="168"/>
                  <a:pt x="72" y="168"/>
                </a:cubicBezTo>
                <a:cubicBezTo>
                  <a:pt x="73" y="168"/>
                  <a:pt x="73" y="165"/>
                  <a:pt x="73" y="165"/>
                </a:cubicBezTo>
                <a:cubicBezTo>
                  <a:pt x="71" y="164"/>
                  <a:pt x="71" y="164"/>
                  <a:pt x="71" y="164"/>
                </a:cubicBezTo>
                <a:cubicBezTo>
                  <a:pt x="71" y="164"/>
                  <a:pt x="71" y="162"/>
                  <a:pt x="71" y="161"/>
                </a:cubicBezTo>
                <a:cubicBezTo>
                  <a:pt x="71" y="161"/>
                  <a:pt x="71" y="159"/>
                  <a:pt x="71" y="159"/>
                </a:cubicBezTo>
                <a:cubicBezTo>
                  <a:pt x="70" y="159"/>
                  <a:pt x="70" y="159"/>
                  <a:pt x="70" y="159"/>
                </a:cubicBezTo>
                <a:cubicBezTo>
                  <a:pt x="70" y="157"/>
                  <a:pt x="70" y="157"/>
                  <a:pt x="70" y="157"/>
                </a:cubicBezTo>
                <a:cubicBezTo>
                  <a:pt x="71" y="156"/>
                  <a:pt x="71" y="156"/>
                  <a:pt x="71" y="156"/>
                </a:cubicBezTo>
                <a:cubicBezTo>
                  <a:pt x="73" y="157"/>
                  <a:pt x="73" y="157"/>
                  <a:pt x="73" y="157"/>
                </a:cubicBezTo>
                <a:cubicBezTo>
                  <a:pt x="73" y="157"/>
                  <a:pt x="74" y="156"/>
                  <a:pt x="75" y="156"/>
                </a:cubicBezTo>
                <a:cubicBezTo>
                  <a:pt x="75" y="155"/>
                  <a:pt x="77" y="155"/>
                  <a:pt x="77" y="155"/>
                </a:cubicBezTo>
                <a:cubicBezTo>
                  <a:pt x="78" y="152"/>
                  <a:pt x="78" y="152"/>
                  <a:pt x="78" y="152"/>
                </a:cubicBezTo>
                <a:cubicBezTo>
                  <a:pt x="82" y="150"/>
                  <a:pt x="82" y="150"/>
                  <a:pt x="82" y="150"/>
                </a:cubicBezTo>
                <a:cubicBezTo>
                  <a:pt x="82" y="149"/>
                  <a:pt x="82" y="149"/>
                  <a:pt x="82" y="149"/>
                </a:cubicBezTo>
                <a:cubicBezTo>
                  <a:pt x="85" y="148"/>
                  <a:pt x="85" y="148"/>
                  <a:pt x="85" y="148"/>
                </a:cubicBezTo>
                <a:cubicBezTo>
                  <a:pt x="87" y="149"/>
                  <a:pt x="87" y="149"/>
                  <a:pt x="87" y="149"/>
                </a:cubicBezTo>
                <a:cubicBezTo>
                  <a:pt x="89" y="147"/>
                  <a:pt x="89" y="147"/>
                  <a:pt x="89" y="147"/>
                </a:cubicBezTo>
                <a:cubicBezTo>
                  <a:pt x="90" y="147"/>
                  <a:pt x="90" y="147"/>
                  <a:pt x="90" y="147"/>
                </a:cubicBezTo>
                <a:cubicBezTo>
                  <a:pt x="92" y="146"/>
                  <a:pt x="92" y="146"/>
                  <a:pt x="92" y="146"/>
                </a:cubicBezTo>
                <a:cubicBezTo>
                  <a:pt x="94" y="145"/>
                  <a:pt x="94" y="145"/>
                  <a:pt x="94" y="145"/>
                </a:cubicBezTo>
                <a:cubicBezTo>
                  <a:pt x="97" y="142"/>
                  <a:pt x="97" y="142"/>
                  <a:pt x="97" y="142"/>
                </a:cubicBezTo>
                <a:cubicBezTo>
                  <a:pt x="98" y="142"/>
                  <a:pt x="98" y="142"/>
                  <a:pt x="98" y="142"/>
                </a:cubicBezTo>
                <a:cubicBezTo>
                  <a:pt x="98" y="142"/>
                  <a:pt x="100" y="141"/>
                  <a:pt x="100" y="141"/>
                </a:cubicBezTo>
                <a:cubicBezTo>
                  <a:pt x="100" y="141"/>
                  <a:pt x="101" y="139"/>
                  <a:pt x="101" y="139"/>
                </a:cubicBezTo>
                <a:cubicBezTo>
                  <a:pt x="103" y="138"/>
                  <a:pt x="103" y="138"/>
                  <a:pt x="103" y="138"/>
                </a:cubicBezTo>
                <a:cubicBezTo>
                  <a:pt x="105" y="135"/>
                  <a:pt x="105" y="135"/>
                  <a:pt x="105" y="135"/>
                </a:cubicBezTo>
                <a:cubicBezTo>
                  <a:pt x="107" y="133"/>
                  <a:pt x="107" y="133"/>
                  <a:pt x="107" y="133"/>
                </a:cubicBezTo>
                <a:cubicBezTo>
                  <a:pt x="105" y="130"/>
                  <a:pt x="105" y="130"/>
                  <a:pt x="105" y="130"/>
                </a:cubicBezTo>
                <a:cubicBezTo>
                  <a:pt x="105" y="130"/>
                  <a:pt x="103" y="128"/>
                  <a:pt x="102" y="128"/>
                </a:cubicBezTo>
                <a:cubicBezTo>
                  <a:pt x="102" y="127"/>
                  <a:pt x="100" y="126"/>
                  <a:pt x="100" y="126"/>
                </a:cubicBezTo>
                <a:cubicBezTo>
                  <a:pt x="100" y="126"/>
                  <a:pt x="97" y="125"/>
                  <a:pt x="97" y="125"/>
                </a:cubicBezTo>
                <a:cubicBezTo>
                  <a:pt x="97" y="125"/>
                  <a:pt x="95" y="126"/>
                  <a:pt x="95" y="126"/>
                </a:cubicBezTo>
                <a:cubicBezTo>
                  <a:pt x="94" y="125"/>
                  <a:pt x="94" y="125"/>
                  <a:pt x="94" y="125"/>
                </a:cubicBezTo>
                <a:cubicBezTo>
                  <a:pt x="94" y="125"/>
                  <a:pt x="93" y="123"/>
                  <a:pt x="94" y="123"/>
                </a:cubicBezTo>
                <a:cubicBezTo>
                  <a:pt x="94" y="123"/>
                  <a:pt x="94" y="122"/>
                  <a:pt x="94" y="122"/>
                </a:cubicBezTo>
                <a:cubicBezTo>
                  <a:pt x="94" y="121"/>
                  <a:pt x="94" y="121"/>
                  <a:pt x="94" y="121"/>
                </a:cubicBezTo>
                <a:cubicBezTo>
                  <a:pt x="94" y="120"/>
                  <a:pt x="94" y="120"/>
                  <a:pt x="94" y="120"/>
                </a:cubicBezTo>
                <a:cubicBezTo>
                  <a:pt x="95" y="119"/>
                  <a:pt x="95" y="119"/>
                  <a:pt x="95" y="119"/>
                </a:cubicBezTo>
                <a:cubicBezTo>
                  <a:pt x="95" y="119"/>
                  <a:pt x="96" y="118"/>
                  <a:pt x="96" y="117"/>
                </a:cubicBezTo>
                <a:cubicBezTo>
                  <a:pt x="96" y="117"/>
                  <a:pt x="97" y="115"/>
                  <a:pt x="97" y="115"/>
                </a:cubicBezTo>
                <a:cubicBezTo>
                  <a:pt x="97" y="115"/>
                  <a:pt x="96" y="114"/>
                  <a:pt x="96" y="113"/>
                </a:cubicBezTo>
                <a:cubicBezTo>
                  <a:pt x="95" y="113"/>
                  <a:pt x="95" y="113"/>
                  <a:pt x="96" y="112"/>
                </a:cubicBezTo>
                <a:cubicBezTo>
                  <a:pt x="96" y="112"/>
                  <a:pt x="96" y="111"/>
                  <a:pt x="96" y="111"/>
                </a:cubicBezTo>
                <a:cubicBezTo>
                  <a:pt x="96" y="111"/>
                  <a:pt x="96" y="109"/>
                  <a:pt x="95" y="109"/>
                </a:cubicBezTo>
                <a:cubicBezTo>
                  <a:pt x="95" y="109"/>
                  <a:pt x="93" y="110"/>
                  <a:pt x="93" y="110"/>
                </a:cubicBezTo>
                <a:cubicBezTo>
                  <a:pt x="93" y="110"/>
                  <a:pt x="90" y="109"/>
                  <a:pt x="90" y="109"/>
                </a:cubicBezTo>
                <a:cubicBezTo>
                  <a:pt x="90" y="109"/>
                  <a:pt x="89" y="108"/>
                  <a:pt x="89" y="108"/>
                </a:cubicBezTo>
                <a:cubicBezTo>
                  <a:pt x="89" y="108"/>
                  <a:pt x="89" y="106"/>
                  <a:pt x="88" y="106"/>
                </a:cubicBezTo>
                <a:cubicBezTo>
                  <a:pt x="87" y="105"/>
                  <a:pt x="87" y="106"/>
                  <a:pt x="87" y="106"/>
                </a:cubicBezTo>
                <a:cubicBezTo>
                  <a:pt x="86" y="108"/>
                  <a:pt x="86" y="108"/>
                  <a:pt x="86" y="108"/>
                </a:cubicBezTo>
                <a:cubicBezTo>
                  <a:pt x="86" y="108"/>
                  <a:pt x="84" y="108"/>
                  <a:pt x="83" y="107"/>
                </a:cubicBezTo>
                <a:cubicBezTo>
                  <a:pt x="83" y="107"/>
                  <a:pt x="82" y="107"/>
                  <a:pt x="82" y="107"/>
                </a:cubicBezTo>
                <a:cubicBezTo>
                  <a:pt x="81" y="107"/>
                  <a:pt x="81" y="106"/>
                  <a:pt x="81" y="105"/>
                </a:cubicBezTo>
                <a:cubicBezTo>
                  <a:pt x="80" y="104"/>
                  <a:pt x="80" y="105"/>
                  <a:pt x="79" y="105"/>
                </a:cubicBezTo>
                <a:cubicBezTo>
                  <a:pt x="79" y="105"/>
                  <a:pt x="77" y="105"/>
                  <a:pt x="77" y="105"/>
                </a:cubicBezTo>
                <a:cubicBezTo>
                  <a:pt x="77" y="105"/>
                  <a:pt x="75" y="103"/>
                  <a:pt x="75" y="103"/>
                </a:cubicBezTo>
                <a:cubicBezTo>
                  <a:pt x="75" y="102"/>
                  <a:pt x="74" y="102"/>
                  <a:pt x="74" y="102"/>
                </a:cubicBezTo>
                <a:cubicBezTo>
                  <a:pt x="74" y="102"/>
                  <a:pt x="72" y="103"/>
                  <a:pt x="72" y="103"/>
                </a:cubicBezTo>
                <a:cubicBezTo>
                  <a:pt x="72" y="104"/>
                  <a:pt x="72" y="104"/>
                  <a:pt x="72" y="104"/>
                </a:cubicBezTo>
                <a:cubicBezTo>
                  <a:pt x="71" y="107"/>
                  <a:pt x="71" y="107"/>
                  <a:pt x="71" y="107"/>
                </a:cubicBezTo>
                <a:cubicBezTo>
                  <a:pt x="68" y="109"/>
                  <a:pt x="68" y="109"/>
                  <a:pt x="68" y="109"/>
                </a:cubicBezTo>
                <a:cubicBezTo>
                  <a:pt x="68" y="109"/>
                  <a:pt x="65" y="109"/>
                  <a:pt x="64" y="108"/>
                </a:cubicBezTo>
                <a:cubicBezTo>
                  <a:pt x="64" y="108"/>
                  <a:pt x="64" y="108"/>
                  <a:pt x="63" y="108"/>
                </a:cubicBezTo>
                <a:cubicBezTo>
                  <a:pt x="62" y="108"/>
                  <a:pt x="62" y="108"/>
                  <a:pt x="62" y="108"/>
                </a:cubicBezTo>
                <a:cubicBezTo>
                  <a:pt x="62" y="108"/>
                  <a:pt x="60" y="109"/>
                  <a:pt x="60" y="109"/>
                </a:cubicBezTo>
                <a:cubicBezTo>
                  <a:pt x="60" y="109"/>
                  <a:pt x="59" y="107"/>
                  <a:pt x="59" y="107"/>
                </a:cubicBezTo>
                <a:cubicBezTo>
                  <a:pt x="59" y="107"/>
                  <a:pt x="57" y="106"/>
                  <a:pt x="57" y="105"/>
                </a:cubicBezTo>
                <a:cubicBezTo>
                  <a:pt x="57" y="105"/>
                  <a:pt x="57" y="106"/>
                  <a:pt x="57" y="106"/>
                </a:cubicBezTo>
                <a:cubicBezTo>
                  <a:pt x="57" y="106"/>
                  <a:pt x="56" y="107"/>
                  <a:pt x="55" y="107"/>
                </a:cubicBezTo>
                <a:cubicBezTo>
                  <a:pt x="55" y="107"/>
                  <a:pt x="54" y="108"/>
                  <a:pt x="54" y="108"/>
                </a:cubicBezTo>
                <a:cubicBezTo>
                  <a:pt x="53" y="108"/>
                  <a:pt x="54" y="106"/>
                  <a:pt x="54" y="106"/>
                </a:cubicBezTo>
                <a:cubicBezTo>
                  <a:pt x="55" y="104"/>
                  <a:pt x="55" y="104"/>
                  <a:pt x="55" y="104"/>
                </a:cubicBezTo>
                <a:cubicBezTo>
                  <a:pt x="55" y="104"/>
                  <a:pt x="52" y="103"/>
                  <a:pt x="52" y="102"/>
                </a:cubicBezTo>
                <a:cubicBezTo>
                  <a:pt x="51" y="102"/>
                  <a:pt x="50" y="101"/>
                  <a:pt x="50" y="101"/>
                </a:cubicBezTo>
                <a:cubicBezTo>
                  <a:pt x="50" y="101"/>
                  <a:pt x="48" y="101"/>
                  <a:pt x="48" y="101"/>
                </a:cubicBezTo>
                <a:cubicBezTo>
                  <a:pt x="46" y="101"/>
                  <a:pt x="46" y="101"/>
                  <a:pt x="46" y="101"/>
                </a:cubicBezTo>
                <a:cubicBezTo>
                  <a:pt x="46" y="101"/>
                  <a:pt x="45" y="101"/>
                  <a:pt x="44" y="102"/>
                </a:cubicBezTo>
                <a:cubicBezTo>
                  <a:pt x="44" y="102"/>
                  <a:pt x="43" y="103"/>
                  <a:pt x="42" y="102"/>
                </a:cubicBezTo>
                <a:cubicBezTo>
                  <a:pt x="42" y="102"/>
                  <a:pt x="43" y="100"/>
                  <a:pt x="43" y="100"/>
                </a:cubicBezTo>
                <a:cubicBezTo>
                  <a:pt x="43" y="100"/>
                  <a:pt x="43" y="98"/>
                  <a:pt x="43" y="98"/>
                </a:cubicBezTo>
                <a:cubicBezTo>
                  <a:pt x="42" y="97"/>
                  <a:pt x="42" y="99"/>
                  <a:pt x="42" y="99"/>
                </a:cubicBezTo>
                <a:cubicBezTo>
                  <a:pt x="42" y="99"/>
                  <a:pt x="40" y="100"/>
                  <a:pt x="39" y="101"/>
                </a:cubicBezTo>
                <a:cubicBezTo>
                  <a:pt x="39" y="101"/>
                  <a:pt x="38" y="101"/>
                  <a:pt x="38" y="101"/>
                </a:cubicBezTo>
                <a:cubicBezTo>
                  <a:pt x="37" y="101"/>
                  <a:pt x="36" y="102"/>
                  <a:pt x="34" y="102"/>
                </a:cubicBezTo>
                <a:cubicBezTo>
                  <a:pt x="33" y="102"/>
                  <a:pt x="32" y="103"/>
                  <a:pt x="32" y="102"/>
                </a:cubicBezTo>
                <a:cubicBezTo>
                  <a:pt x="31" y="102"/>
                  <a:pt x="31" y="101"/>
                  <a:pt x="31" y="101"/>
                </a:cubicBezTo>
                <a:cubicBezTo>
                  <a:pt x="31" y="99"/>
                  <a:pt x="31" y="99"/>
                  <a:pt x="31" y="99"/>
                </a:cubicBezTo>
                <a:cubicBezTo>
                  <a:pt x="31" y="99"/>
                  <a:pt x="30" y="98"/>
                  <a:pt x="30" y="97"/>
                </a:cubicBezTo>
                <a:cubicBezTo>
                  <a:pt x="29" y="96"/>
                  <a:pt x="30" y="96"/>
                  <a:pt x="30" y="95"/>
                </a:cubicBezTo>
                <a:cubicBezTo>
                  <a:pt x="30" y="95"/>
                  <a:pt x="32" y="94"/>
                  <a:pt x="32" y="94"/>
                </a:cubicBezTo>
                <a:cubicBezTo>
                  <a:pt x="32" y="93"/>
                  <a:pt x="33" y="93"/>
                  <a:pt x="33" y="93"/>
                </a:cubicBezTo>
                <a:cubicBezTo>
                  <a:pt x="36" y="92"/>
                  <a:pt x="36" y="92"/>
                  <a:pt x="36" y="92"/>
                </a:cubicBezTo>
                <a:cubicBezTo>
                  <a:pt x="36" y="92"/>
                  <a:pt x="36" y="89"/>
                  <a:pt x="36" y="88"/>
                </a:cubicBezTo>
                <a:cubicBezTo>
                  <a:pt x="36" y="88"/>
                  <a:pt x="36" y="88"/>
                  <a:pt x="35" y="88"/>
                </a:cubicBezTo>
                <a:cubicBezTo>
                  <a:pt x="34" y="88"/>
                  <a:pt x="34" y="87"/>
                  <a:pt x="34" y="87"/>
                </a:cubicBezTo>
                <a:cubicBezTo>
                  <a:pt x="34" y="87"/>
                  <a:pt x="34" y="85"/>
                  <a:pt x="34" y="85"/>
                </a:cubicBezTo>
                <a:cubicBezTo>
                  <a:pt x="33" y="83"/>
                  <a:pt x="33" y="83"/>
                  <a:pt x="33" y="83"/>
                </a:cubicBezTo>
                <a:cubicBezTo>
                  <a:pt x="29" y="84"/>
                  <a:pt x="29" y="84"/>
                  <a:pt x="29" y="84"/>
                </a:cubicBezTo>
                <a:cubicBezTo>
                  <a:pt x="29" y="84"/>
                  <a:pt x="27" y="85"/>
                  <a:pt x="26" y="85"/>
                </a:cubicBezTo>
                <a:cubicBezTo>
                  <a:pt x="26" y="85"/>
                  <a:pt x="24" y="85"/>
                  <a:pt x="24" y="85"/>
                </a:cubicBezTo>
                <a:cubicBezTo>
                  <a:pt x="23" y="85"/>
                  <a:pt x="22" y="84"/>
                  <a:pt x="22" y="84"/>
                </a:cubicBezTo>
                <a:cubicBezTo>
                  <a:pt x="22" y="84"/>
                  <a:pt x="18" y="85"/>
                  <a:pt x="18" y="85"/>
                </a:cubicBezTo>
                <a:cubicBezTo>
                  <a:pt x="18" y="85"/>
                  <a:pt x="17" y="85"/>
                  <a:pt x="17" y="85"/>
                </a:cubicBezTo>
                <a:cubicBezTo>
                  <a:pt x="15" y="85"/>
                  <a:pt x="15" y="85"/>
                  <a:pt x="15" y="85"/>
                </a:cubicBezTo>
                <a:cubicBezTo>
                  <a:pt x="13" y="86"/>
                  <a:pt x="13" y="86"/>
                  <a:pt x="13" y="86"/>
                </a:cubicBezTo>
                <a:cubicBezTo>
                  <a:pt x="12" y="87"/>
                  <a:pt x="12" y="87"/>
                  <a:pt x="12" y="87"/>
                </a:cubicBezTo>
                <a:cubicBezTo>
                  <a:pt x="12" y="87"/>
                  <a:pt x="11" y="88"/>
                  <a:pt x="11" y="88"/>
                </a:cubicBezTo>
                <a:cubicBezTo>
                  <a:pt x="10" y="88"/>
                  <a:pt x="9" y="88"/>
                  <a:pt x="8" y="88"/>
                </a:cubicBezTo>
                <a:cubicBezTo>
                  <a:pt x="8" y="88"/>
                  <a:pt x="7" y="89"/>
                  <a:pt x="7" y="89"/>
                </a:cubicBezTo>
                <a:cubicBezTo>
                  <a:pt x="7" y="89"/>
                  <a:pt x="5" y="90"/>
                  <a:pt x="4" y="91"/>
                </a:cubicBezTo>
                <a:cubicBezTo>
                  <a:pt x="3" y="86"/>
                  <a:pt x="3" y="86"/>
                  <a:pt x="3" y="86"/>
                </a:cubicBezTo>
                <a:cubicBezTo>
                  <a:pt x="6" y="77"/>
                  <a:pt x="6" y="77"/>
                  <a:pt x="6" y="77"/>
                </a:cubicBezTo>
                <a:cubicBezTo>
                  <a:pt x="11" y="73"/>
                  <a:pt x="11" y="73"/>
                  <a:pt x="11" y="73"/>
                </a:cubicBezTo>
                <a:cubicBezTo>
                  <a:pt x="13" y="65"/>
                  <a:pt x="13" y="65"/>
                  <a:pt x="13" y="65"/>
                </a:cubicBezTo>
                <a:cubicBezTo>
                  <a:pt x="10" y="62"/>
                  <a:pt x="10" y="62"/>
                  <a:pt x="10" y="62"/>
                </a:cubicBezTo>
                <a:cubicBezTo>
                  <a:pt x="10" y="59"/>
                  <a:pt x="19" y="53"/>
                  <a:pt x="18" y="50"/>
                </a:cubicBezTo>
                <a:cubicBezTo>
                  <a:pt x="17" y="47"/>
                  <a:pt x="6" y="56"/>
                  <a:pt x="5" y="53"/>
                </a:cubicBezTo>
                <a:cubicBezTo>
                  <a:pt x="4" y="47"/>
                  <a:pt x="7" y="48"/>
                  <a:pt x="12" y="43"/>
                </a:cubicBezTo>
                <a:cubicBezTo>
                  <a:pt x="6" y="41"/>
                  <a:pt x="6" y="41"/>
                  <a:pt x="6" y="41"/>
                </a:cubicBezTo>
                <a:cubicBezTo>
                  <a:pt x="6" y="35"/>
                  <a:pt x="6" y="35"/>
                  <a:pt x="6" y="35"/>
                </a:cubicBezTo>
                <a:cubicBezTo>
                  <a:pt x="2" y="33"/>
                  <a:pt x="2" y="33"/>
                  <a:pt x="2" y="33"/>
                </a:cubicBezTo>
                <a:cubicBezTo>
                  <a:pt x="2" y="33"/>
                  <a:pt x="3" y="30"/>
                  <a:pt x="3" y="27"/>
                </a:cubicBezTo>
                <a:cubicBezTo>
                  <a:pt x="3" y="24"/>
                  <a:pt x="6" y="23"/>
                  <a:pt x="6" y="23"/>
                </a:cubicBezTo>
                <a:cubicBezTo>
                  <a:pt x="9" y="22"/>
                  <a:pt x="11" y="20"/>
                  <a:pt x="14" y="18"/>
                </a:cubicBezTo>
                <a:cubicBezTo>
                  <a:pt x="17" y="14"/>
                  <a:pt x="20" y="16"/>
                  <a:pt x="22" y="15"/>
                </a:cubicBezTo>
                <a:cubicBezTo>
                  <a:pt x="25" y="13"/>
                  <a:pt x="25" y="15"/>
                  <a:pt x="35" y="17"/>
                </a:cubicBezTo>
                <a:cubicBezTo>
                  <a:pt x="37" y="16"/>
                  <a:pt x="41" y="16"/>
                  <a:pt x="42" y="14"/>
                </a:cubicBezTo>
                <a:cubicBezTo>
                  <a:pt x="44" y="12"/>
                  <a:pt x="47" y="13"/>
                  <a:pt x="47" y="9"/>
                </a:cubicBezTo>
                <a:cubicBezTo>
                  <a:pt x="48" y="3"/>
                  <a:pt x="59" y="7"/>
                  <a:pt x="59" y="5"/>
                </a:cubicBezTo>
                <a:cubicBezTo>
                  <a:pt x="61" y="5"/>
                  <a:pt x="63" y="0"/>
                  <a:pt x="68" y="0"/>
                </a:cubicBezTo>
                <a:cubicBezTo>
                  <a:pt x="72" y="1"/>
                  <a:pt x="73" y="2"/>
                  <a:pt x="76" y="3"/>
                </a:cubicBezTo>
                <a:cubicBezTo>
                  <a:pt x="87" y="10"/>
                  <a:pt x="82" y="14"/>
                  <a:pt x="95" y="18"/>
                </a:cubicBezTo>
                <a:cubicBezTo>
                  <a:pt x="106" y="21"/>
                  <a:pt x="119" y="24"/>
                  <a:pt x="130" y="26"/>
                </a:cubicBezTo>
                <a:cubicBezTo>
                  <a:pt x="140" y="27"/>
                  <a:pt x="150" y="31"/>
                  <a:pt x="160" y="35"/>
                </a:cubicBezTo>
                <a:cubicBezTo>
                  <a:pt x="160" y="35"/>
                  <a:pt x="197" y="52"/>
                  <a:pt x="198" y="53"/>
                </a:cubicBezTo>
                <a:cubicBezTo>
                  <a:pt x="199" y="53"/>
                  <a:pt x="220" y="49"/>
                  <a:pt x="221" y="49"/>
                </a:cubicBezTo>
                <a:cubicBezTo>
                  <a:pt x="222" y="49"/>
                  <a:pt x="229" y="50"/>
                  <a:pt x="234" y="53"/>
                </a:cubicBezTo>
                <a:cubicBezTo>
                  <a:pt x="237" y="56"/>
                  <a:pt x="247" y="63"/>
                  <a:pt x="247" y="63"/>
                </a:cubicBezTo>
                <a:cubicBezTo>
                  <a:pt x="249" y="64"/>
                  <a:pt x="261" y="62"/>
                  <a:pt x="261" y="62"/>
                </a:cubicBezTo>
                <a:cubicBezTo>
                  <a:pt x="269" y="62"/>
                  <a:pt x="276" y="71"/>
                  <a:pt x="280" y="72"/>
                </a:cubicBezTo>
                <a:cubicBezTo>
                  <a:pt x="285" y="73"/>
                  <a:pt x="297" y="67"/>
                  <a:pt x="302" y="72"/>
                </a:cubicBezTo>
                <a:cubicBezTo>
                  <a:pt x="302" y="72"/>
                  <a:pt x="312" y="73"/>
                  <a:pt x="313" y="78"/>
                </a:cubicBezTo>
                <a:cubicBezTo>
                  <a:pt x="315" y="83"/>
                  <a:pt x="319" y="91"/>
                  <a:pt x="319" y="91"/>
                </a:cubicBezTo>
                <a:cubicBezTo>
                  <a:pt x="332" y="96"/>
                  <a:pt x="332" y="96"/>
                  <a:pt x="332" y="96"/>
                </a:cubicBezTo>
                <a:cubicBezTo>
                  <a:pt x="332" y="96"/>
                  <a:pt x="339" y="102"/>
                  <a:pt x="340" y="104"/>
                </a:cubicBezTo>
                <a:cubicBezTo>
                  <a:pt x="341" y="105"/>
                  <a:pt x="356" y="110"/>
                  <a:pt x="356" y="110"/>
                </a:cubicBezTo>
                <a:cubicBezTo>
                  <a:pt x="366" y="119"/>
                  <a:pt x="366" y="119"/>
                  <a:pt x="366" y="119"/>
                </a:cubicBezTo>
                <a:cubicBezTo>
                  <a:pt x="381" y="119"/>
                  <a:pt x="381" y="119"/>
                  <a:pt x="381" y="119"/>
                </a:cubicBezTo>
                <a:cubicBezTo>
                  <a:pt x="391" y="121"/>
                  <a:pt x="391" y="121"/>
                  <a:pt x="391" y="121"/>
                </a:cubicBezTo>
                <a:cubicBezTo>
                  <a:pt x="396" y="115"/>
                  <a:pt x="396" y="115"/>
                  <a:pt x="396" y="115"/>
                </a:cubicBezTo>
                <a:cubicBezTo>
                  <a:pt x="396" y="115"/>
                  <a:pt x="421" y="127"/>
                  <a:pt x="422" y="127"/>
                </a:cubicBezTo>
                <a:cubicBezTo>
                  <a:pt x="423" y="127"/>
                  <a:pt x="423" y="130"/>
                  <a:pt x="424" y="133"/>
                </a:cubicBezTo>
                <a:cubicBezTo>
                  <a:pt x="424" y="134"/>
                  <a:pt x="424" y="134"/>
                  <a:pt x="424" y="134"/>
                </a:cubicBezTo>
                <a:cubicBezTo>
                  <a:pt x="423" y="134"/>
                  <a:pt x="424" y="134"/>
                  <a:pt x="424" y="134"/>
                </a:cubicBezTo>
                <a:cubicBezTo>
                  <a:pt x="424" y="134"/>
                  <a:pt x="424" y="134"/>
                  <a:pt x="424" y="134"/>
                </a:cubicBezTo>
                <a:cubicBezTo>
                  <a:pt x="424" y="136"/>
                  <a:pt x="424" y="136"/>
                  <a:pt x="424" y="136"/>
                </a:cubicBezTo>
                <a:cubicBezTo>
                  <a:pt x="424" y="137"/>
                  <a:pt x="424" y="137"/>
                  <a:pt x="424" y="137"/>
                </a:cubicBezTo>
                <a:cubicBezTo>
                  <a:pt x="423" y="137"/>
                  <a:pt x="423" y="137"/>
                  <a:pt x="423" y="137"/>
                </a:cubicBezTo>
                <a:cubicBezTo>
                  <a:pt x="423" y="137"/>
                  <a:pt x="423" y="137"/>
                  <a:pt x="423" y="137"/>
                </a:cubicBezTo>
                <a:cubicBezTo>
                  <a:pt x="424" y="138"/>
                  <a:pt x="424" y="138"/>
                  <a:pt x="424" y="138"/>
                </a:cubicBezTo>
                <a:cubicBezTo>
                  <a:pt x="424" y="138"/>
                  <a:pt x="424" y="138"/>
                  <a:pt x="424" y="138"/>
                </a:cubicBezTo>
                <a:cubicBezTo>
                  <a:pt x="424" y="138"/>
                  <a:pt x="424" y="138"/>
                  <a:pt x="424" y="139"/>
                </a:cubicBezTo>
                <a:cubicBezTo>
                  <a:pt x="424" y="139"/>
                  <a:pt x="424" y="139"/>
                  <a:pt x="424" y="139"/>
                </a:cubicBezTo>
                <a:cubicBezTo>
                  <a:pt x="424" y="139"/>
                  <a:pt x="424" y="139"/>
                  <a:pt x="424" y="140"/>
                </a:cubicBezTo>
                <a:cubicBezTo>
                  <a:pt x="424" y="140"/>
                  <a:pt x="424" y="140"/>
                  <a:pt x="424" y="140"/>
                </a:cubicBezTo>
                <a:cubicBezTo>
                  <a:pt x="425" y="140"/>
                  <a:pt x="425" y="140"/>
                  <a:pt x="425" y="140"/>
                </a:cubicBezTo>
                <a:cubicBezTo>
                  <a:pt x="425" y="140"/>
                  <a:pt x="425" y="140"/>
                  <a:pt x="425" y="140"/>
                </a:cubicBezTo>
                <a:cubicBezTo>
                  <a:pt x="425" y="140"/>
                  <a:pt x="426" y="141"/>
                  <a:pt x="426" y="141"/>
                </a:cubicBezTo>
                <a:cubicBezTo>
                  <a:pt x="426" y="141"/>
                  <a:pt x="426" y="141"/>
                  <a:pt x="427" y="141"/>
                </a:cubicBezTo>
                <a:cubicBezTo>
                  <a:pt x="427" y="141"/>
                  <a:pt x="427" y="141"/>
                  <a:pt x="428" y="141"/>
                </a:cubicBezTo>
                <a:cubicBezTo>
                  <a:pt x="428" y="141"/>
                  <a:pt x="428" y="141"/>
                  <a:pt x="428" y="141"/>
                </a:cubicBezTo>
                <a:cubicBezTo>
                  <a:pt x="428" y="141"/>
                  <a:pt x="429" y="141"/>
                  <a:pt x="429" y="140"/>
                </a:cubicBezTo>
                <a:cubicBezTo>
                  <a:pt x="442" y="143"/>
                  <a:pt x="442" y="143"/>
                  <a:pt x="442" y="143"/>
                </a:cubicBezTo>
                <a:cubicBezTo>
                  <a:pt x="445" y="144"/>
                  <a:pt x="445" y="146"/>
                  <a:pt x="448" y="148"/>
                </a:cubicBezTo>
                <a:cubicBezTo>
                  <a:pt x="456" y="145"/>
                  <a:pt x="456" y="145"/>
                  <a:pt x="456" y="145"/>
                </a:cubicBezTo>
                <a:cubicBezTo>
                  <a:pt x="466" y="152"/>
                  <a:pt x="466" y="152"/>
                  <a:pt x="466" y="152"/>
                </a:cubicBezTo>
                <a:cubicBezTo>
                  <a:pt x="475" y="149"/>
                  <a:pt x="475" y="149"/>
                  <a:pt x="475" y="149"/>
                </a:cubicBezTo>
                <a:cubicBezTo>
                  <a:pt x="484" y="149"/>
                  <a:pt x="484" y="149"/>
                  <a:pt x="484" y="149"/>
                </a:cubicBezTo>
                <a:cubicBezTo>
                  <a:pt x="484" y="147"/>
                  <a:pt x="505" y="149"/>
                  <a:pt x="496" y="159"/>
                </a:cubicBezTo>
                <a:close/>
                <a:moveTo>
                  <a:pt x="506" y="281"/>
                </a:moveTo>
                <a:cubicBezTo>
                  <a:pt x="506" y="281"/>
                  <a:pt x="506" y="281"/>
                  <a:pt x="506" y="281"/>
                </a:cubicBezTo>
                <a:cubicBezTo>
                  <a:pt x="506" y="287"/>
                  <a:pt x="516" y="285"/>
                  <a:pt x="521" y="289"/>
                </a:cubicBezTo>
                <a:cubicBezTo>
                  <a:pt x="523" y="291"/>
                  <a:pt x="521" y="296"/>
                  <a:pt x="524" y="297"/>
                </a:cubicBezTo>
                <a:cubicBezTo>
                  <a:pt x="531" y="303"/>
                  <a:pt x="534" y="292"/>
                  <a:pt x="528" y="281"/>
                </a:cubicBezTo>
                <a:cubicBezTo>
                  <a:pt x="526" y="279"/>
                  <a:pt x="523" y="279"/>
                  <a:pt x="520" y="279"/>
                </a:cubicBezTo>
                <a:cubicBezTo>
                  <a:pt x="515" y="279"/>
                  <a:pt x="505" y="276"/>
                  <a:pt x="506" y="281"/>
                </a:cubicBezTo>
                <a:close/>
                <a:moveTo>
                  <a:pt x="448" y="300"/>
                </a:moveTo>
                <a:cubicBezTo>
                  <a:pt x="448" y="300"/>
                  <a:pt x="448" y="300"/>
                  <a:pt x="448" y="300"/>
                </a:cubicBezTo>
                <a:cubicBezTo>
                  <a:pt x="452" y="301"/>
                  <a:pt x="456" y="297"/>
                  <a:pt x="460" y="299"/>
                </a:cubicBezTo>
                <a:cubicBezTo>
                  <a:pt x="462" y="301"/>
                  <a:pt x="461" y="305"/>
                  <a:pt x="462" y="308"/>
                </a:cubicBezTo>
                <a:cubicBezTo>
                  <a:pt x="456" y="314"/>
                  <a:pt x="472" y="313"/>
                  <a:pt x="473" y="313"/>
                </a:cubicBezTo>
                <a:cubicBezTo>
                  <a:pt x="473" y="315"/>
                  <a:pt x="475" y="320"/>
                  <a:pt x="478" y="318"/>
                </a:cubicBezTo>
                <a:cubicBezTo>
                  <a:pt x="494" y="299"/>
                  <a:pt x="494" y="299"/>
                  <a:pt x="494" y="299"/>
                </a:cubicBezTo>
                <a:cubicBezTo>
                  <a:pt x="494" y="297"/>
                  <a:pt x="493" y="295"/>
                  <a:pt x="491" y="295"/>
                </a:cubicBezTo>
                <a:cubicBezTo>
                  <a:pt x="487" y="293"/>
                  <a:pt x="482" y="297"/>
                  <a:pt x="479" y="295"/>
                </a:cubicBezTo>
                <a:cubicBezTo>
                  <a:pt x="476" y="293"/>
                  <a:pt x="482" y="285"/>
                  <a:pt x="478" y="282"/>
                </a:cubicBezTo>
                <a:cubicBezTo>
                  <a:pt x="470" y="276"/>
                  <a:pt x="467" y="283"/>
                  <a:pt x="461" y="288"/>
                </a:cubicBezTo>
                <a:cubicBezTo>
                  <a:pt x="457" y="291"/>
                  <a:pt x="451" y="292"/>
                  <a:pt x="447" y="296"/>
                </a:cubicBezTo>
                <a:cubicBezTo>
                  <a:pt x="446" y="297"/>
                  <a:pt x="447" y="300"/>
                  <a:pt x="448" y="300"/>
                </a:cubicBezTo>
                <a:close/>
                <a:moveTo>
                  <a:pt x="391" y="329"/>
                </a:moveTo>
                <a:cubicBezTo>
                  <a:pt x="391" y="329"/>
                  <a:pt x="391" y="329"/>
                  <a:pt x="391" y="329"/>
                </a:cubicBezTo>
                <a:cubicBezTo>
                  <a:pt x="387" y="332"/>
                  <a:pt x="395" y="337"/>
                  <a:pt x="397" y="337"/>
                </a:cubicBezTo>
                <a:cubicBezTo>
                  <a:pt x="399" y="337"/>
                  <a:pt x="411" y="329"/>
                  <a:pt x="411" y="326"/>
                </a:cubicBezTo>
                <a:cubicBezTo>
                  <a:pt x="410" y="322"/>
                  <a:pt x="405" y="321"/>
                  <a:pt x="402" y="321"/>
                </a:cubicBezTo>
                <a:cubicBezTo>
                  <a:pt x="398" y="322"/>
                  <a:pt x="394" y="326"/>
                  <a:pt x="391" y="329"/>
                </a:cubicBez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45" name="Freeform 146">
            <a:extLst>
              <a:ext uri="{FF2B5EF4-FFF2-40B4-BE49-F238E27FC236}">
                <a16:creationId xmlns:a16="http://schemas.microsoft.com/office/drawing/2014/main" id="{EE6C381B-D758-3B45-BA49-9C685627FE98}"/>
              </a:ext>
            </a:extLst>
          </p:cNvPr>
          <p:cNvSpPr>
            <a:spLocks noEditPoints="1"/>
          </p:cNvSpPr>
          <p:nvPr/>
        </p:nvSpPr>
        <p:spPr bwMode="auto">
          <a:xfrm>
            <a:off x="7684358" y="3651530"/>
            <a:ext cx="1164097" cy="1043301"/>
          </a:xfrm>
          <a:custGeom>
            <a:avLst/>
            <a:gdLst>
              <a:gd name="T0" fmla="*/ 263 w 408"/>
              <a:gd name="T1" fmla="*/ 27 h 380"/>
              <a:gd name="T2" fmla="*/ 184 w 408"/>
              <a:gd name="T3" fmla="*/ 62 h 380"/>
              <a:gd name="T4" fmla="*/ 187 w 408"/>
              <a:gd name="T5" fmla="*/ 95 h 380"/>
              <a:gd name="T6" fmla="*/ 179 w 408"/>
              <a:gd name="T7" fmla="*/ 109 h 380"/>
              <a:gd name="T8" fmla="*/ 168 w 408"/>
              <a:gd name="T9" fmla="*/ 118 h 380"/>
              <a:gd name="T10" fmla="*/ 128 w 408"/>
              <a:gd name="T11" fmla="*/ 89 h 380"/>
              <a:gd name="T12" fmla="*/ 141 w 408"/>
              <a:gd name="T13" fmla="*/ 145 h 380"/>
              <a:gd name="T14" fmla="*/ 138 w 408"/>
              <a:gd name="T15" fmla="*/ 166 h 380"/>
              <a:gd name="T16" fmla="*/ 152 w 408"/>
              <a:gd name="T17" fmla="*/ 191 h 380"/>
              <a:gd name="T18" fmla="*/ 154 w 408"/>
              <a:gd name="T19" fmla="*/ 172 h 380"/>
              <a:gd name="T20" fmla="*/ 214 w 408"/>
              <a:gd name="T21" fmla="*/ 210 h 380"/>
              <a:gd name="T22" fmla="*/ 187 w 408"/>
              <a:gd name="T23" fmla="*/ 202 h 380"/>
              <a:gd name="T24" fmla="*/ 199 w 408"/>
              <a:gd name="T25" fmla="*/ 234 h 380"/>
              <a:gd name="T26" fmla="*/ 164 w 408"/>
              <a:gd name="T27" fmla="*/ 233 h 380"/>
              <a:gd name="T28" fmla="*/ 133 w 408"/>
              <a:gd name="T29" fmla="*/ 212 h 380"/>
              <a:gd name="T30" fmla="*/ 67 w 408"/>
              <a:gd name="T31" fmla="*/ 211 h 380"/>
              <a:gd name="T32" fmla="*/ 71 w 408"/>
              <a:gd name="T33" fmla="*/ 194 h 380"/>
              <a:gd name="T34" fmla="*/ 29 w 408"/>
              <a:gd name="T35" fmla="*/ 157 h 380"/>
              <a:gd name="T36" fmla="*/ 89 w 408"/>
              <a:gd name="T37" fmla="*/ 68 h 380"/>
              <a:gd name="T38" fmla="*/ 195 w 408"/>
              <a:gd name="T39" fmla="*/ 33 h 380"/>
              <a:gd name="T40" fmla="*/ 184 w 408"/>
              <a:gd name="T41" fmla="*/ 157 h 380"/>
              <a:gd name="T42" fmla="*/ 353 w 408"/>
              <a:gd name="T43" fmla="*/ 252 h 380"/>
              <a:gd name="T44" fmla="*/ 393 w 408"/>
              <a:gd name="T45" fmla="*/ 297 h 380"/>
              <a:gd name="T46" fmla="*/ 373 w 408"/>
              <a:gd name="T47" fmla="*/ 331 h 380"/>
              <a:gd name="T48" fmla="*/ 370 w 408"/>
              <a:gd name="T49" fmla="*/ 333 h 380"/>
              <a:gd name="T50" fmla="*/ 174 w 408"/>
              <a:gd name="T51" fmla="*/ 162 h 380"/>
              <a:gd name="T52" fmla="*/ 262 w 408"/>
              <a:gd name="T53" fmla="*/ 176 h 380"/>
              <a:gd name="T54" fmla="*/ 205 w 408"/>
              <a:gd name="T55" fmla="*/ 72 h 380"/>
              <a:gd name="T56" fmla="*/ 233 w 408"/>
              <a:gd name="T57" fmla="*/ 105 h 380"/>
              <a:gd name="T58" fmla="*/ 281 w 408"/>
              <a:gd name="T59" fmla="*/ 146 h 380"/>
              <a:gd name="T60" fmla="*/ 277 w 408"/>
              <a:gd name="T61" fmla="*/ 131 h 380"/>
              <a:gd name="T62" fmla="*/ 288 w 408"/>
              <a:gd name="T63" fmla="*/ 180 h 380"/>
              <a:gd name="T64" fmla="*/ 288 w 408"/>
              <a:gd name="T65" fmla="*/ 190 h 380"/>
              <a:gd name="T66" fmla="*/ 315 w 408"/>
              <a:gd name="T67" fmla="*/ 213 h 380"/>
              <a:gd name="T68" fmla="*/ 279 w 408"/>
              <a:gd name="T69" fmla="*/ 292 h 380"/>
              <a:gd name="T70" fmla="*/ 239 w 408"/>
              <a:gd name="T71" fmla="*/ 288 h 380"/>
              <a:gd name="T72" fmla="*/ 255 w 408"/>
              <a:gd name="T73" fmla="*/ 287 h 380"/>
              <a:gd name="T74" fmla="*/ 274 w 408"/>
              <a:gd name="T75" fmla="*/ 259 h 380"/>
              <a:gd name="T76" fmla="*/ 267 w 408"/>
              <a:gd name="T77" fmla="*/ 256 h 380"/>
              <a:gd name="T78" fmla="*/ 244 w 408"/>
              <a:gd name="T79" fmla="*/ 271 h 380"/>
              <a:gd name="T80" fmla="*/ 219 w 408"/>
              <a:gd name="T81" fmla="*/ 239 h 380"/>
              <a:gd name="T82" fmla="*/ 245 w 408"/>
              <a:gd name="T83" fmla="*/ 240 h 380"/>
              <a:gd name="T84" fmla="*/ 270 w 408"/>
              <a:gd name="T85" fmla="*/ 236 h 380"/>
              <a:gd name="T86" fmla="*/ 245 w 408"/>
              <a:gd name="T87" fmla="*/ 222 h 380"/>
              <a:gd name="T88" fmla="*/ 221 w 408"/>
              <a:gd name="T89" fmla="*/ 357 h 380"/>
              <a:gd name="T90" fmla="*/ 282 w 408"/>
              <a:gd name="T91" fmla="*/ 356 h 380"/>
              <a:gd name="T92" fmla="*/ 335 w 408"/>
              <a:gd name="T93" fmla="*/ 353 h 380"/>
              <a:gd name="T94" fmla="*/ 260 w 408"/>
              <a:gd name="T95" fmla="*/ 372 h 380"/>
              <a:gd name="T96" fmla="*/ 172 w 408"/>
              <a:gd name="T97" fmla="*/ 319 h 380"/>
              <a:gd name="T98" fmla="*/ 87 w 408"/>
              <a:gd name="T99" fmla="*/ 238 h 380"/>
              <a:gd name="T100" fmla="*/ 107 w 408"/>
              <a:gd name="T101" fmla="*/ 292 h 380"/>
              <a:gd name="T102" fmla="*/ 138 w 408"/>
              <a:gd name="T103" fmla="*/ 298 h 380"/>
              <a:gd name="T104" fmla="*/ 163 w 408"/>
              <a:gd name="T105" fmla="*/ 298 h 380"/>
              <a:gd name="T106" fmla="*/ 174 w 408"/>
              <a:gd name="T107" fmla="*/ 293 h 380"/>
              <a:gd name="T108" fmla="*/ 169 w 408"/>
              <a:gd name="T109" fmla="*/ 263 h 380"/>
              <a:gd name="T110" fmla="*/ 178 w 408"/>
              <a:gd name="T111" fmla="*/ 247 h 380"/>
              <a:gd name="T112" fmla="*/ 115 w 408"/>
              <a:gd name="T113" fmla="*/ 223 h 380"/>
              <a:gd name="T114" fmla="*/ 66 w 408"/>
              <a:gd name="T115" fmla="*/ 265 h 380"/>
              <a:gd name="T116" fmla="*/ 65 w 408"/>
              <a:gd name="T117" fmla="*/ 242 h 380"/>
              <a:gd name="T118" fmla="*/ 11 w 408"/>
              <a:gd name="T119" fmla="*/ 161 h 380"/>
              <a:gd name="T120" fmla="*/ 11 w 408"/>
              <a:gd name="T121" fmla="*/ 15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8" h="380">
                <a:moveTo>
                  <a:pt x="222" y="32"/>
                </a:moveTo>
                <a:cubicBezTo>
                  <a:pt x="227" y="30"/>
                  <a:pt x="227" y="30"/>
                  <a:pt x="227" y="30"/>
                </a:cubicBezTo>
                <a:cubicBezTo>
                  <a:pt x="227" y="30"/>
                  <a:pt x="233" y="28"/>
                  <a:pt x="234" y="28"/>
                </a:cubicBezTo>
                <a:cubicBezTo>
                  <a:pt x="235" y="28"/>
                  <a:pt x="240" y="27"/>
                  <a:pt x="241" y="26"/>
                </a:cubicBezTo>
                <a:cubicBezTo>
                  <a:pt x="242" y="26"/>
                  <a:pt x="245" y="24"/>
                  <a:pt x="246" y="23"/>
                </a:cubicBezTo>
                <a:cubicBezTo>
                  <a:pt x="247" y="23"/>
                  <a:pt x="249" y="23"/>
                  <a:pt x="251" y="21"/>
                </a:cubicBezTo>
                <a:cubicBezTo>
                  <a:pt x="252" y="20"/>
                  <a:pt x="253" y="17"/>
                  <a:pt x="253" y="16"/>
                </a:cubicBezTo>
                <a:cubicBezTo>
                  <a:pt x="253" y="15"/>
                  <a:pt x="252" y="15"/>
                  <a:pt x="251" y="12"/>
                </a:cubicBezTo>
                <a:cubicBezTo>
                  <a:pt x="249" y="9"/>
                  <a:pt x="247" y="7"/>
                  <a:pt x="247" y="6"/>
                </a:cubicBezTo>
                <a:cubicBezTo>
                  <a:pt x="246" y="4"/>
                  <a:pt x="246" y="2"/>
                  <a:pt x="247" y="2"/>
                </a:cubicBezTo>
                <a:cubicBezTo>
                  <a:pt x="248" y="1"/>
                  <a:pt x="251" y="0"/>
                  <a:pt x="253" y="0"/>
                </a:cubicBezTo>
                <a:cubicBezTo>
                  <a:pt x="255" y="1"/>
                  <a:pt x="260" y="2"/>
                  <a:pt x="261" y="2"/>
                </a:cubicBezTo>
                <a:cubicBezTo>
                  <a:pt x="262" y="2"/>
                  <a:pt x="267" y="5"/>
                  <a:pt x="267" y="5"/>
                </a:cubicBezTo>
                <a:cubicBezTo>
                  <a:pt x="267" y="5"/>
                  <a:pt x="269" y="10"/>
                  <a:pt x="269" y="11"/>
                </a:cubicBezTo>
                <a:cubicBezTo>
                  <a:pt x="269" y="12"/>
                  <a:pt x="274" y="18"/>
                  <a:pt x="272" y="18"/>
                </a:cubicBezTo>
                <a:cubicBezTo>
                  <a:pt x="271" y="18"/>
                  <a:pt x="267" y="19"/>
                  <a:pt x="267" y="19"/>
                </a:cubicBezTo>
                <a:cubicBezTo>
                  <a:pt x="265" y="22"/>
                  <a:pt x="265" y="22"/>
                  <a:pt x="265" y="22"/>
                </a:cubicBezTo>
                <a:cubicBezTo>
                  <a:pt x="265" y="22"/>
                  <a:pt x="263" y="26"/>
                  <a:pt x="263" y="27"/>
                </a:cubicBezTo>
                <a:cubicBezTo>
                  <a:pt x="263" y="28"/>
                  <a:pt x="262" y="33"/>
                  <a:pt x="262" y="33"/>
                </a:cubicBezTo>
                <a:cubicBezTo>
                  <a:pt x="267" y="44"/>
                  <a:pt x="267" y="44"/>
                  <a:pt x="267" y="44"/>
                </a:cubicBezTo>
                <a:cubicBezTo>
                  <a:pt x="262" y="51"/>
                  <a:pt x="262" y="51"/>
                  <a:pt x="262" y="51"/>
                </a:cubicBezTo>
                <a:cubicBezTo>
                  <a:pt x="258" y="55"/>
                  <a:pt x="258" y="55"/>
                  <a:pt x="258" y="55"/>
                </a:cubicBezTo>
                <a:cubicBezTo>
                  <a:pt x="258" y="55"/>
                  <a:pt x="252" y="55"/>
                  <a:pt x="252" y="54"/>
                </a:cubicBezTo>
                <a:cubicBezTo>
                  <a:pt x="252" y="53"/>
                  <a:pt x="248" y="51"/>
                  <a:pt x="248" y="51"/>
                </a:cubicBezTo>
                <a:cubicBezTo>
                  <a:pt x="248" y="51"/>
                  <a:pt x="242" y="52"/>
                  <a:pt x="241" y="53"/>
                </a:cubicBezTo>
                <a:cubicBezTo>
                  <a:pt x="240" y="53"/>
                  <a:pt x="226" y="54"/>
                  <a:pt x="226" y="54"/>
                </a:cubicBezTo>
                <a:cubicBezTo>
                  <a:pt x="226" y="54"/>
                  <a:pt x="223" y="53"/>
                  <a:pt x="222" y="53"/>
                </a:cubicBezTo>
                <a:cubicBezTo>
                  <a:pt x="221" y="53"/>
                  <a:pt x="216" y="53"/>
                  <a:pt x="216" y="53"/>
                </a:cubicBezTo>
                <a:cubicBezTo>
                  <a:pt x="215" y="49"/>
                  <a:pt x="215" y="49"/>
                  <a:pt x="215" y="49"/>
                </a:cubicBezTo>
                <a:cubicBezTo>
                  <a:pt x="211" y="50"/>
                  <a:pt x="211" y="50"/>
                  <a:pt x="211" y="50"/>
                </a:cubicBezTo>
                <a:cubicBezTo>
                  <a:pt x="210" y="54"/>
                  <a:pt x="210" y="54"/>
                  <a:pt x="210" y="54"/>
                </a:cubicBezTo>
                <a:cubicBezTo>
                  <a:pt x="205" y="57"/>
                  <a:pt x="205" y="57"/>
                  <a:pt x="205" y="57"/>
                </a:cubicBezTo>
                <a:cubicBezTo>
                  <a:pt x="200" y="60"/>
                  <a:pt x="200" y="60"/>
                  <a:pt x="200" y="60"/>
                </a:cubicBezTo>
                <a:cubicBezTo>
                  <a:pt x="190" y="60"/>
                  <a:pt x="190" y="60"/>
                  <a:pt x="190" y="60"/>
                </a:cubicBezTo>
                <a:cubicBezTo>
                  <a:pt x="184" y="60"/>
                  <a:pt x="184" y="60"/>
                  <a:pt x="184" y="60"/>
                </a:cubicBezTo>
                <a:cubicBezTo>
                  <a:pt x="184" y="62"/>
                  <a:pt x="184" y="62"/>
                  <a:pt x="184" y="62"/>
                </a:cubicBezTo>
                <a:cubicBezTo>
                  <a:pt x="181" y="68"/>
                  <a:pt x="181" y="68"/>
                  <a:pt x="181" y="68"/>
                </a:cubicBezTo>
                <a:cubicBezTo>
                  <a:pt x="177" y="71"/>
                  <a:pt x="177" y="71"/>
                  <a:pt x="177" y="71"/>
                </a:cubicBezTo>
                <a:cubicBezTo>
                  <a:pt x="177" y="71"/>
                  <a:pt x="171" y="73"/>
                  <a:pt x="170" y="74"/>
                </a:cubicBezTo>
                <a:cubicBezTo>
                  <a:pt x="170" y="74"/>
                  <a:pt x="166" y="73"/>
                  <a:pt x="166" y="73"/>
                </a:cubicBezTo>
                <a:cubicBezTo>
                  <a:pt x="161" y="76"/>
                  <a:pt x="161" y="76"/>
                  <a:pt x="161" y="76"/>
                </a:cubicBezTo>
                <a:cubicBezTo>
                  <a:pt x="160" y="79"/>
                  <a:pt x="160" y="79"/>
                  <a:pt x="160" y="79"/>
                </a:cubicBezTo>
                <a:cubicBezTo>
                  <a:pt x="162" y="81"/>
                  <a:pt x="162" y="81"/>
                  <a:pt x="162" y="81"/>
                </a:cubicBezTo>
                <a:cubicBezTo>
                  <a:pt x="166" y="83"/>
                  <a:pt x="166" y="83"/>
                  <a:pt x="166" y="83"/>
                </a:cubicBezTo>
                <a:cubicBezTo>
                  <a:pt x="166" y="83"/>
                  <a:pt x="169" y="84"/>
                  <a:pt x="169" y="85"/>
                </a:cubicBezTo>
                <a:cubicBezTo>
                  <a:pt x="169" y="85"/>
                  <a:pt x="168" y="87"/>
                  <a:pt x="168" y="87"/>
                </a:cubicBezTo>
                <a:cubicBezTo>
                  <a:pt x="168" y="92"/>
                  <a:pt x="168" y="92"/>
                  <a:pt x="168" y="92"/>
                </a:cubicBezTo>
                <a:cubicBezTo>
                  <a:pt x="168" y="92"/>
                  <a:pt x="171" y="93"/>
                  <a:pt x="172" y="93"/>
                </a:cubicBezTo>
                <a:cubicBezTo>
                  <a:pt x="172" y="93"/>
                  <a:pt x="175" y="91"/>
                  <a:pt x="175" y="91"/>
                </a:cubicBezTo>
                <a:cubicBezTo>
                  <a:pt x="175" y="90"/>
                  <a:pt x="176" y="89"/>
                  <a:pt x="176" y="89"/>
                </a:cubicBezTo>
                <a:cubicBezTo>
                  <a:pt x="178" y="91"/>
                  <a:pt x="178" y="91"/>
                  <a:pt x="178" y="91"/>
                </a:cubicBezTo>
                <a:cubicBezTo>
                  <a:pt x="178" y="91"/>
                  <a:pt x="179" y="93"/>
                  <a:pt x="180" y="93"/>
                </a:cubicBezTo>
                <a:cubicBezTo>
                  <a:pt x="180" y="93"/>
                  <a:pt x="183" y="93"/>
                  <a:pt x="183" y="93"/>
                </a:cubicBezTo>
                <a:cubicBezTo>
                  <a:pt x="187" y="95"/>
                  <a:pt x="187" y="95"/>
                  <a:pt x="187" y="95"/>
                </a:cubicBezTo>
                <a:cubicBezTo>
                  <a:pt x="192" y="99"/>
                  <a:pt x="192" y="99"/>
                  <a:pt x="192" y="99"/>
                </a:cubicBezTo>
                <a:cubicBezTo>
                  <a:pt x="192" y="99"/>
                  <a:pt x="196" y="101"/>
                  <a:pt x="195" y="102"/>
                </a:cubicBezTo>
                <a:cubicBezTo>
                  <a:pt x="193" y="103"/>
                  <a:pt x="191" y="104"/>
                  <a:pt x="190" y="104"/>
                </a:cubicBezTo>
                <a:cubicBezTo>
                  <a:pt x="190" y="104"/>
                  <a:pt x="188" y="103"/>
                  <a:pt x="188" y="102"/>
                </a:cubicBezTo>
                <a:cubicBezTo>
                  <a:pt x="188" y="100"/>
                  <a:pt x="187" y="99"/>
                  <a:pt x="186" y="99"/>
                </a:cubicBezTo>
                <a:cubicBezTo>
                  <a:pt x="185" y="99"/>
                  <a:pt x="183" y="97"/>
                  <a:pt x="183" y="97"/>
                </a:cubicBezTo>
                <a:cubicBezTo>
                  <a:pt x="182" y="97"/>
                  <a:pt x="180" y="97"/>
                  <a:pt x="179" y="98"/>
                </a:cubicBezTo>
                <a:cubicBezTo>
                  <a:pt x="178" y="98"/>
                  <a:pt x="176" y="98"/>
                  <a:pt x="176" y="97"/>
                </a:cubicBezTo>
                <a:cubicBezTo>
                  <a:pt x="175" y="97"/>
                  <a:pt x="174" y="94"/>
                  <a:pt x="174" y="94"/>
                </a:cubicBezTo>
                <a:cubicBezTo>
                  <a:pt x="169" y="93"/>
                  <a:pt x="169" y="93"/>
                  <a:pt x="169" y="93"/>
                </a:cubicBezTo>
                <a:cubicBezTo>
                  <a:pt x="169" y="93"/>
                  <a:pt x="168" y="94"/>
                  <a:pt x="168" y="95"/>
                </a:cubicBezTo>
                <a:cubicBezTo>
                  <a:pt x="168" y="95"/>
                  <a:pt x="166" y="97"/>
                  <a:pt x="166" y="97"/>
                </a:cubicBezTo>
                <a:cubicBezTo>
                  <a:pt x="165" y="98"/>
                  <a:pt x="165" y="98"/>
                  <a:pt x="165" y="98"/>
                </a:cubicBezTo>
                <a:cubicBezTo>
                  <a:pt x="165" y="100"/>
                  <a:pt x="165" y="100"/>
                  <a:pt x="165" y="100"/>
                </a:cubicBezTo>
                <a:cubicBezTo>
                  <a:pt x="167" y="102"/>
                  <a:pt x="167" y="102"/>
                  <a:pt x="167" y="102"/>
                </a:cubicBezTo>
                <a:cubicBezTo>
                  <a:pt x="171" y="105"/>
                  <a:pt x="171" y="105"/>
                  <a:pt x="171" y="105"/>
                </a:cubicBezTo>
                <a:cubicBezTo>
                  <a:pt x="171" y="105"/>
                  <a:pt x="176" y="106"/>
                  <a:pt x="176" y="106"/>
                </a:cubicBezTo>
                <a:cubicBezTo>
                  <a:pt x="177" y="106"/>
                  <a:pt x="179" y="109"/>
                  <a:pt x="179" y="109"/>
                </a:cubicBezTo>
                <a:cubicBezTo>
                  <a:pt x="179" y="112"/>
                  <a:pt x="179" y="112"/>
                  <a:pt x="179" y="112"/>
                </a:cubicBezTo>
                <a:cubicBezTo>
                  <a:pt x="178" y="115"/>
                  <a:pt x="178" y="115"/>
                  <a:pt x="178" y="115"/>
                </a:cubicBezTo>
                <a:cubicBezTo>
                  <a:pt x="178" y="115"/>
                  <a:pt x="178" y="117"/>
                  <a:pt x="176" y="116"/>
                </a:cubicBezTo>
                <a:cubicBezTo>
                  <a:pt x="174" y="115"/>
                  <a:pt x="173" y="114"/>
                  <a:pt x="173" y="114"/>
                </a:cubicBezTo>
                <a:cubicBezTo>
                  <a:pt x="170" y="113"/>
                  <a:pt x="170" y="113"/>
                  <a:pt x="170" y="113"/>
                </a:cubicBezTo>
                <a:cubicBezTo>
                  <a:pt x="169" y="109"/>
                  <a:pt x="169" y="109"/>
                  <a:pt x="169" y="109"/>
                </a:cubicBezTo>
                <a:cubicBezTo>
                  <a:pt x="169" y="109"/>
                  <a:pt x="167" y="107"/>
                  <a:pt x="167" y="107"/>
                </a:cubicBezTo>
                <a:cubicBezTo>
                  <a:pt x="166" y="107"/>
                  <a:pt x="161" y="104"/>
                  <a:pt x="161" y="104"/>
                </a:cubicBezTo>
                <a:cubicBezTo>
                  <a:pt x="155" y="104"/>
                  <a:pt x="155" y="104"/>
                  <a:pt x="155" y="104"/>
                </a:cubicBezTo>
                <a:cubicBezTo>
                  <a:pt x="151" y="104"/>
                  <a:pt x="151" y="104"/>
                  <a:pt x="151" y="104"/>
                </a:cubicBezTo>
                <a:cubicBezTo>
                  <a:pt x="150" y="107"/>
                  <a:pt x="150" y="107"/>
                  <a:pt x="150" y="107"/>
                </a:cubicBezTo>
                <a:cubicBezTo>
                  <a:pt x="150" y="107"/>
                  <a:pt x="150" y="109"/>
                  <a:pt x="151" y="109"/>
                </a:cubicBezTo>
                <a:cubicBezTo>
                  <a:pt x="151" y="110"/>
                  <a:pt x="154" y="112"/>
                  <a:pt x="154" y="112"/>
                </a:cubicBezTo>
                <a:cubicBezTo>
                  <a:pt x="154" y="112"/>
                  <a:pt x="156" y="112"/>
                  <a:pt x="156" y="113"/>
                </a:cubicBezTo>
                <a:cubicBezTo>
                  <a:pt x="157" y="114"/>
                  <a:pt x="159" y="116"/>
                  <a:pt x="159" y="116"/>
                </a:cubicBezTo>
                <a:cubicBezTo>
                  <a:pt x="159" y="116"/>
                  <a:pt x="160" y="116"/>
                  <a:pt x="161" y="116"/>
                </a:cubicBezTo>
                <a:cubicBezTo>
                  <a:pt x="163" y="116"/>
                  <a:pt x="165" y="117"/>
                  <a:pt x="165" y="117"/>
                </a:cubicBezTo>
                <a:cubicBezTo>
                  <a:pt x="168" y="118"/>
                  <a:pt x="168" y="118"/>
                  <a:pt x="168" y="118"/>
                </a:cubicBezTo>
                <a:cubicBezTo>
                  <a:pt x="169" y="119"/>
                  <a:pt x="169" y="119"/>
                  <a:pt x="169" y="119"/>
                </a:cubicBezTo>
                <a:cubicBezTo>
                  <a:pt x="169" y="119"/>
                  <a:pt x="166" y="120"/>
                  <a:pt x="165" y="120"/>
                </a:cubicBezTo>
                <a:cubicBezTo>
                  <a:pt x="164" y="121"/>
                  <a:pt x="161" y="121"/>
                  <a:pt x="161" y="121"/>
                </a:cubicBezTo>
                <a:cubicBezTo>
                  <a:pt x="161" y="121"/>
                  <a:pt x="159" y="119"/>
                  <a:pt x="158" y="119"/>
                </a:cubicBezTo>
                <a:cubicBezTo>
                  <a:pt x="158" y="119"/>
                  <a:pt x="155" y="120"/>
                  <a:pt x="155" y="120"/>
                </a:cubicBezTo>
                <a:cubicBezTo>
                  <a:pt x="155" y="120"/>
                  <a:pt x="153" y="122"/>
                  <a:pt x="152" y="120"/>
                </a:cubicBezTo>
                <a:cubicBezTo>
                  <a:pt x="151" y="118"/>
                  <a:pt x="150" y="116"/>
                  <a:pt x="150" y="116"/>
                </a:cubicBezTo>
                <a:cubicBezTo>
                  <a:pt x="150" y="114"/>
                  <a:pt x="150" y="114"/>
                  <a:pt x="150" y="114"/>
                </a:cubicBezTo>
                <a:cubicBezTo>
                  <a:pt x="150" y="111"/>
                  <a:pt x="150" y="111"/>
                  <a:pt x="150" y="111"/>
                </a:cubicBezTo>
                <a:cubicBezTo>
                  <a:pt x="149" y="108"/>
                  <a:pt x="149" y="108"/>
                  <a:pt x="149" y="108"/>
                </a:cubicBezTo>
                <a:cubicBezTo>
                  <a:pt x="145" y="106"/>
                  <a:pt x="145" y="106"/>
                  <a:pt x="145" y="106"/>
                </a:cubicBezTo>
                <a:cubicBezTo>
                  <a:pt x="140" y="106"/>
                  <a:pt x="140" y="106"/>
                  <a:pt x="140" y="106"/>
                </a:cubicBezTo>
                <a:cubicBezTo>
                  <a:pt x="135" y="103"/>
                  <a:pt x="135" y="103"/>
                  <a:pt x="135" y="103"/>
                </a:cubicBezTo>
                <a:cubicBezTo>
                  <a:pt x="129" y="101"/>
                  <a:pt x="129" y="101"/>
                  <a:pt x="129" y="101"/>
                </a:cubicBezTo>
                <a:cubicBezTo>
                  <a:pt x="127" y="97"/>
                  <a:pt x="127" y="97"/>
                  <a:pt x="127" y="97"/>
                </a:cubicBezTo>
                <a:cubicBezTo>
                  <a:pt x="131" y="94"/>
                  <a:pt x="131" y="94"/>
                  <a:pt x="131" y="94"/>
                </a:cubicBezTo>
                <a:cubicBezTo>
                  <a:pt x="130" y="91"/>
                  <a:pt x="130" y="91"/>
                  <a:pt x="130" y="91"/>
                </a:cubicBezTo>
                <a:cubicBezTo>
                  <a:pt x="128" y="89"/>
                  <a:pt x="128" y="89"/>
                  <a:pt x="128" y="89"/>
                </a:cubicBezTo>
                <a:cubicBezTo>
                  <a:pt x="123" y="92"/>
                  <a:pt x="123" y="92"/>
                  <a:pt x="123" y="92"/>
                </a:cubicBezTo>
                <a:cubicBezTo>
                  <a:pt x="123" y="95"/>
                  <a:pt x="123" y="95"/>
                  <a:pt x="123" y="95"/>
                </a:cubicBezTo>
                <a:cubicBezTo>
                  <a:pt x="118" y="97"/>
                  <a:pt x="118" y="97"/>
                  <a:pt x="118" y="97"/>
                </a:cubicBezTo>
                <a:cubicBezTo>
                  <a:pt x="116" y="101"/>
                  <a:pt x="116" y="101"/>
                  <a:pt x="116" y="101"/>
                </a:cubicBezTo>
                <a:cubicBezTo>
                  <a:pt x="119" y="104"/>
                  <a:pt x="119" y="104"/>
                  <a:pt x="119" y="104"/>
                </a:cubicBezTo>
                <a:cubicBezTo>
                  <a:pt x="119" y="109"/>
                  <a:pt x="119" y="109"/>
                  <a:pt x="119" y="109"/>
                </a:cubicBezTo>
                <a:cubicBezTo>
                  <a:pt x="119" y="109"/>
                  <a:pt x="118" y="114"/>
                  <a:pt x="119" y="115"/>
                </a:cubicBezTo>
                <a:cubicBezTo>
                  <a:pt x="119" y="115"/>
                  <a:pt x="118" y="118"/>
                  <a:pt x="118" y="120"/>
                </a:cubicBezTo>
                <a:cubicBezTo>
                  <a:pt x="119" y="121"/>
                  <a:pt x="119" y="122"/>
                  <a:pt x="121" y="123"/>
                </a:cubicBezTo>
                <a:cubicBezTo>
                  <a:pt x="122" y="124"/>
                  <a:pt x="122" y="124"/>
                  <a:pt x="124" y="125"/>
                </a:cubicBezTo>
                <a:cubicBezTo>
                  <a:pt x="126" y="126"/>
                  <a:pt x="127" y="127"/>
                  <a:pt x="127" y="127"/>
                </a:cubicBezTo>
                <a:cubicBezTo>
                  <a:pt x="129" y="131"/>
                  <a:pt x="129" y="131"/>
                  <a:pt x="129" y="131"/>
                </a:cubicBezTo>
                <a:cubicBezTo>
                  <a:pt x="129" y="131"/>
                  <a:pt x="130" y="132"/>
                  <a:pt x="131" y="132"/>
                </a:cubicBezTo>
                <a:cubicBezTo>
                  <a:pt x="132" y="133"/>
                  <a:pt x="135" y="134"/>
                  <a:pt x="135" y="135"/>
                </a:cubicBezTo>
                <a:cubicBezTo>
                  <a:pt x="135" y="137"/>
                  <a:pt x="136" y="139"/>
                  <a:pt x="136" y="139"/>
                </a:cubicBezTo>
                <a:cubicBezTo>
                  <a:pt x="136" y="139"/>
                  <a:pt x="137" y="141"/>
                  <a:pt x="137" y="141"/>
                </a:cubicBezTo>
                <a:cubicBezTo>
                  <a:pt x="138" y="142"/>
                  <a:pt x="139" y="141"/>
                  <a:pt x="139" y="142"/>
                </a:cubicBezTo>
                <a:cubicBezTo>
                  <a:pt x="140" y="143"/>
                  <a:pt x="139" y="144"/>
                  <a:pt x="141" y="145"/>
                </a:cubicBezTo>
                <a:cubicBezTo>
                  <a:pt x="142" y="147"/>
                  <a:pt x="144" y="148"/>
                  <a:pt x="144" y="148"/>
                </a:cubicBezTo>
                <a:cubicBezTo>
                  <a:pt x="145" y="148"/>
                  <a:pt x="147" y="149"/>
                  <a:pt x="147" y="149"/>
                </a:cubicBezTo>
                <a:cubicBezTo>
                  <a:pt x="153" y="153"/>
                  <a:pt x="153" y="153"/>
                  <a:pt x="153" y="153"/>
                </a:cubicBezTo>
                <a:cubicBezTo>
                  <a:pt x="157" y="158"/>
                  <a:pt x="157" y="158"/>
                  <a:pt x="157" y="158"/>
                </a:cubicBezTo>
                <a:cubicBezTo>
                  <a:pt x="160" y="161"/>
                  <a:pt x="160" y="161"/>
                  <a:pt x="160" y="161"/>
                </a:cubicBezTo>
                <a:cubicBezTo>
                  <a:pt x="159" y="165"/>
                  <a:pt x="159" y="165"/>
                  <a:pt x="159" y="165"/>
                </a:cubicBezTo>
                <a:cubicBezTo>
                  <a:pt x="158" y="167"/>
                  <a:pt x="158" y="167"/>
                  <a:pt x="158" y="167"/>
                </a:cubicBezTo>
                <a:cubicBezTo>
                  <a:pt x="158" y="167"/>
                  <a:pt x="156" y="168"/>
                  <a:pt x="155" y="168"/>
                </a:cubicBezTo>
                <a:cubicBezTo>
                  <a:pt x="155" y="168"/>
                  <a:pt x="153" y="169"/>
                  <a:pt x="153" y="169"/>
                </a:cubicBezTo>
                <a:cubicBezTo>
                  <a:pt x="153" y="169"/>
                  <a:pt x="152" y="168"/>
                  <a:pt x="152" y="168"/>
                </a:cubicBezTo>
                <a:cubicBezTo>
                  <a:pt x="153" y="167"/>
                  <a:pt x="156" y="166"/>
                  <a:pt x="156" y="166"/>
                </a:cubicBezTo>
                <a:cubicBezTo>
                  <a:pt x="156" y="166"/>
                  <a:pt x="156" y="163"/>
                  <a:pt x="155" y="163"/>
                </a:cubicBezTo>
                <a:cubicBezTo>
                  <a:pt x="154" y="162"/>
                  <a:pt x="151" y="160"/>
                  <a:pt x="151" y="160"/>
                </a:cubicBezTo>
                <a:cubicBezTo>
                  <a:pt x="149" y="158"/>
                  <a:pt x="149" y="158"/>
                  <a:pt x="149" y="158"/>
                </a:cubicBezTo>
                <a:cubicBezTo>
                  <a:pt x="146" y="158"/>
                  <a:pt x="146" y="158"/>
                  <a:pt x="146" y="158"/>
                </a:cubicBezTo>
                <a:cubicBezTo>
                  <a:pt x="146" y="158"/>
                  <a:pt x="144" y="158"/>
                  <a:pt x="144" y="159"/>
                </a:cubicBezTo>
                <a:cubicBezTo>
                  <a:pt x="143" y="160"/>
                  <a:pt x="140" y="162"/>
                  <a:pt x="140" y="162"/>
                </a:cubicBezTo>
                <a:cubicBezTo>
                  <a:pt x="138" y="166"/>
                  <a:pt x="138" y="166"/>
                  <a:pt x="138" y="166"/>
                </a:cubicBezTo>
                <a:cubicBezTo>
                  <a:pt x="143" y="167"/>
                  <a:pt x="143" y="167"/>
                  <a:pt x="143" y="167"/>
                </a:cubicBezTo>
                <a:cubicBezTo>
                  <a:pt x="143" y="167"/>
                  <a:pt x="145" y="169"/>
                  <a:pt x="145" y="169"/>
                </a:cubicBezTo>
                <a:cubicBezTo>
                  <a:pt x="145" y="170"/>
                  <a:pt x="147" y="172"/>
                  <a:pt x="147" y="172"/>
                </a:cubicBezTo>
                <a:cubicBezTo>
                  <a:pt x="149" y="173"/>
                  <a:pt x="149" y="173"/>
                  <a:pt x="149" y="173"/>
                </a:cubicBezTo>
                <a:cubicBezTo>
                  <a:pt x="149" y="175"/>
                  <a:pt x="149" y="175"/>
                  <a:pt x="149" y="175"/>
                </a:cubicBezTo>
                <a:cubicBezTo>
                  <a:pt x="148" y="178"/>
                  <a:pt x="148" y="178"/>
                  <a:pt x="148" y="178"/>
                </a:cubicBezTo>
                <a:cubicBezTo>
                  <a:pt x="145" y="182"/>
                  <a:pt x="145" y="182"/>
                  <a:pt x="145" y="182"/>
                </a:cubicBezTo>
                <a:cubicBezTo>
                  <a:pt x="145" y="182"/>
                  <a:pt x="143" y="183"/>
                  <a:pt x="143" y="183"/>
                </a:cubicBezTo>
                <a:cubicBezTo>
                  <a:pt x="142" y="183"/>
                  <a:pt x="140" y="185"/>
                  <a:pt x="140" y="185"/>
                </a:cubicBezTo>
                <a:cubicBezTo>
                  <a:pt x="140" y="185"/>
                  <a:pt x="139" y="185"/>
                  <a:pt x="139" y="185"/>
                </a:cubicBezTo>
                <a:cubicBezTo>
                  <a:pt x="138" y="185"/>
                  <a:pt x="136" y="184"/>
                  <a:pt x="135" y="184"/>
                </a:cubicBezTo>
                <a:cubicBezTo>
                  <a:pt x="135" y="184"/>
                  <a:pt x="133" y="185"/>
                  <a:pt x="133" y="185"/>
                </a:cubicBezTo>
                <a:cubicBezTo>
                  <a:pt x="133" y="185"/>
                  <a:pt x="130" y="187"/>
                  <a:pt x="134" y="188"/>
                </a:cubicBezTo>
                <a:cubicBezTo>
                  <a:pt x="138" y="188"/>
                  <a:pt x="139" y="188"/>
                  <a:pt x="140" y="188"/>
                </a:cubicBezTo>
                <a:cubicBezTo>
                  <a:pt x="140" y="188"/>
                  <a:pt x="144" y="188"/>
                  <a:pt x="144" y="188"/>
                </a:cubicBezTo>
                <a:cubicBezTo>
                  <a:pt x="144" y="188"/>
                  <a:pt x="145" y="188"/>
                  <a:pt x="146" y="189"/>
                </a:cubicBezTo>
                <a:cubicBezTo>
                  <a:pt x="148" y="189"/>
                  <a:pt x="149" y="189"/>
                  <a:pt x="150" y="190"/>
                </a:cubicBezTo>
                <a:cubicBezTo>
                  <a:pt x="151" y="190"/>
                  <a:pt x="152" y="191"/>
                  <a:pt x="152" y="191"/>
                </a:cubicBezTo>
                <a:cubicBezTo>
                  <a:pt x="152" y="192"/>
                  <a:pt x="152" y="192"/>
                  <a:pt x="153" y="192"/>
                </a:cubicBezTo>
                <a:cubicBezTo>
                  <a:pt x="154" y="192"/>
                  <a:pt x="155" y="193"/>
                  <a:pt x="155" y="193"/>
                </a:cubicBezTo>
                <a:cubicBezTo>
                  <a:pt x="156" y="193"/>
                  <a:pt x="156" y="193"/>
                  <a:pt x="156" y="193"/>
                </a:cubicBezTo>
                <a:cubicBezTo>
                  <a:pt x="156" y="193"/>
                  <a:pt x="157" y="193"/>
                  <a:pt x="158" y="193"/>
                </a:cubicBezTo>
                <a:cubicBezTo>
                  <a:pt x="159" y="193"/>
                  <a:pt x="159" y="192"/>
                  <a:pt x="160" y="192"/>
                </a:cubicBezTo>
                <a:cubicBezTo>
                  <a:pt x="161" y="192"/>
                  <a:pt x="164" y="192"/>
                  <a:pt x="164" y="192"/>
                </a:cubicBezTo>
                <a:cubicBezTo>
                  <a:pt x="166" y="196"/>
                  <a:pt x="166" y="196"/>
                  <a:pt x="166" y="196"/>
                </a:cubicBezTo>
                <a:cubicBezTo>
                  <a:pt x="166" y="196"/>
                  <a:pt x="166" y="197"/>
                  <a:pt x="167" y="197"/>
                </a:cubicBezTo>
                <a:cubicBezTo>
                  <a:pt x="167" y="198"/>
                  <a:pt x="169" y="199"/>
                  <a:pt x="170" y="199"/>
                </a:cubicBezTo>
                <a:cubicBezTo>
                  <a:pt x="171" y="199"/>
                  <a:pt x="179" y="197"/>
                  <a:pt x="179" y="197"/>
                </a:cubicBezTo>
                <a:cubicBezTo>
                  <a:pt x="175" y="194"/>
                  <a:pt x="175" y="194"/>
                  <a:pt x="175" y="194"/>
                </a:cubicBezTo>
                <a:cubicBezTo>
                  <a:pt x="175" y="194"/>
                  <a:pt x="173" y="192"/>
                  <a:pt x="172" y="191"/>
                </a:cubicBezTo>
                <a:cubicBezTo>
                  <a:pt x="172" y="190"/>
                  <a:pt x="167" y="187"/>
                  <a:pt x="167" y="187"/>
                </a:cubicBezTo>
                <a:cubicBezTo>
                  <a:pt x="162" y="186"/>
                  <a:pt x="162" y="186"/>
                  <a:pt x="162" y="186"/>
                </a:cubicBezTo>
                <a:cubicBezTo>
                  <a:pt x="156" y="183"/>
                  <a:pt x="156" y="183"/>
                  <a:pt x="156" y="183"/>
                </a:cubicBezTo>
                <a:cubicBezTo>
                  <a:pt x="150" y="181"/>
                  <a:pt x="150" y="181"/>
                  <a:pt x="150" y="181"/>
                </a:cubicBezTo>
                <a:cubicBezTo>
                  <a:pt x="150" y="181"/>
                  <a:pt x="152" y="177"/>
                  <a:pt x="153" y="176"/>
                </a:cubicBezTo>
                <a:cubicBezTo>
                  <a:pt x="153" y="175"/>
                  <a:pt x="153" y="172"/>
                  <a:pt x="154" y="172"/>
                </a:cubicBezTo>
                <a:cubicBezTo>
                  <a:pt x="155" y="173"/>
                  <a:pt x="157" y="173"/>
                  <a:pt x="158" y="173"/>
                </a:cubicBezTo>
                <a:cubicBezTo>
                  <a:pt x="159" y="173"/>
                  <a:pt x="161" y="172"/>
                  <a:pt x="162" y="172"/>
                </a:cubicBezTo>
                <a:cubicBezTo>
                  <a:pt x="163" y="172"/>
                  <a:pt x="165" y="173"/>
                  <a:pt x="165" y="173"/>
                </a:cubicBezTo>
                <a:cubicBezTo>
                  <a:pt x="165" y="173"/>
                  <a:pt x="166" y="175"/>
                  <a:pt x="166" y="176"/>
                </a:cubicBezTo>
                <a:cubicBezTo>
                  <a:pt x="167" y="176"/>
                  <a:pt x="167" y="178"/>
                  <a:pt x="168" y="179"/>
                </a:cubicBezTo>
                <a:cubicBezTo>
                  <a:pt x="169" y="179"/>
                  <a:pt x="174" y="181"/>
                  <a:pt x="174" y="181"/>
                </a:cubicBezTo>
                <a:cubicBezTo>
                  <a:pt x="174" y="181"/>
                  <a:pt x="180" y="183"/>
                  <a:pt x="180" y="183"/>
                </a:cubicBezTo>
                <a:cubicBezTo>
                  <a:pt x="181" y="183"/>
                  <a:pt x="183" y="183"/>
                  <a:pt x="183" y="183"/>
                </a:cubicBezTo>
                <a:cubicBezTo>
                  <a:pt x="186" y="186"/>
                  <a:pt x="186" y="186"/>
                  <a:pt x="186" y="186"/>
                </a:cubicBezTo>
                <a:cubicBezTo>
                  <a:pt x="192" y="185"/>
                  <a:pt x="192" y="185"/>
                  <a:pt x="192" y="185"/>
                </a:cubicBezTo>
                <a:cubicBezTo>
                  <a:pt x="198" y="184"/>
                  <a:pt x="198" y="184"/>
                  <a:pt x="198" y="184"/>
                </a:cubicBezTo>
                <a:cubicBezTo>
                  <a:pt x="199" y="186"/>
                  <a:pt x="199" y="186"/>
                  <a:pt x="199" y="186"/>
                </a:cubicBezTo>
                <a:cubicBezTo>
                  <a:pt x="199" y="186"/>
                  <a:pt x="202" y="188"/>
                  <a:pt x="202" y="188"/>
                </a:cubicBezTo>
                <a:cubicBezTo>
                  <a:pt x="202" y="189"/>
                  <a:pt x="204" y="193"/>
                  <a:pt x="204" y="193"/>
                </a:cubicBezTo>
                <a:cubicBezTo>
                  <a:pt x="204" y="193"/>
                  <a:pt x="204" y="196"/>
                  <a:pt x="204" y="196"/>
                </a:cubicBezTo>
                <a:cubicBezTo>
                  <a:pt x="204" y="197"/>
                  <a:pt x="206" y="201"/>
                  <a:pt x="206" y="201"/>
                </a:cubicBezTo>
                <a:cubicBezTo>
                  <a:pt x="207" y="202"/>
                  <a:pt x="211" y="206"/>
                  <a:pt x="211" y="207"/>
                </a:cubicBezTo>
                <a:cubicBezTo>
                  <a:pt x="211" y="207"/>
                  <a:pt x="213" y="210"/>
                  <a:pt x="214" y="210"/>
                </a:cubicBezTo>
                <a:cubicBezTo>
                  <a:pt x="214" y="210"/>
                  <a:pt x="215" y="209"/>
                  <a:pt x="215" y="209"/>
                </a:cubicBezTo>
                <a:cubicBezTo>
                  <a:pt x="216" y="209"/>
                  <a:pt x="219" y="207"/>
                  <a:pt x="219" y="207"/>
                </a:cubicBezTo>
                <a:cubicBezTo>
                  <a:pt x="219" y="207"/>
                  <a:pt x="222" y="207"/>
                  <a:pt x="222" y="208"/>
                </a:cubicBezTo>
                <a:cubicBezTo>
                  <a:pt x="222" y="209"/>
                  <a:pt x="226" y="212"/>
                  <a:pt x="226" y="212"/>
                </a:cubicBezTo>
                <a:cubicBezTo>
                  <a:pt x="226" y="212"/>
                  <a:pt x="227" y="216"/>
                  <a:pt x="227" y="216"/>
                </a:cubicBezTo>
                <a:cubicBezTo>
                  <a:pt x="226" y="217"/>
                  <a:pt x="223" y="218"/>
                  <a:pt x="223" y="219"/>
                </a:cubicBezTo>
                <a:cubicBezTo>
                  <a:pt x="222" y="219"/>
                  <a:pt x="219" y="219"/>
                  <a:pt x="219" y="219"/>
                </a:cubicBezTo>
                <a:cubicBezTo>
                  <a:pt x="218" y="220"/>
                  <a:pt x="214" y="221"/>
                  <a:pt x="214" y="221"/>
                </a:cubicBezTo>
                <a:cubicBezTo>
                  <a:pt x="214" y="217"/>
                  <a:pt x="214" y="217"/>
                  <a:pt x="214" y="217"/>
                </a:cubicBezTo>
                <a:cubicBezTo>
                  <a:pt x="214" y="217"/>
                  <a:pt x="214" y="216"/>
                  <a:pt x="213" y="216"/>
                </a:cubicBezTo>
                <a:cubicBezTo>
                  <a:pt x="213" y="216"/>
                  <a:pt x="207" y="214"/>
                  <a:pt x="207" y="214"/>
                </a:cubicBezTo>
                <a:cubicBezTo>
                  <a:pt x="206" y="209"/>
                  <a:pt x="206" y="209"/>
                  <a:pt x="206" y="209"/>
                </a:cubicBezTo>
                <a:cubicBezTo>
                  <a:pt x="203" y="206"/>
                  <a:pt x="203" y="206"/>
                  <a:pt x="203" y="206"/>
                </a:cubicBezTo>
                <a:cubicBezTo>
                  <a:pt x="200" y="204"/>
                  <a:pt x="200" y="204"/>
                  <a:pt x="200" y="204"/>
                </a:cubicBezTo>
                <a:cubicBezTo>
                  <a:pt x="198" y="201"/>
                  <a:pt x="198" y="201"/>
                  <a:pt x="198" y="201"/>
                </a:cubicBezTo>
                <a:cubicBezTo>
                  <a:pt x="194" y="201"/>
                  <a:pt x="194" y="201"/>
                  <a:pt x="194" y="201"/>
                </a:cubicBezTo>
                <a:cubicBezTo>
                  <a:pt x="194" y="201"/>
                  <a:pt x="192" y="202"/>
                  <a:pt x="192" y="202"/>
                </a:cubicBezTo>
                <a:cubicBezTo>
                  <a:pt x="191" y="203"/>
                  <a:pt x="187" y="202"/>
                  <a:pt x="187" y="202"/>
                </a:cubicBezTo>
                <a:cubicBezTo>
                  <a:pt x="184" y="203"/>
                  <a:pt x="184" y="203"/>
                  <a:pt x="184" y="203"/>
                </a:cubicBezTo>
                <a:cubicBezTo>
                  <a:pt x="184" y="205"/>
                  <a:pt x="184" y="205"/>
                  <a:pt x="184" y="205"/>
                </a:cubicBezTo>
                <a:cubicBezTo>
                  <a:pt x="189" y="205"/>
                  <a:pt x="189" y="205"/>
                  <a:pt x="189" y="205"/>
                </a:cubicBezTo>
                <a:cubicBezTo>
                  <a:pt x="193" y="206"/>
                  <a:pt x="193" y="206"/>
                  <a:pt x="193" y="206"/>
                </a:cubicBezTo>
                <a:cubicBezTo>
                  <a:pt x="199" y="207"/>
                  <a:pt x="199" y="207"/>
                  <a:pt x="199" y="207"/>
                </a:cubicBezTo>
                <a:cubicBezTo>
                  <a:pt x="199" y="211"/>
                  <a:pt x="199" y="211"/>
                  <a:pt x="199" y="211"/>
                </a:cubicBezTo>
                <a:cubicBezTo>
                  <a:pt x="199" y="211"/>
                  <a:pt x="200" y="213"/>
                  <a:pt x="200" y="214"/>
                </a:cubicBezTo>
                <a:cubicBezTo>
                  <a:pt x="200" y="215"/>
                  <a:pt x="202" y="219"/>
                  <a:pt x="202" y="219"/>
                </a:cubicBezTo>
                <a:cubicBezTo>
                  <a:pt x="204" y="225"/>
                  <a:pt x="204" y="225"/>
                  <a:pt x="204" y="225"/>
                </a:cubicBezTo>
                <a:cubicBezTo>
                  <a:pt x="206" y="229"/>
                  <a:pt x="206" y="229"/>
                  <a:pt x="206" y="229"/>
                </a:cubicBezTo>
                <a:cubicBezTo>
                  <a:pt x="208" y="230"/>
                  <a:pt x="208" y="230"/>
                  <a:pt x="208" y="230"/>
                </a:cubicBezTo>
                <a:cubicBezTo>
                  <a:pt x="208" y="234"/>
                  <a:pt x="208" y="234"/>
                  <a:pt x="208" y="234"/>
                </a:cubicBezTo>
                <a:cubicBezTo>
                  <a:pt x="210" y="235"/>
                  <a:pt x="210" y="235"/>
                  <a:pt x="210" y="235"/>
                </a:cubicBezTo>
                <a:cubicBezTo>
                  <a:pt x="210" y="235"/>
                  <a:pt x="209" y="236"/>
                  <a:pt x="209" y="237"/>
                </a:cubicBezTo>
                <a:cubicBezTo>
                  <a:pt x="209" y="237"/>
                  <a:pt x="207" y="240"/>
                  <a:pt x="207" y="240"/>
                </a:cubicBezTo>
                <a:cubicBezTo>
                  <a:pt x="207" y="240"/>
                  <a:pt x="205" y="240"/>
                  <a:pt x="204" y="240"/>
                </a:cubicBezTo>
                <a:cubicBezTo>
                  <a:pt x="204" y="239"/>
                  <a:pt x="203" y="237"/>
                  <a:pt x="202" y="237"/>
                </a:cubicBezTo>
                <a:cubicBezTo>
                  <a:pt x="200" y="236"/>
                  <a:pt x="200" y="234"/>
                  <a:pt x="199" y="234"/>
                </a:cubicBezTo>
                <a:cubicBezTo>
                  <a:pt x="198" y="234"/>
                  <a:pt x="195" y="234"/>
                  <a:pt x="195" y="234"/>
                </a:cubicBezTo>
                <a:cubicBezTo>
                  <a:pt x="195" y="234"/>
                  <a:pt x="193" y="231"/>
                  <a:pt x="192" y="230"/>
                </a:cubicBezTo>
                <a:cubicBezTo>
                  <a:pt x="192" y="230"/>
                  <a:pt x="191" y="229"/>
                  <a:pt x="190" y="228"/>
                </a:cubicBezTo>
                <a:cubicBezTo>
                  <a:pt x="189" y="227"/>
                  <a:pt x="187" y="224"/>
                  <a:pt x="187" y="225"/>
                </a:cubicBezTo>
                <a:cubicBezTo>
                  <a:pt x="187" y="227"/>
                  <a:pt x="188" y="229"/>
                  <a:pt x="187" y="229"/>
                </a:cubicBezTo>
                <a:cubicBezTo>
                  <a:pt x="185" y="229"/>
                  <a:pt x="184" y="229"/>
                  <a:pt x="184" y="229"/>
                </a:cubicBezTo>
                <a:cubicBezTo>
                  <a:pt x="184" y="229"/>
                  <a:pt x="182" y="231"/>
                  <a:pt x="181" y="232"/>
                </a:cubicBezTo>
                <a:cubicBezTo>
                  <a:pt x="181" y="232"/>
                  <a:pt x="182" y="232"/>
                  <a:pt x="180" y="233"/>
                </a:cubicBezTo>
                <a:cubicBezTo>
                  <a:pt x="179" y="233"/>
                  <a:pt x="177" y="233"/>
                  <a:pt x="177" y="233"/>
                </a:cubicBezTo>
                <a:cubicBezTo>
                  <a:pt x="177" y="232"/>
                  <a:pt x="177" y="232"/>
                  <a:pt x="177" y="231"/>
                </a:cubicBezTo>
                <a:cubicBezTo>
                  <a:pt x="178" y="230"/>
                  <a:pt x="184" y="227"/>
                  <a:pt x="184" y="227"/>
                </a:cubicBezTo>
                <a:cubicBezTo>
                  <a:pt x="184" y="226"/>
                  <a:pt x="182" y="223"/>
                  <a:pt x="182" y="223"/>
                </a:cubicBezTo>
                <a:cubicBezTo>
                  <a:pt x="181" y="224"/>
                  <a:pt x="181" y="224"/>
                  <a:pt x="181" y="224"/>
                </a:cubicBezTo>
                <a:cubicBezTo>
                  <a:pt x="178" y="226"/>
                  <a:pt x="178" y="226"/>
                  <a:pt x="178" y="226"/>
                </a:cubicBezTo>
                <a:cubicBezTo>
                  <a:pt x="174" y="229"/>
                  <a:pt x="174" y="229"/>
                  <a:pt x="174" y="229"/>
                </a:cubicBezTo>
                <a:cubicBezTo>
                  <a:pt x="171" y="230"/>
                  <a:pt x="171" y="230"/>
                  <a:pt x="171" y="230"/>
                </a:cubicBezTo>
                <a:cubicBezTo>
                  <a:pt x="168" y="232"/>
                  <a:pt x="168" y="232"/>
                  <a:pt x="168" y="232"/>
                </a:cubicBezTo>
                <a:cubicBezTo>
                  <a:pt x="164" y="233"/>
                  <a:pt x="164" y="233"/>
                  <a:pt x="164" y="233"/>
                </a:cubicBezTo>
                <a:cubicBezTo>
                  <a:pt x="160" y="233"/>
                  <a:pt x="160" y="233"/>
                  <a:pt x="160" y="233"/>
                </a:cubicBezTo>
                <a:cubicBezTo>
                  <a:pt x="158" y="232"/>
                  <a:pt x="158" y="232"/>
                  <a:pt x="158" y="232"/>
                </a:cubicBezTo>
                <a:cubicBezTo>
                  <a:pt x="156" y="229"/>
                  <a:pt x="156" y="229"/>
                  <a:pt x="156" y="229"/>
                </a:cubicBezTo>
                <a:cubicBezTo>
                  <a:pt x="155" y="229"/>
                  <a:pt x="155" y="229"/>
                  <a:pt x="155" y="229"/>
                </a:cubicBezTo>
                <a:cubicBezTo>
                  <a:pt x="155" y="229"/>
                  <a:pt x="154" y="227"/>
                  <a:pt x="155" y="226"/>
                </a:cubicBezTo>
                <a:cubicBezTo>
                  <a:pt x="155" y="226"/>
                  <a:pt x="156" y="225"/>
                  <a:pt x="158" y="225"/>
                </a:cubicBezTo>
                <a:cubicBezTo>
                  <a:pt x="160" y="225"/>
                  <a:pt x="161" y="225"/>
                  <a:pt x="162" y="225"/>
                </a:cubicBezTo>
                <a:cubicBezTo>
                  <a:pt x="163" y="225"/>
                  <a:pt x="164" y="224"/>
                  <a:pt x="164" y="224"/>
                </a:cubicBezTo>
                <a:cubicBezTo>
                  <a:pt x="164" y="224"/>
                  <a:pt x="165" y="224"/>
                  <a:pt x="165" y="223"/>
                </a:cubicBezTo>
                <a:cubicBezTo>
                  <a:pt x="165" y="222"/>
                  <a:pt x="162" y="218"/>
                  <a:pt x="162" y="218"/>
                </a:cubicBezTo>
                <a:cubicBezTo>
                  <a:pt x="162" y="218"/>
                  <a:pt x="158" y="218"/>
                  <a:pt x="157" y="219"/>
                </a:cubicBezTo>
                <a:cubicBezTo>
                  <a:pt x="155" y="219"/>
                  <a:pt x="155" y="221"/>
                  <a:pt x="153" y="220"/>
                </a:cubicBezTo>
                <a:cubicBezTo>
                  <a:pt x="151" y="219"/>
                  <a:pt x="146" y="217"/>
                  <a:pt x="146" y="217"/>
                </a:cubicBezTo>
                <a:cubicBezTo>
                  <a:pt x="142" y="213"/>
                  <a:pt x="142" y="213"/>
                  <a:pt x="142" y="213"/>
                </a:cubicBezTo>
                <a:cubicBezTo>
                  <a:pt x="140" y="215"/>
                  <a:pt x="140" y="215"/>
                  <a:pt x="140" y="215"/>
                </a:cubicBezTo>
                <a:cubicBezTo>
                  <a:pt x="137" y="217"/>
                  <a:pt x="137" y="217"/>
                  <a:pt x="137" y="217"/>
                </a:cubicBezTo>
                <a:cubicBezTo>
                  <a:pt x="137" y="217"/>
                  <a:pt x="137" y="219"/>
                  <a:pt x="135" y="217"/>
                </a:cubicBezTo>
                <a:cubicBezTo>
                  <a:pt x="133" y="214"/>
                  <a:pt x="133" y="212"/>
                  <a:pt x="133" y="212"/>
                </a:cubicBezTo>
                <a:cubicBezTo>
                  <a:pt x="130" y="212"/>
                  <a:pt x="130" y="212"/>
                  <a:pt x="130" y="212"/>
                </a:cubicBezTo>
                <a:cubicBezTo>
                  <a:pt x="129" y="215"/>
                  <a:pt x="129" y="215"/>
                  <a:pt x="129" y="215"/>
                </a:cubicBezTo>
                <a:cubicBezTo>
                  <a:pt x="129" y="215"/>
                  <a:pt x="127" y="218"/>
                  <a:pt x="127" y="218"/>
                </a:cubicBezTo>
                <a:cubicBezTo>
                  <a:pt x="126" y="218"/>
                  <a:pt x="123" y="218"/>
                  <a:pt x="122" y="219"/>
                </a:cubicBezTo>
                <a:cubicBezTo>
                  <a:pt x="122" y="219"/>
                  <a:pt x="117" y="219"/>
                  <a:pt x="117" y="219"/>
                </a:cubicBezTo>
                <a:cubicBezTo>
                  <a:pt x="110" y="217"/>
                  <a:pt x="110" y="217"/>
                  <a:pt x="110" y="217"/>
                </a:cubicBezTo>
                <a:cubicBezTo>
                  <a:pt x="110" y="217"/>
                  <a:pt x="108" y="218"/>
                  <a:pt x="108" y="218"/>
                </a:cubicBezTo>
                <a:cubicBezTo>
                  <a:pt x="107" y="219"/>
                  <a:pt x="97" y="221"/>
                  <a:pt x="97" y="221"/>
                </a:cubicBezTo>
                <a:cubicBezTo>
                  <a:pt x="92" y="224"/>
                  <a:pt x="92" y="224"/>
                  <a:pt x="92" y="224"/>
                </a:cubicBezTo>
                <a:cubicBezTo>
                  <a:pt x="89" y="224"/>
                  <a:pt x="89" y="224"/>
                  <a:pt x="89" y="224"/>
                </a:cubicBezTo>
                <a:cubicBezTo>
                  <a:pt x="86" y="220"/>
                  <a:pt x="86" y="220"/>
                  <a:pt x="86" y="220"/>
                </a:cubicBezTo>
                <a:cubicBezTo>
                  <a:pt x="84" y="217"/>
                  <a:pt x="84" y="217"/>
                  <a:pt x="84" y="217"/>
                </a:cubicBezTo>
                <a:cubicBezTo>
                  <a:pt x="84" y="221"/>
                  <a:pt x="84" y="221"/>
                  <a:pt x="84" y="221"/>
                </a:cubicBezTo>
                <a:cubicBezTo>
                  <a:pt x="83" y="223"/>
                  <a:pt x="83" y="223"/>
                  <a:pt x="83" y="223"/>
                </a:cubicBezTo>
                <a:cubicBezTo>
                  <a:pt x="83" y="223"/>
                  <a:pt x="79" y="227"/>
                  <a:pt x="78" y="228"/>
                </a:cubicBezTo>
                <a:cubicBezTo>
                  <a:pt x="78" y="228"/>
                  <a:pt x="73" y="223"/>
                  <a:pt x="73" y="223"/>
                </a:cubicBezTo>
                <a:cubicBezTo>
                  <a:pt x="72" y="216"/>
                  <a:pt x="72" y="216"/>
                  <a:pt x="72" y="216"/>
                </a:cubicBezTo>
                <a:cubicBezTo>
                  <a:pt x="67" y="211"/>
                  <a:pt x="67" y="211"/>
                  <a:pt x="67" y="211"/>
                </a:cubicBezTo>
                <a:cubicBezTo>
                  <a:pt x="64" y="212"/>
                  <a:pt x="64" y="212"/>
                  <a:pt x="64" y="212"/>
                </a:cubicBezTo>
                <a:cubicBezTo>
                  <a:pt x="63" y="207"/>
                  <a:pt x="63" y="207"/>
                  <a:pt x="63" y="207"/>
                </a:cubicBezTo>
                <a:cubicBezTo>
                  <a:pt x="61" y="204"/>
                  <a:pt x="61" y="204"/>
                  <a:pt x="61" y="204"/>
                </a:cubicBezTo>
                <a:cubicBezTo>
                  <a:pt x="57" y="204"/>
                  <a:pt x="57" y="204"/>
                  <a:pt x="57" y="204"/>
                </a:cubicBezTo>
                <a:cubicBezTo>
                  <a:pt x="56" y="206"/>
                  <a:pt x="56" y="206"/>
                  <a:pt x="56" y="206"/>
                </a:cubicBezTo>
                <a:cubicBezTo>
                  <a:pt x="55" y="209"/>
                  <a:pt x="55" y="209"/>
                  <a:pt x="55" y="209"/>
                </a:cubicBezTo>
                <a:cubicBezTo>
                  <a:pt x="55" y="209"/>
                  <a:pt x="56" y="212"/>
                  <a:pt x="56" y="212"/>
                </a:cubicBezTo>
                <a:cubicBezTo>
                  <a:pt x="56" y="213"/>
                  <a:pt x="55" y="214"/>
                  <a:pt x="54" y="214"/>
                </a:cubicBezTo>
                <a:cubicBezTo>
                  <a:pt x="54" y="214"/>
                  <a:pt x="49" y="216"/>
                  <a:pt x="49" y="216"/>
                </a:cubicBezTo>
                <a:cubicBezTo>
                  <a:pt x="49" y="216"/>
                  <a:pt x="48" y="213"/>
                  <a:pt x="48" y="212"/>
                </a:cubicBezTo>
                <a:cubicBezTo>
                  <a:pt x="48" y="210"/>
                  <a:pt x="48" y="207"/>
                  <a:pt x="48" y="207"/>
                </a:cubicBezTo>
                <a:cubicBezTo>
                  <a:pt x="48" y="207"/>
                  <a:pt x="52" y="205"/>
                  <a:pt x="52" y="205"/>
                </a:cubicBezTo>
                <a:cubicBezTo>
                  <a:pt x="52" y="204"/>
                  <a:pt x="55" y="199"/>
                  <a:pt x="55" y="199"/>
                </a:cubicBezTo>
                <a:cubicBezTo>
                  <a:pt x="55" y="196"/>
                  <a:pt x="55" y="196"/>
                  <a:pt x="55" y="196"/>
                </a:cubicBezTo>
                <a:cubicBezTo>
                  <a:pt x="55" y="196"/>
                  <a:pt x="59" y="195"/>
                  <a:pt x="60" y="195"/>
                </a:cubicBezTo>
                <a:cubicBezTo>
                  <a:pt x="61" y="195"/>
                  <a:pt x="63" y="195"/>
                  <a:pt x="64" y="196"/>
                </a:cubicBezTo>
                <a:cubicBezTo>
                  <a:pt x="66" y="197"/>
                  <a:pt x="65" y="197"/>
                  <a:pt x="67" y="197"/>
                </a:cubicBezTo>
                <a:cubicBezTo>
                  <a:pt x="69" y="196"/>
                  <a:pt x="71" y="195"/>
                  <a:pt x="71" y="194"/>
                </a:cubicBezTo>
                <a:cubicBezTo>
                  <a:pt x="71" y="193"/>
                  <a:pt x="72" y="189"/>
                  <a:pt x="69" y="189"/>
                </a:cubicBezTo>
                <a:cubicBezTo>
                  <a:pt x="67" y="189"/>
                  <a:pt x="64" y="191"/>
                  <a:pt x="63" y="191"/>
                </a:cubicBezTo>
                <a:cubicBezTo>
                  <a:pt x="62" y="192"/>
                  <a:pt x="61" y="191"/>
                  <a:pt x="59" y="190"/>
                </a:cubicBezTo>
                <a:cubicBezTo>
                  <a:pt x="58" y="190"/>
                  <a:pt x="56" y="189"/>
                  <a:pt x="56" y="189"/>
                </a:cubicBezTo>
                <a:cubicBezTo>
                  <a:pt x="53" y="192"/>
                  <a:pt x="53" y="192"/>
                  <a:pt x="53" y="192"/>
                </a:cubicBezTo>
                <a:cubicBezTo>
                  <a:pt x="53" y="192"/>
                  <a:pt x="55" y="196"/>
                  <a:pt x="51" y="193"/>
                </a:cubicBezTo>
                <a:cubicBezTo>
                  <a:pt x="47" y="191"/>
                  <a:pt x="47" y="190"/>
                  <a:pt x="47" y="190"/>
                </a:cubicBezTo>
                <a:cubicBezTo>
                  <a:pt x="43" y="186"/>
                  <a:pt x="43" y="186"/>
                  <a:pt x="43" y="186"/>
                </a:cubicBezTo>
                <a:cubicBezTo>
                  <a:pt x="41" y="179"/>
                  <a:pt x="41" y="179"/>
                  <a:pt x="41" y="179"/>
                </a:cubicBezTo>
                <a:cubicBezTo>
                  <a:pt x="38" y="175"/>
                  <a:pt x="38" y="175"/>
                  <a:pt x="38" y="175"/>
                </a:cubicBezTo>
                <a:cubicBezTo>
                  <a:pt x="38" y="175"/>
                  <a:pt x="37" y="177"/>
                  <a:pt x="36" y="179"/>
                </a:cubicBezTo>
                <a:cubicBezTo>
                  <a:pt x="35" y="180"/>
                  <a:pt x="33" y="180"/>
                  <a:pt x="32" y="179"/>
                </a:cubicBezTo>
                <a:cubicBezTo>
                  <a:pt x="32" y="177"/>
                  <a:pt x="29" y="173"/>
                  <a:pt x="29" y="173"/>
                </a:cubicBezTo>
                <a:cubicBezTo>
                  <a:pt x="30" y="169"/>
                  <a:pt x="30" y="169"/>
                  <a:pt x="30" y="169"/>
                </a:cubicBezTo>
                <a:cubicBezTo>
                  <a:pt x="26" y="168"/>
                  <a:pt x="26" y="168"/>
                  <a:pt x="26" y="168"/>
                </a:cubicBezTo>
                <a:cubicBezTo>
                  <a:pt x="26" y="168"/>
                  <a:pt x="24" y="167"/>
                  <a:pt x="24" y="166"/>
                </a:cubicBezTo>
                <a:cubicBezTo>
                  <a:pt x="25" y="164"/>
                  <a:pt x="27" y="161"/>
                  <a:pt x="27" y="161"/>
                </a:cubicBezTo>
                <a:cubicBezTo>
                  <a:pt x="29" y="157"/>
                  <a:pt x="29" y="157"/>
                  <a:pt x="29" y="157"/>
                </a:cubicBezTo>
                <a:cubicBezTo>
                  <a:pt x="29" y="157"/>
                  <a:pt x="29" y="154"/>
                  <a:pt x="28" y="153"/>
                </a:cubicBezTo>
                <a:cubicBezTo>
                  <a:pt x="28" y="152"/>
                  <a:pt x="27" y="139"/>
                  <a:pt x="27" y="139"/>
                </a:cubicBezTo>
                <a:cubicBezTo>
                  <a:pt x="35" y="134"/>
                  <a:pt x="35" y="134"/>
                  <a:pt x="35" y="134"/>
                </a:cubicBezTo>
                <a:cubicBezTo>
                  <a:pt x="40" y="126"/>
                  <a:pt x="40" y="126"/>
                  <a:pt x="40" y="126"/>
                </a:cubicBezTo>
                <a:cubicBezTo>
                  <a:pt x="42" y="117"/>
                  <a:pt x="42" y="117"/>
                  <a:pt x="42" y="117"/>
                </a:cubicBezTo>
                <a:cubicBezTo>
                  <a:pt x="45" y="109"/>
                  <a:pt x="45" y="109"/>
                  <a:pt x="45" y="109"/>
                </a:cubicBezTo>
                <a:cubicBezTo>
                  <a:pt x="45" y="109"/>
                  <a:pt x="49" y="105"/>
                  <a:pt x="49" y="106"/>
                </a:cubicBezTo>
                <a:cubicBezTo>
                  <a:pt x="50" y="107"/>
                  <a:pt x="49" y="98"/>
                  <a:pt x="49" y="98"/>
                </a:cubicBezTo>
                <a:cubicBezTo>
                  <a:pt x="46" y="95"/>
                  <a:pt x="46" y="95"/>
                  <a:pt x="46" y="95"/>
                </a:cubicBezTo>
                <a:cubicBezTo>
                  <a:pt x="46" y="90"/>
                  <a:pt x="46" y="90"/>
                  <a:pt x="46" y="90"/>
                </a:cubicBezTo>
                <a:cubicBezTo>
                  <a:pt x="46" y="90"/>
                  <a:pt x="51" y="89"/>
                  <a:pt x="52" y="89"/>
                </a:cubicBezTo>
                <a:cubicBezTo>
                  <a:pt x="53" y="89"/>
                  <a:pt x="55" y="88"/>
                  <a:pt x="58" y="87"/>
                </a:cubicBezTo>
                <a:cubicBezTo>
                  <a:pt x="60" y="87"/>
                  <a:pt x="62" y="85"/>
                  <a:pt x="64" y="85"/>
                </a:cubicBezTo>
                <a:cubicBezTo>
                  <a:pt x="65" y="85"/>
                  <a:pt x="70" y="85"/>
                  <a:pt x="70" y="85"/>
                </a:cubicBezTo>
                <a:cubicBezTo>
                  <a:pt x="70" y="85"/>
                  <a:pt x="75" y="82"/>
                  <a:pt x="76" y="81"/>
                </a:cubicBezTo>
                <a:cubicBezTo>
                  <a:pt x="77" y="80"/>
                  <a:pt x="80" y="76"/>
                  <a:pt x="80" y="76"/>
                </a:cubicBezTo>
                <a:cubicBezTo>
                  <a:pt x="80" y="76"/>
                  <a:pt x="81" y="71"/>
                  <a:pt x="83" y="70"/>
                </a:cubicBezTo>
                <a:cubicBezTo>
                  <a:pt x="84" y="70"/>
                  <a:pt x="87" y="68"/>
                  <a:pt x="89" y="68"/>
                </a:cubicBezTo>
                <a:cubicBezTo>
                  <a:pt x="91" y="67"/>
                  <a:pt x="96" y="66"/>
                  <a:pt x="97" y="66"/>
                </a:cubicBezTo>
                <a:cubicBezTo>
                  <a:pt x="98" y="66"/>
                  <a:pt x="110" y="64"/>
                  <a:pt x="110" y="64"/>
                </a:cubicBezTo>
                <a:cubicBezTo>
                  <a:pt x="115" y="60"/>
                  <a:pt x="115" y="60"/>
                  <a:pt x="115" y="60"/>
                </a:cubicBezTo>
                <a:cubicBezTo>
                  <a:pt x="114" y="51"/>
                  <a:pt x="114" y="51"/>
                  <a:pt x="114" y="51"/>
                </a:cubicBezTo>
                <a:cubicBezTo>
                  <a:pt x="129" y="49"/>
                  <a:pt x="129" y="49"/>
                  <a:pt x="129" y="49"/>
                </a:cubicBezTo>
                <a:cubicBezTo>
                  <a:pt x="135" y="45"/>
                  <a:pt x="135" y="45"/>
                  <a:pt x="135" y="45"/>
                </a:cubicBezTo>
                <a:cubicBezTo>
                  <a:pt x="135" y="45"/>
                  <a:pt x="138" y="42"/>
                  <a:pt x="139" y="42"/>
                </a:cubicBezTo>
                <a:cubicBezTo>
                  <a:pt x="140" y="43"/>
                  <a:pt x="142" y="42"/>
                  <a:pt x="142" y="42"/>
                </a:cubicBezTo>
                <a:cubicBezTo>
                  <a:pt x="149" y="40"/>
                  <a:pt x="149" y="40"/>
                  <a:pt x="149" y="40"/>
                </a:cubicBezTo>
                <a:cubicBezTo>
                  <a:pt x="149" y="40"/>
                  <a:pt x="158" y="37"/>
                  <a:pt x="159" y="36"/>
                </a:cubicBezTo>
                <a:cubicBezTo>
                  <a:pt x="159" y="36"/>
                  <a:pt x="164" y="34"/>
                  <a:pt x="164" y="34"/>
                </a:cubicBezTo>
                <a:cubicBezTo>
                  <a:pt x="166" y="30"/>
                  <a:pt x="166" y="30"/>
                  <a:pt x="166" y="30"/>
                </a:cubicBezTo>
                <a:cubicBezTo>
                  <a:pt x="166" y="30"/>
                  <a:pt x="168" y="28"/>
                  <a:pt x="171" y="28"/>
                </a:cubicBezTo>
                <a:cubicBezTo>
                  <a:pt x="173" y="28"/>
                  <a:pt x="175" y="28"/>
                  <a:pt x="176" y="28"/>
                </a:cubicBezTo>
                <a:cubicBezTo>
                  <a:pt x="176" y="27"/>
                  <a:pt x="177" y="25"/>
                  <a:pt x="178" y="25"/>
                </a:cubicBezTo>
                <a:cubicBezTo>
                  <a:pt x="179" y="25"/>
                  <a:pt x="185" y="24"/>
                  <a:pt x="185" y="24"/>
                </a:cubicBezTo>
                <a:cubicBezTo>
                  <a:pt x="188" y="29"/>
                  <a:pt x="188" y="29"/>
                  <a:pt x="188" y="29"/>
                </a:cubicBezTo>
                <a:cubicBezTo>
                  <a:pt x="188" y="29"/>
                  <a:pt x="194" y="33"/>
                  <a:pt x="195" y="33"/>
                </a:cubicBezTo>
                <a:cubicBezTo>
                  <a:pt x="196" y="33"/>
                  <a:pt x="201" y="29"/>
                  <a:pt x="201" y="29"/>
                </a:cubicBezTo>
                <a:cubicBezTo>
                  <a:pt x="211" y="32"/>
                  <a:pt x="211" y="32"/>
                  <a:pt x="211" y="32"/>
                </a:cubicBezTo>
                <a:cubicBezTo>
                  <a:pt x="219" y="34"/>
                  <a:pt x="219" y="34"/>
                  <a:pt x="219" y="34"/>
                </a:cubicBezTo>
                <a:cubicBezTo>
                  <a:pt x="222" y="32"/>
                  <a:pt x="222" y="32"/>
                  <a:pt x="222" y="32"/>
                </a:cubicBezTo>
                <a:close/>
                <a:moveTo>
                  <a:pt x="188" y="149"/>
                </a:moveTo>
                <a:cubicBezTo>
                  <a:pt x="188" y="149"/>
                  <a:pt x="188" y="149"/>
                  <a:pt x="188" y="149"/>
                </a:cubicBezTo>
                <a:cubicBezTo>
                  <a:pt x="189" y="150"/>
                  <a:pt x="189" y="150"/>
                  <a:pt x="189" y="150"/>
                </a:cubicBezTo>
                <a:cubicBezTo>
                  <a:pt x="189" y="150"/>
                  <a:pt x="191" y="150"/>
                  <a:pt x="192" y="149"/>
                </a:cubicBezTo>
                <a:cubicBezTo>
                  <a:pt x="193" y="149"/>
                  <a:pt x="191" y="148"/>
                  <a:pt x="191" y="148"/>
                </a:cubicBezTo>
                <a:cubicBezTo>
                  <a:pt x="189" y="148"/>
                  <a:pt x="189" y="148"/>
                  <a:pt x="189" y="148"/>
                </a:cubicBezTo>
                <a:cubicBezTo>
                  <a:pt x="189" y="148"/>
                  <a:pt x="188" y="149"/>
                  <a:pt x="188" y="149"/>
                </a:cubicBezTo>
                <a:close/>
                <a:moveTo>
                  <a:pt x="184" y="157"/>
                </a:moveTo>
                <a:cubicBezTo>
                  <a:pt x="184" y="157"/>
                  <a:pt x="184" y="157"/>
                  <a:pt x="184" y="157"/>
                </a:cubicBezTo>
                <a:cubicBezTo>
                  <a:pt x="185" y="158"/>
                  <a:pt x="185" y="158"/>
                  <a:pt x="185" y="158"/>
                </a:cubicBezTo>
                <a:cubicBezTo>
                  <a:pt x="185" y="158"/>
                  <a:pt x="186" y="155"/>
                  <a:pt x="187" y="154"/>
                </a:cubicBezTo>
                <a:cubicBezTo>
                  <a:pt x="188" y="152"/>
                  <a:pt x="186" y="153"/>
                  <a:pt x="186" y="153"/>
                </a:cubicBezTo>
                <a:cubicBezTo>
                  <a:pt x="185" y="154"/>
                  <a:pt x="185" y="154"/>
                  <a:pt x="185" y="154"/>
                </a:cubicBezTo>
                <a:cubicBezTo>
                  <a:pt x="185" y="154"/>
                  <a:pt x="184" y="157"/>
                  <a:pt x="184" y="157"/>
                </a:cubicBezTo>
                <a:close/>
                <a:moveTo>
                  <a:pt x="318" y="231"/>
                </a:moveTo>
                <a:cubicBezTo>
                  <a:pt x="318" y="231"/>
                  <a:pt x="318" y="231"/>
                  <a:pt x="318" y="231"/>
                </a:cubicBezTo>
                <a:cubicBezTo>
                  <a:pt x="318" y="231"/>
                  <a:pt x="321" y="233"/>
                  <a:pt x="321" y="233"/>
                </a:cubicBezTo>
                <a:cubicBezTo>
                  <a:pt x="319" y="237"/>
                  <a:pt x="319" y="237"/>
                  <a:pt x="319" y="237"/>
                </a:cubicBezTo>
                <a:cubicBezTo>
                  <a:pt x="316" y="235"/>
                  <a:pt x="316" y="235"/>
                  <a:pt x="316" y="235"/>
                </a:cubicBezTo>
                <a:cubicBezTo>
                  <a:pt x="318" y="231"/>
                  <a:pt x="318" y="231"/>
                  <a:pt x="318" y="231"/>
                </a:cubicBezTo>
                <a:close/>
                <a:moveTo>
                  <a:pt x="342" y="250"/>
                </a:moveTo>
                <a:cubicBezTo>
                  <a:pt x="342" y="250"/>
                  <a:pt x="342" y="250"/>
                  <a:pt x="342" y="250"/>
                </a:cubicBezTo>
                <a:cubicBezTo>
                  <a:pt x="342" y="250"/>
                  <a:pt x="347" y="251"/>
                  <a:pt x="347" y="250"/>
                </a:cubicBezTo>
                <a:cubicBezTo>
                  <a:pt x="347" y="249"/>
                  <a:pt x="348" y="247"/>
                  <a:pt x="348" y="247"/>
                </a:cubicBezTo>
                <a:cubicBezTo>
                  <a:pt x="347" y="246"/>
                  <a:pt x="344" y="245"/>
                  <a:pt x="344" y="245"/>
                </a:cubicBezTo>
                <a:cubicBezTo>
                  <a:pt x="343" y="245"/>
                  <a:pt x="342" y="245"/>
                  <a:pt x="341" y="244"/>
                </a:cubicBezTo>
                <a:cubicBezTo>
                  <a:pt x="335" y="237"/>
                  <a:pt x="339" y="246"/>
                  <a:pt x="342" y="247"/>
                </a:cubicBezTo>
                <a:cubicBezTo>
                  <a:pt x="342" y="248"/>
                  <a:pt x="342" y="248"/>
                  <a:pt x="342" y="248"/>
                </a:cubicBezTo>
                <a:cubicBezTo>
                  <a:pt x="342" y="250"/>
                  <a:pt x="342" y="250"/>
                  <a:pt x="342" y="250"/>
                </a:cubicBezTo>
                <a:close/>
                <a:moveTo>
                  <a:pt x="349" y="257"/>
                </a:moveTo>
                <a:cubicBezTo>
                  <a:pt x="349" y="257"/>
                  <a:pt x="349" y="257"/>
                  <a:pt x="349" y="257"/>
                </a:cubicBezTo>
                <a:cubicBezTo>
                  <a:pt x="353" y="252"/>
                  <a:pt x="353" y="252"/>
                  <a:pt x="353" y="252"/>
                </a:cubicBezTo>
                <a:cubicBezTo>
                  <a:pt x="353" y="252"/>
                  <a:pt x="355" y="250"/>
                  <a:pt x="356" y="250"/>
                </a:cubicBezTo>
                <a:cubicBezTo>
                  <a:pt x="357" y="250"/>
                  <a:pt x="361" y="249"/>
                  <a:pt x="361" y="249"/>
                </a:cubicBezTo>
                <a:cubicBezTo>
                  <a:pt x="361" y="249"/>
                  <a:pt x="364" y="250"/>
                  <a:pt x="362" y="251"/>
                </a:cubicBezTo>
                <a:cubicBezTo>
                  <a:pt x="361" y="252"/>
                  <a:pt x="358" y="254"/>
                  <a:pt x="357" y="254"/>
                </a:cubicBezTo>
                <a:cubicBezTo>
                  <a:pt x="356" y="255"/>
                  <a:pt x="354" y="258"/>
                  <a:pt x="354" y="258"/>
                </a:cubicBezTo>
                <a:cubicBezTo>
                  <a:pt x="350" y="259"/>
                  <a:pt x="350" y="259"/>
                  <a:pt x="350" y="259"/>
                </a:cubicBezTo>
                <a:cubicBezTo>
                  <a:pt x="346" y="261"/>
                  <a:pt x="346" y="261"/>
                  <a:pt x="346" y="261"/>
                </a:cubicBezTo>
                <a:cubicBezTo>
                  <a:pt x="347" y="265"/>
                  <a:pt x="347" y="265"/>
                  <a:pt x="347" y="265"/>
                </a:cubicBezTo>
                <a:cubicBezTo>
                  <a:pt x="347" y="265"/>
                  <a:pt x="346" y="266"/>
                  <a:pt x="345" y="266"/>
                </a:cubicBezTo>
                <a:cubicBezTo>
                  <a:pt x="345" y="265"/>
                  <a:pt x="342" y="263"/>
                  <a:pt x="342" y="263"/>
                </a:cubicBezTo>
                <a:cubicBezTo>
                  <a:pt x="343" y="258"/>
                  <a:pt x="343" y="258"/>
                  <a:pt x="343" y="258"/>
                </a:cubicBezTo>
                <a:cubicBezTo>
                  <a:pt x="347" y="258"/>
                  <a:pt x="347" y="258"/>
                  <a:pt x="347" y="258"/>
                </a:cubicBezTo>
                <a:cubicBezTo>
                  <a:pt x="349" y="257"/>
                  <a:pt x="349" y="257"/>
                  <a:pt x="349" y="257"/>
                </a:cubicBezTo>
                <a:close/>
                <a:moveTo>
                  <a:pt x="388" y="286"/>
                </a:moveTo>
                <a:cubicBezTo>
                  <a:pt x="388" y="286"/>
                  <a:pt x="388" y="286"/>
                  <a:pt x="388" y="286"/>
                </a:cubicBezTo>
                <a:cubicBezTo>
                  <a:pt x="388" y="286"/>
                  <a:pt x="392" y="290"/>
                  <a:pt x="392" y="290"/>
                </a:cubicBezTo>
                <a:cubicBezTo>
                  <a:pt x="391" y="295"/>
                  <a:pt x="391" y="295"/>
                  <a:pt x="391" y="295"/>
                </a:cubicBezTo>
                <a:cubicBezTo>
                  <a:pt x="391" y="295"/>
                  <a:pt x="391" y="297"/>
                  <a:pt x="393" y="297"/>
                </a:cubicBezTo>
                <a:cubicBezTo>
                  <a:pt x="395" y="298"/>
                  <a:pt x="398" y="298"/>
                  <a:pt x="398" y="296"/>
                </a:cubicBezTo>
                <a:cubicBezTo>
                  <a:pt x="398" y="294"/>
                  <a:pt x="399" y="292"/>
                  <a:pt x="400" y="291"/>
                </a:cubicBezTo>
                <a:cubicBezTo>
                  <a:pt x="401" y="289"/>
                  <a:pt x="403" y="286"/>
                  <a:pt x="403" y="286"/>
                </a:cubicBezTo>
                <a:cubicBezTo>
                  <a:pt x="403" y="286"/>
                  <a:pt x="404" y="286"/>
                  <a:pt x="405" y="285"/>
                </a:cubicBezTo>
                <a:cubicBezTo>
                  <a:pt x="406" y="285"/>
                  <a:pt x="404" y="282"/>
                  <a:pt x="404" y="282"/>
                </a:cubicBezTo>
                <a:cubicBezTo>
                  <a:pt x="404" y="282"/>
                  <a:pt x="403" y="282"/>
                  <a:pt x="405" y="278"/>
                </a:cubicBezTo>
                <a:cubicBezTo>
                  <a:pt x="407" y="275"/>
                  <a:pt x="407" y="275"/>
                  <a:pt x="407" y="275"/>
                </a:cubicBezTo>
                <a:cubicBezTo>
                  <a:pt x="407" y="274"/>
                  <a:pt x="408" y="271"/>
                  <a:pt x="408" y="270"/>
                </a:cubicBezTo>
                <a:cubicBezTo>
                  <a:pt x="407" y="268"/>
                  <a:pt x="406" y="263"/>
                  <a:pt x="406" y="263"/>
                </a:cubicBezTo>
                <a:cubicBezTo>
                  <a:pt x="404" y="265"/>
                  <a:pt x="404" y="265"/>
                  <a:pt x="404" y="265"/>
                </a:cubicBezTo>
                <a:cubicBezTo>
                  <a:pt x="404" y="265"/>
                  <a:pt x="402" y="267"/>
                  <a:pt x="400" y="267"/>
                </a:cubicBezTo>
                <a:cubicBezTo>
                  <a:pt x="398" y="268"/>
                  <a:pt x="396" y="269"/>
                  <a:pt x="396" y="270"/>
                </a:cubicBezTo>
                <a:cubicBezTo>
                  <a:pt x="396" y="270"/>
                  <a:pt x="396" y="273"/>
                  <a:pt x="395" y="274"/>
                </a:cubicBezTo>
                <a:cubicBezTo>
                  <a:pt x="394" y="275"/>
                  <a:pt x="391" y="278"/>
                  <a:pt x="391" y="278"/>
                </a:cubicBezTo>
                <a:cubicBezTo>
                  <a:pt x="389" y="283"/>
                  <a:pt x="389" y="283"/>
                  <a:pt x="389" y="283"/>
                </a:cubicBezTo>
                <a:cubicBezTo>
                  <a:pt x="389" y="283"/>
                  <a:pt x="388" y="286"/>
                  <a:pt x="388" y="286"/>
                </a:cubicBezTo>
                <a:close/>
                <a:moveTo>
                  <a:pt x="373" y="331"/>
                </a:moveTo>
                <a:cubicBezTo>
                  <a:pt x="373" y="331"/>
                  <a:pt x="373" y="331"/>
                  <a:pt x="373" y="331"/>
                </a:cubicBezTo>
                <a:cubicBezTo>
                  <a:pt x="371" y="330"/>
                  <a:pt x="369" y="328"/>
                  <a:pt x="369" y="326"/>
                </a:cubicBezTo>
                <a:cubicBezTo>
                  <a:pt x="369" y="325"/>
                  <a:pt x="370" y="323"/>
                  <a:pt x="370" y="323"/>
                </a:cubicBezTo>
                <a:cubicBezTo>
                  <a:pt x="370" y="323"/>
                  <a:pt x="368" y="322"/>
                  <a:pt x="368" y="321"/>
                </a:cubicBezTo>
                <a:cubicBezTo>
                  <a:pt x="368" y="321"/>
                  <a:pt x="370" y="317"/>
                  <a:pt x="370" y="315"/>
                </a:cubicBezTo>
                <a:cubicBezTo>
                  <a:pt x="369" y="314"/>
                  <a:pt x="370" y="308"/>
                  <a:pt x="370" y="308"/>
                </a:cubicBezTo>
                <a:cubicBezTo>
                  <a:pt x="370" y="308"/>
                  <a:pt x="373" y="307"/>
                  <a:pt x="373" y="308"/>
                </a:cubicBezTo>
                <a:cubicBezTo>
                  <a:pt x="373" y="309"/>
                  <a:pt x="372" y="312"/>
                  <a:pt x="372" y="313"/>
                </a:cubicBezTo>
                <a:cubicBezTo>
                  <a:pt x="372" y="314"/>
                  <a:pt x="371" y="318"/>
                  <a:pt x="371" y="319"/>
                </a:cubicBezTo>
                <a:cubicBezTo>
                  <a:pt x="371" y="319"/>
                  <a:pt x="372" y="318"/>
                  <a:pt x="374" y="320"/>
                </a:cubicBezTo>
                <a:cubicBezTo>
                  <a:pt x="376" y="322"/>
                  <a:pt x="376" y="325"/>
                  <a:pt x="376" y="325"/>
                </a:cubicBezTo>
                <a:cubicBezTo>
                  <a:pt x="374" y="327"/>
                  <a:pt x="374" y="327"/>
                  <a:pt x="374" y="327"/>
                </a:cubicBezTo>
                <a:cubicBezTo>
                  <a:pt x="373" y="331"/>
                  <a:pt x="373" y="331"/>
                  <a:pt x="373" y="331"/>
                </a:cubicBezTo>
                <a:close/>
                <a:moveTo>
                  <a:pt x="361" y="333"/>
                </a:moveTo>
                <a:cubicBezTo>
                  <a:pt x="361" y="333"/>
                  <a:pt x="361" y="333"/>
                  <a:pt x="361" y="333"/>
                </a:cubicBezTo>
                <a:cubicBezTo>
                  <a:pt x="361" y="333"/>
                  <a:pt x="360" y="337"/>
                  <a:pt x="360" y="338"/>
                </a:cubicBezTo>
                <a:cubicBezTo>
                  <a:pt x="360" y="338"/>
                  <a:pt x="361" y="338"/>
                  <a:pt x="362" y="338"/>
                </a:cubicBezTo>
                <a:cubicBezTo>
                  <a:pt x="363" y="337"/>
                  <a:pt x="364" y="337"/>
                  <a:pt x="365" y="336"/>
                </a:cubicBezTo>
                <a:cubicBezTo>
                  <a:pt x="366" y="335"/>
                  <a:pt x="369" y="333"/>
                  <a:pt x="370" y="333"/>
                </a:cubicBezTo>
                <a:cubicBezTo>
                  <a:pt x="371" y="332"/>
                  <a:pt x="366" y="330"/>
                  <a:pt x="366" y="330"/>
                </a:cubicBezTo>
                <a:cubicBezTo>
                  <a:pt x="361" y="333"/>
                  <a:pt x="361" y="333"/>
                  <a:pt x="361" y="333"/>
                </a:cubicBezTo>
                <a:close/>
                <a:moveTo>
                  <a:pt x="225" y="132"/>
                </a:moveTo>
                <a:cubicBezTo>
                  <a:pt x="225" y="132"/>
                  <a:pt x="225" y="132"/>
                  <a:pt x="225" y="132"/>
                </a:cubicBezTo>
                <a:cubicBezTo>
                  <a:pt x="227" y="133"/>
                  <a:pt x="227" y="133"/>
                  <a:pt x="227" y="133"/>
                </a:cubicBezTo>
                <a:cubicBezTo>
                  <a:pt x="227" y="133"/>
                  <a:pt x="228" y="132"/>
                  <a:pt x="229" y="131"/>
                </a:cubicBezTo>
                <a:cubicBezTo>
                  <a:pt x="230" y="130"/>
                  <a:pt x="228" y="129"/>
                  <a:pt x="228" y="129"/>
                </a:cubicBezTo>
                <a:cubicBezTo>
                  <a:pt x="227" y="130"/>
                  <a:pt x="227" y="130"/>
                  <a:pt x="227" y="130"/>
                </a:cubicBezTo>
                <a:cubicBezTo>
                  <a:pt x="227" y="130"/>
                  <a:pt x="225" y="132"/>
                  <a:pt x="225" y="132"/>
                </a:cubicBezTo>
                <a:close/>
                <a:moveTo>
                  <a:pt x="164" y="164"/>
                </a:moveTo>
                <a:cubicBezTo>
                  <a:pt x="164" y="164"/>
                  <a:pt x="164" y="164"/>
                  <a:pt x="164" y="164"/>
                </a:cubicBezTo>
                <a:cubicBezTo>
                  <a:pt x="165" y="165"/>
                  <a:pt x="165" y="165"/>
                  <a:pt x="165" y="165"/>
                </a:cubicBezTo>
                <a:cubicBezTo>
                  <a:pt x="165" y="165"/>
                  <a:pt x="166" y="163"/>
                  <a:pt x="168" y="162"/>
                </a:cubicBezTo>
                <a:cubicBezTo>
                  <a:pt x="169" y="161"/>
                  <a:pt x="167" y="161"/>
                  <a:pt x="167" y="161"/>
                </a:cubicBezTo>
                <a:cubicBezTo>
                  <a:pt x="165" y="162"/>
                  <a:pt x="165" y="162"/>
                  <a:pt x="165" y="162"/>
                </a:cubicBezTo>
                <a:cubicBezTo>
                  <a:pt x="165" y="162"/>
                  <a:pt x="164" y="163"/>
                  <a:pt x="164" y="164"/>
                </a:cubicBezTo>
                <a:close/>
                <a:moveTo>
                  <a:pt x="174" y="162"/>
                </a:moveTo>
                <a:cubicBezTo>
                  <a:pt x="174" y="162"/>
                  <a:pt x="174" y="162"/>
                  <a:pt x="174" y="162"/>
                </a:cubicBezTo>
                <a:cubicBezTo>
                  <a:pt x="174" y="164"/>
                  <a:pt x="174" y="164"/>
                  <a:pt x="174" y="164"/>
                </a:cubicBezTo>
                <a:cubicBezTo>
                  <a:pt x="174" y="164"/>
                  <a:pt x="177" y="165"/>
                  <a:pt x="179" y="166"/>
                </a:cubicBezTo>
                <a:cubicBezTo>
                  <a:pt x="182" y="167"/>
                  <a:pt x="180" y="164"/>
                  <a:pt x="180" y="164"/>
                </a:cubicBezTo>
                <a:cubicBezTo>
                  <a:pt x="178" y="162"/>
                  <a:pt x="178" y="162"/>
                  <a:pt x="178" y="162"/>
                </a:cubicBezTo>
                <a:cubicBezTo>
                  <a:pt x="178" y="162"/>
                  <a:pt x="175" y="161"/>
                  <a:pt x="174" y="162"/>
                </a:cubicBezTo>
                <a:close/>
                <a:moveTo>
                  <a:pt x="211" y="164"/>
                </a:moveTo>
                <a:cubicBezTo>
                  <a:pt x="211" y="164"/>
                  <a:pt x="211" y="164"/>
                  <a:pt x="211" y="164"/>
                </a:cubicBezTo>
                <a:cubicBezTo>
                  <a:pt x="210" y="166"/>
                  <a:pt x="210" y="166"/>
                  <a:pt x="210" y="166"/>
                </a:cubicBezTo>
                <a:cubicBezTo>
                  <a:pt x="210" y="166"/>
                  <a:pt x="212" y="168"/>
                  <a:pt x="213" y="170"/>
                </a:cubicBezTo>
                <a:cubicBezTo>
                  <a:pt x="214" y="170"/>
                  <a:pt x="218" y="174"/>
                  <a:pt x="220" y="174"/>
                </a:cubicBezTo>
                <a:cubicBezTo>
                  <a:pt x="228" y="177"/>
                  <a:pt x="215" y="167"/>
                  <a:pt x="214" y="166"/>
                </a:cubicBezTo>
                <a:cubicBezTo>
                  <a:pt x="214" y="166"/>
                  <a:pt x="211" y="163"/>
                  <a:pt x="211" y="164"/>
                </a:cubicBezTo>
                <a:close/>
                <a:moveTo>
                  <a:pt x="258" y="178"/>
                </a:moveTo>
                <a:cubicBezTo>
                  <a:pt x="258" y="178"/>
                  <a:pt x="258" y="178"/>
                  <a:pt x="258" y="178"/>
                </a:cubicBezTo>
                <a:cubicBezTo>
                  <a:pt x="260" y="180"/>
                  <a:pt x="260" y="180"/>
                  <a:pt x="260" y="180"/>
                </a:cubicBezTo>
                <a:cubicBezTo>
                  <a:pt x="260" y="180"/>
                  <a:pt x="263" y="179"/>
                  <a:pt x="265" y="178"/>
                </a:cubicBezTo>
                <a:cubicBezTo>
                  <a:pt x="267" y="178"/>
                  <a:pt x="265" y="176"/>
                  <a:pt x="265" y="176"/>
                </a:cubicBezTo>
                <a:cubicBezTo>
                  <a:pt x="262" y="176"/>
                  <a:pt x="262" y="176"/>
                  <a:pt x="262" y="176"/>
                </a:cubicBezTo>
                <a:cubicBezTo>
                  <a:pt x="262" y="176"/>
                  <a:pt x="258" y="177"/>
                  <a:pt x="258" y="178"/>
                </a:cubicBezTo>
                <a:close/>
                <a:moveTo>
                  <a:pt x="238" y="73"/>
                </a:moveTo>
                <a:cubicBezTo>
                  <a:pt x="238" y="73"/>
                  <a:pt x="238" y="73"/>
                  <a:pt x="238" y="73"/>
                </a:cubicBezTo>
                <a:cubicBezTo>
                  <a:pt x="238" y="73"/>
                  <a:pt x="234" y="75"/>
                  <a:pt x="234" y="75"/>
                </a:cubicBezTo>
                <a:cubicBezTo>
                  <a:pt x="233" y="75"/>
                  <a:pt x="234" y="77"/>
                  <a:pt x="235" y="77"/>
                </a:cubicBezTo>
                <a:cubicBezTo>
                  <a:pt x="236" y="78"/>
                  <a:pt x="239" y="79"/>
                  <a:pt x="239" y="79"/>
                </a:cubicBezTo>
                <a:cubicBezTo>
                  <a:pt x="240" y="79"/>
                  <a:pt x="243" y="77"/>
                  <a:pt x="245" y="75"/>
                </a:cubicBezTo>
                <a:cubicBezTo>
                  <a:pt x="247" y="74"/>
                  <a:pt x="243" y="73"/>
                  <a:pt x="243" y="73"/>
                </a:cubicBezTo>
                <a:cubicBezTo>
                  <a:pt x="238" y="73"/>
                  <a:pt x="238" y="73"/>
                  <a:pt x="238" y="73"/>
                </a:cubicBezTo>
                <a:close/>
                <a:moveTo>
                  <a:pt x="202" y="66"/>
                </a:moveTo>
                <a:cubicBezTo>
                  <a:pt x="202" y="66"/>
                  <a:pt x="202" y="66"/>
                  <a:pt x="202" y="66"/>
                </a:cubicBezTo>
                <a:cubicBezTo>
                  <a:pt x="202" y="66"/>
                  <a:pt x="198" y="66"/>
                  <a:pt x="197" y="66"/>
                </a:cubicBezTo>
                <a:cubicBezTo>
                  <a:pt x="197" y="66"/>
                  <a:pt x="196" y="67"/>
                  <a:pt x="195" y="68"/>
                </a:cubicBezTo>
                <a:cubicBezTo>
                  <a:pt x="194" y="69"/>
                  <a:pt x="194" y="71"/>
                  <a:pt x="193" y="73"/>
                </a:cubicBezTo>
                <a:cubicBezTo>
                  <a:pt x="193" y="75"/>
                  <a:pt x="194" y="75"/>
                  <a:pt x="194" y="75"/>
                </a:cubicBezTo>
                <a:cubicBezTo>
                  <a:pt x="195" y="76"/>
                  <a:pt x="195" y="76"/>
                  <a:pt x="197" y="78"/>
                </a:cubicBezTo>
                <a:cubicBezTo>
                  <a:pt x="199" y="79"/>
                  <a:pt x="201" y="77"/>
                  <a:pt x="203" y="76"/>
                </a:cubicBezTo>
                <a:cubicBezTo>
                  <a:pt x="206" y="75"/>
                  <a:pt x="204" y="74"/>
                  <a:pt x="205" y="72"/>
                </a:cubicBezTo>
                <a:cubicBezTo>
                  <a:pt x="205" y="71"/>
                  <a:pt x="204" y="68"/>
                  <a:pt x="204" y="68"/>
                </a:cubicBezTo>
                <a:cubicBezTo>
                  <a:pt x="204" y="67"/>
                  <a:pt x="202" y="66"/>
                  <a:pt x="202" y="66"/>
                </a:cubicBezTo>
                <a:close/>
                <a:moveTo>
                  <a:pt x="236" y="103"/>
                </a:moveTo>
                <a:cubicBezTo>
                  <a:pt x="236" y="103"/>
                  <a:pt x="236" y="103"/>
                  <a:pt x="236" y="103"/>
                </a:cubicBezTo>
                <a:cubicBezTo>
                  <a:pt x="236" y="103"/>
                  <a:pt x="235" y="105"/>
                  <a:pt x="235" y="105"/>
                </a:cubicBezTo>
                <a:cubicBezTo>
                  <a:pt x="235" y="105"/>
                  <a:pt x="235" y="107"/>
                  <a:pt x="235" y="107"/>
                </a:cubicBezTo>
                <a:cubicBezTo>
                  <a:pt x="235" y="107"/>
                  <a:pt x="234" y="108"/>
                  <a:pt x="233" y="109"/>
                </a:cubicBezTo>
                <a:cubicBezTo>
                  <a:pt x="231" y="111"/>
                  <a:pt x="233" y="111"/>
                  <a:pt x="234" y="112"/>
                </a:cubicBezTo>
                <a:cubicBezTo>
                  <a:pt x="235" y="114"/>
                  <a:pt x="234" y="113"/>
                  <a:pt x="235" y="113"/>
                </a:cubicBezTo>
                <a:cubicBezTo>
                  <a:pt x="235" y="114"/>
                  <a:pt x="236" y="113"/>
                  <a:pt x="238" y="112"/>
                </a:cubicBezTo>
                <a:cubicBezTo>
                  <a:pt x="240" y="111"/>
                  <a:pt x="239" y="111"/>
                  <a:pt x="239" y="111"/>
                </a:cubicBezTo>
                <a:cubicBezTo>
                  <a:pt x="239" y="111"/>
                  <a:pt x="237" y="108"/>
                  <a:pt x="237" y="108"/>
                </a:cubicBezTo>
                <a:cubicBezTo>
                  <a:pt x="237" y="108"/>
                  <a:pt x="237" y="107"/>
                  <a:pt x="237" y="107"/>
                </a:cubicBezTo>
                <a:cubicBezTo>
                  <a:pt x="237" y="106"/>
                  <a:pt x="238" y="106"/>
                  <a:pt x="239" y="105"/>
                </a:cubicBezTo>
                <a:cubicBezTo>
                  <a:pt x="240" y="103"/>
                  <a:pt x="240" y="102"/>
                  <a:pt x="240" y="102"/>
                </a:cubicBezTo>
                <a:cubicBezTo>
                  <a:pt x="240" y="101"/>
                  <a:pt x="238" y="101"/>
                  <a:pt x="238" y="101"/>
                </a:cubicBezTo>
                <a:cubicBezTo>
                  <a:pt x="238" y="101"/>
                  <a:pt x="236" y="102"/>
                  <a:pt x="236" y="103"/>
                </a:cubicBezTo>
                <a:close/>
                <a:moveTo>
                  <a:pt x="233" y="105"/>
                </a:moveTo>
                <a:cubicBezTo>
                  <a:pt x="233" y="105"/>
                  <a:pt x="233" y="105"/>
                  <a:pt x="233" y="105"/>
                </a:cubicBezTo>
                <a:cubicBezTo>
                  <a:pt x="232" y="103"/>
                  <a:pt x="232" y="103"/>
                  <a:pt x="232" y="103"/>
                </a:cubicBezTo>
                <a:cubicBezTo>
                  <a:pt x="232" y="103"/>
                  <a:pt x="231" y="102"/>
                  <a:pt x="228" y="102"/>
                </a:cubicBezTo>
                <a:cubicBezTo>
                  <a:pt x="226" y="102"/>
                  <a:pt x="226" y="103"/>
                  <a:pt x="224" y="103"/>
                </a:cubicBezTo>
                <a:cubicBezTo>
                  <a:pt x="222" y="103"/>
                  <a:pt x="222" y="105"/>
                  <a:pt x="222" y="106"/>
                </a:cubicBezTo>
                <a:cubicBezTo>
                  <a:pt x="221" y="108"/>
                  <a:pt x="222" y="107"/>
                  <a:pt x="223" y="108"/>
                </a:cubicBezTo>
                <a:cubicBezTo>
                  <a:pt x="224" y="109"/>
                  <a:pt x="223" y="109"/>
                  <a:pt x="224" y="112"/>
                </a:cubicBezTo>
                <a:cubicBezTo>
                  <a:pt x="224" y="114"/>
                  <a:pt x="225" y="113"/>
                  <a:pt x="225" y="113"/>
                </a:cubicBezTo>
                <a:cubicBezTo>
                  <a:pt x="226" y="114"/>
                  <a:pt x="227" y="113"/>
                  <a:pt x="229" y="112"/>
                </a:cubicBezTo>
                <a:cubicBezTo>
                  <a:pt x="231" y="110"/>
                  <a:pt x="229" y="110"/>
                  <a:pt x="229" y="110"/>
                </a:cubicBezTo>
                <a:cubicBezTo>
                  <a:pt x="229" y="110"/>
                  <a:pt x="231" y="109"/>
                  <a:pt x="233" y="107"/>
                </a:cubicBezTo>
                <a:cubicBezTo>
                  <a:pt x="234" y="105"/>
                  <a:pt x="233" y="105"/>
                  <a:pt x="233" y="105"/>
                </a:cubicBezTo>
                <a:close/>
                <a:moveTo>
                  <a:pt x="284" y="139"/>
                </a:moveTo>
                <a:cubicBezTo>
                  <a:pt x="284" y="139"/>
                  <a:pt x="284" y="139"/>
                  <a:pt x="284" y="139"/>
                </a:cubicBezTo>
                <a:cubicBezTo>
                  <a:pt x="283" y="139"/>
                  <a:pt x="282" y="141"/>
                  <a:pt x="282" y="141"/>
                </a:cubicBezTo>
                <a:cubicBezTo>
                  <a:pt x="282" y="141"/>
                  <a:pt x="281" y="142"/>
                  <a:pt x="281" y="143"/>
                </a:cubicBezTo>
                <a:cubicBezTo>
                  <a:pt x="280" y="143"/>
                  <a:pt x="279" y="145"/>
                  <a:pt x="279" y="145"/>
                </a:cubicBezTo>
                <a:cubicBezTo>
                  <a:pt x="279" y="145"/>
                  <a:pt x="280" y="146"/>
                  <a:pt x="281" y="146"/>
                </a:cubicBezTo>
                <a:cubicBezTo>
                  <a:pt x="282" y="147"/>
                  <a:pt x="282" y="147"/>
                  <a:pt x="283" y="147"/>
                </a:cubicBezTo>
                <a:cubicBezTo>
                  <a:pt x="284" y="147"/>
                  <a:pt x="284" y="147"/>
                  <a:pt x="287" y="147"/>
                </a:cubicBezTo>
                <a:cubicBezTo>
                  <a:pt x="291" y="147"/>
                  <a:pt x="294" y="147"/>
                  <a:pt x="295" y="147"/>
                </a:cubicBezTo>
                <a:cubicBezTo>
                  <a:pt x="295" y="147"/>
                  <a:pt x="297" y="146"/>
                  <a:pt x="297" y="146"/>
                </a:cubicBezTo>
                <a:cubicBezTo>
                  <a:pt x="297" y="145"/>
                  <a:pt x="297" y="145"/>
                  <a:pt x="296" y="144"/>
                </a:cubicBezTo>
                <a:cubicBezTo>
                  <a:pt x="295" y="142"/>
                  <a:pt x="293" y="141"/>
                  <a:pt x="293" y="141"/>
                </a:cubicBezTo>
                <a:cubicBezTo>
                  <a:pt x="292" y="141"/>
                  <a:pt x="293" y="139"/>
                  <a:pt x="294" y="140"/>
                </a:cubicBezTo>
                <a:cubicBezTo>
                  <a:pt x="294" y="140"/>
                  <a:pt x="297" y="143"/>
                  <a:pt x="297" y="143"/>
                </a:cubicBezTo>
                <a:cubicBezTo>
                  <a:pt x="298" y="143"/>
                  <a:pt x="300" y="143"/>
                  <a:pt x="300" y="141"/>
                </a:cubicBezTo>
                <a:cubicBezTo>
                  <a:pt x="299" y="140"/>
                  <a:pt x="301" y="138"/>
                  <a:pt x="298" y="137"/>
                </a:cubicBezTo>
                <a:cubicBezTo>
                  <a:pt x="296" y="136"/>
                  <a:pt x="295" y="135"/>
                  <a:pt x="294" y="135"/>
                </a:cubicBezTo>
                <a:cubicBezTo>
                  <a:pt x="292" y="135"/>
                  <a:pt x="295" y="136"/>
                  <a:pt x="291" y="133"/>
                </a:cubicBezTo>
                <a:cubicBezTo>
                  <a:pt x="287" y="130"/>
                  <a:pt x="287" y="131"/>
                  <a:pt x="287" y="131"/>
                </a:cubicBezTo>
                <a:cubicBezTo>
                  <a:pt x="287" y="131"/>
                  <a:pt x="289" y="128"/>
                  <a:pt x="288" y="127"/>
                </a:cubicBezTo>
                <a:cubicBezTo>
                  <a:pt x="288" y="127"/>
                  <a:pt x="284" y="126"/>
                  <a:pt x="284" y="126"/>
                </a:cubicBezTo>
                <a:cubicBezTo>
                  <a:pt x="284" y="126"/>
                  <a:pt x="279" y="127"/>
                  <a:pt x="279" y="127"/>
                </a:cubicBezTo>
                <a:cubicBezTo>
                  <a:pt x="278" y="128"/>
                  <a:pt x="277" y="129"/>
                  <a:pt x="277" y="129"/>
                </a:cubicBezTo>
                <a:cubicBezTo>
                  <a:pt x="277" y="131"/>
                  <a:pt x="277" y="131"/>
                  <a:pt x="277" y="131"/>
                </a:cubicBezTo>
                <a:cubicBezTo>
                  <a:pt x="275" y="132"/>
                  <a:pt x="275" y="132"/>
                  <a:pt x="275" y="132"/>
                </a:cubicBezTo>
                <a:cubicBezTo>
                  <a:pt x="275" y="132"/>
                  <a:pt x="274" y="134"/>
                  <a:pt x="274" y="134"/>
                </a:cubicBezTo>
                <a:cubicBezTo>
                  <a:pt x="273" y="134"/>
                  <a:pt x="271" y="135"/>
                  <a:pt x="271" y="135"/>
                </a:cubicBezTo>
                <a:cubicBezTo>
                  <a:pt x="270" y="135"/>
                  <a:pt x="268" y="135"/>
                  <a:pt x="268" y="136"/>
                </a:cubicBezTo>
                <a:cubicBezTo>
                  <a:pt x="267" y="137"/>
                  <a:pt x="264" y="138"/>
                  <a:pt x="264" y="138"/>
                </a:cubicBezTo>
                <a:cubicBezTo>
                  <a:pt x="264" y="138"/>
                  <a:pt x="263" y="139"/>
                  <a:pt x="265" y="141"/>
                </a:cubicBezTo>
                <a:cubicBezTo>
                  <a:pt x="267" y="142"/>
                  <a:pt x="269" y="142"/>
                  <a:pt x="269" y="143"/>
                </a:cubicBezTo>
                <a:cubicBezTo>
                  <a:pt x="270" y="143"/>
                  <a:pt x="270" y="143"/>
                  <a:pt x="271" y="143"/>
                </a:cubicBezTo>
                <a:cubicBezTo>
                  <a:pt x="272" y="144"/>
                  <a:pt x="272" y="144"/>
                  <a:pt x="274" y="144"/>
                </a:cubicBezTo>
                <a:cubicBezTo>
                  <a:pt x="275" y="143"/>
                  <a:pt x="277" y="143"/>
                  <a:pt x="277" y="142"/>
                </a:cubicBezTo>
                <a:cubicBezTo>
                  <a:pt x="278" y="141"/>
                  <a:pt x="278" y="140"/>
                  <a:pt x="279" y="139"/>
                </a:cubicBezTo>
                <a:cubicBezTo>
                  <a:pt x="279" y="138"/>
                  <a:pt x="279" y="137"/>
                  <a:pt x="281" y="137"/>
                </a:cubicBezTo>
                <a:cubicBezTo>
                  <a:pt x="282" y="137"/>
                  <a:pt x="284" y="136"/>
                  <a:pt x="284" y="136"/>
                </a:cubicBezTo>
                <a:cubicBezTo>
                  <a:pt x="284" y="136"/>
                  <a:pt x="284" y="139"/>
                  <a:pt x="284" y="139"/>
                </a:cubicBezTo>
                <a:close/>
                <a:moveTo>
                  <a:pt x="289" y="182"/>
                </a:moveTo>
                <a:cubicBezTo>
                  <a:pt x="289" y="182"/>
                  <a:pt x="289" y="182"/>
                  <a:pt x="289" y="182"/>
                </a:cubicBezTo>
                <a:cubicBezTo>
                  <a:pt x="288" y="181"/>
                  <a:pt x="288" y="181"/>
                  <a:pt x="288" y="181"/>
                </a:cubicBezTo>
                <a:cubicBezTo>
                  <a:pt x="288" y="180"/>
                  <a:pt x="288" y="180"/>
                  <a:pt x="288" y="180"/>
                </a:cubicBezTo>
                <a:cubicBezTo>
                  <a:pt x="285" y="177"/>
                  <a:pt x="285" y="177"/>
                  <a:pt x="285" y="177"/>
                </a:cubicBezTo>
                <a:cubicBezTo>
                  <a:pt x="285" y="177"/>
                  <a:pt x="289" y="176"/>
                  <a:pt x="291" y="175"/>
                </a:cubicBezTo>
                <a:cubicBezTo>
                  <a:pt x="294" y="174"/>
                  <a:pt x="291" y="173"/>
                  <a:pt x="291" y="172"/>
                </a:cubicBezTo>
                <a:cubicBezTo>
                  <a:pt x="291" y="172"/>
                  <a:pt x="290" y="172"/>
                  <a:pt x="288" y="172"/>
                </a:cubicBezTo>
                <a:cubicBezTo>
                  <a:pt x="287" y="172"/>
                  <a:pt x="286" y="172"/>
                  <a:pt x="284" y="173"/>
                </a:cubicBezTo>
                <a:cubicBezTo>
                  <a:pt x="283" y="173"/>
                  <a:pt x="282" y="171"/>
                  <a:pt x="282" y="171"/>
                </a:cubicBezTo>
                <a:cubicBezTo>
                  <a:pt x="281" y="171"/>
                  <a:pt x="277" y="171"/>
                  <a:pt x="276" y="171"/>
                </a:cubicBezTo>
                <a:cubicBezTo>
                  <a:pt x="276" y="171"/>
                  <a:pt x="275" y="173"/>
                  <a:pt x="274" y="174"/>
                </a:cubicBezTo>
                <a:cubicBezTo>
                  <a:pt x="273" y="175"/>
                  <a:pt x="272" y="176"/>
                  <a:pt x="271" y="176"/>
                </a:cubicBezTo>
                <a:cubicBezTo>
                  <a:pt x="270" y="177"/>
                  <a:pt x="274" y="179"/>
                  <a:pt x="275" y="179"/>
                </a:cubicBezTo>
                <a:cubicBezTo>
                  <a:pt x="275" y="180"/>
                  <a:pt x="278" y="180"/>
                  <a:pt x="278" y="181"/>
                </a:cubicBezTo>
                <a:cubicBezTo>
                  <a:pt x="279" y="181"/>
                  <a:pt x="282" y="183"/>
                  <a:pt x="283" y="183"/>
                </a:cubicBezTo>
                <a:cubicBezTo>
                  <a:pt x="284" y="184"/>
                  <a:pt x="282" y="185"/>
                  <a:pt x="281" y="187"/>
                </a:cubicBezTo>
                <a:cubicBezTo>
                  <a:pt x="280" y="189"/>
                  <a:pt x="279" y="189"/>
                  <a:pt x="278" y="190"/>
                </a:cubicBezTo>
                <a:cubicBezTo>
                  <a:pt x="277" y="191"/>
                  <a:pt x="279" y="192"/>
                  <a:pt x="280" y="193"/>
                </a:cubicBezTo>
                <a:cubicBezTo>
                  <a:pt x="281" y="194"/>
                  <a:pt x="283" y="195"/>
                  <a:pt x="283" y="195"/>
                </a:cubicBezTo>
                <a:cubicBezTo>
                  <a:pt x="284" y="195"/>
                  <a:pt x="287" y="193"/>
                  <a:pt x="287" y="193"/>
                </a:cubicBezTo>
                <a:cubicBezTo>
                  <a:pt x="287" y="193"/>
                  <a:pt x="288" y="190"/>
                  <a:pt x="288" y="190"/>
                </a:cubicBezTo>
                <a:cubicBezTo>
                  <a:pt x="288" y="189"/>
                  <a:pt x="289" y="187"/>
                  <a:pt x="289" y="187"/>
                </a:cubicBezTo>
                <a:cubicBezTo>
                  <a:pt x="290" y="186"/>
                  <a:pt x="290" y="186"/>
                  <a:pt x="290" y="186"/>
                </a:cubicBezTo>
                <a:cubicBezTo>
                  <a:pt x="289" y="182"/>
                  <a:pt x="289" y="182"/>
                  <a:pt x="289" y="182"/>
                </a:cubicBezTo>
                <a:close/>
                <a:moveTo>
                  <a:pt x="316" y="209"/>
                </a:moveTo>
                <a:cubicBezTo>
                  <a:pt x="316" y="209"/>
                  <a:pt x="316" y="209"/>
                  <a:pt x="316" y="209"/>
                </a:cubicBezTo>
                <a:cubicBezTo>
                  <a:pt x="317" y="208"/>
                  <a:pt x="319" y="206"/>
                  <a:pt x="319" y="205"/>
                </a:cubicBezTo>
                <a:cubicBezTo>
                  <a:pt x="319" y="205"/>
                  <a:pt x="321" y="205"/>
                  <a:pt x="322" y="205"/>
                </a:cubicBezTo>
                <a:cubicBezTo>
                  <a:pt x="322" y="205"/>
                  <a:pt x="326" y="206"/>
                  <a:pt x="326" y="206"/>
                </a:cubicBezTo>
                <a:cubicBezTo>
                  <a:pt x="326" y="206"/>
                  <a:pt x="329" y="206"/>
                  <a:pt x="329" y="206"/>
                </a:cubicBezTo>
                <a:cubicBezTo>
                  <a:pt x="329" y="206"/>
                  <a:pt x="332" y="204"/>
                  <a:pt x="332" y="204"/>
                </a:cubicBezTo>
                <a:cubicBezTo>
                  <a:pt x="333" y="204"/>
                  <a:pt x="336" y="207"/>
                  <a:pt x="336" y="207"/>
                </a:cubicBezTo>
                <a:cubicBezTo>
                  <a:pt x="336" y="207"/>
                  <a:pt x="334" y="210"/>
                  <a:pt x="333" y="210"/>
                </a:cubicBezTo>
                <a:cubicBezTo>
                  <a:pt x="332" y="211"/>
                  <a:pt x="331" y="211"/>
                  <a:pt x="330" y="212"/>
                </a:cubicBezTo>
                <a:cubicBezTo>
                  <a:pt x="329" y="214"/>
                  <a:pt x="329" y="214"/>
                  <a:pt x="329" y="215"/>
                </a:cubicBezTo>
                <a:cubicBezTo>
                  <a:pt x="328" y="215"/>
                  <a:pt x="327" y="217"/>
                  <a:pt x="325" y="215"/>
                </a:cubicBezTo>
                <a:cubicBezTo>
                  <a:pt x="323" y="214"/>
                  <a:pt x="321" y="212"/>
                  <a:pt x="321" y="212"/>
                </a:cubicBezTo>
                <a:cubicBezTo>
                  <a:pt x="321" y="212"/>
                  <a:pt x="319" y="213"/>
                  <a:pt x="318" y="213"/>
                </a:cubicBezTo>
                <a:cubicBezTo>
                  <a:pt x="317" y="214"/>
                  <a:pt x="315" y="213"/>
                  <a:pt x="315" y="213"/>
                </a:cubicBezTo>
                <a:cubicBezTo>
                  <a:pt x="316" y="212"/>
                  <a:pt x="315" y="210"/>
                  <a:pt x="316" y="209"/>
                </a:cubicBezTo>
                <a:close/>
                <a:moveTo>
                  <a:pt x="295" y="229"/>
                </a:moveTo>
                <a:cubicBezTo>
                  <a:pt x="295" y="229"/>
                  <a:pt x="295" y="229"/>
                  <a:pt x="295" y="229"/>
                </a:cubicBezTo>
                <a:cubicBezTo>
                  <a:pt x="295" y="229"/>
                  <a:pt x="291" y="227"/>
                  <a:pt x="292" y="226"/>
                </a:cubicBezTo>
                <a:cubicBezTo>
                  <a:pt x="293" y="224"/>
                  <a:pt x="297" y="220"/>
                  <a:pt x="298" y="219"/>
                </a:cubicBezTo>
                <a:cubicBezTo>
                  <a:pt x="298" y="219"/>
                  <a:pt x="301" y="220"/>
                  <a:pt x="301" y="220"/>
                </a:cubicBezTo>
                <a:cubicBezTo>
                  <a:pt x="302" y="220"/>
                  <a:pt x="303" y="217"/>
                  <a:pt x="304" y="217"/>
                </a:cubicBezTo>
                <a:cubicBezTo>
                  <a:pt x="304" y="217"/>
                  <a:pt x="308" y="217"/>
                  <a:pt x="308" y="217"/>
                </a:cubicBezTo>
                <a:cubicBezTo>
                  <a:pt x="308" y="217"/>
                  <a:pt x="306" y="221"/>
                  <a:pt x="304" y="222"/>
                </a:cubicBezTo>
                <a:cubicBezTo>
                  <a:pt x="302" y="223"/>
                  <a:pt x="301" y="223"/>
                  <a:pt x="301" y="224"/>
                </a:cubicBezTo>
                <a:cubicBezTo>
                  <a:pt x="300" y="225"/>
                  <a:pt x="299" y="226"/>
                  <a:pt x="299" y="227"/>
                </a:cubicBezTo>
                <a:cubicBezTo>
                  <a:pt x="298" y="227"/>
                  <a:pt x="295" y="229"/>
                  <a:pt x="295" y="229"/>
                </a:cubicBezTo>
                <a:close/>
                <a:moveTo>
                  <a:pt x="282" y="268"/>
                </a:moveTo>
                <a:cubicBezTo>
                  <a:pt x="282" y="268"/>
                  <a:pt x="282" y="268"/>
                  <a:pt x="282" y="268"/>
                </a:cubicBezTo>
                <a:cubicBezTo>
                  <a:pt x="283" y="269"/>
                  <a:pt x="281" y="273"/>
                  <a:pt x="278" y="271"/>
                </a:cubicBezTo>
                <a:cubicBezTo>
                  <a:pt x="278" y="271"/>
                  <a:pt x="277" y="269"/>
                  <a:pt x="279" y="268"/>
                </a:cubicBezTo>
                <a:cubicBezTo>
                  <a:pt x="280" y="268"/>
                  <a:pt x="282" y="268"/>
                  <a:pt x="282" y="268"/>
                </a:cubicBezTo>
                <a:close/>
                <a:moveTo>
                  <a:pt x="279" y="292"/>
                </a:moveTo>
                <a:cubicBezTo>
                  <a:pt x="279" y="292"/>
                  <a:pt x="279" y="292"/>
                  <a:pt x="279" y="292"/>
                </a:cubicBezTo>
                <a:cubicBezTo>
                  <a:pt x="279" y="292"/>
                  <a:pt x="281" y="290"/>
                  <a:pt x="281" y="290"/>
                </a:cubicBezTo>
                <a:cubicBezTo>
                  <a:pt x="282" y="290"/>
                  <a:pt x="283" y="291"/>
                  <a:pt x="283" y="291"/>
                </a:cubicBezTo>
                <a:cubicBezTo>
                  <a:pt x="283" y="291"/>
                  <a:pt x="286" y="293"/>
                  <a:pt x="286" y="293"/>
                </a:cubicBezTo>
                <a:cubicBezTo>
                  <a:pt x="286" y="294"/>
                  <a:pt x="287" y="296"/>
                  <a:pt x="286" y="296"/>
                </a:cubicBezTo>
                <a:cubicBezTo>
                  <a:pt x="285" y="297"/>
                  <a:pt x="284" y="298"/>
                  <a:pt x="283" y="297"/>
                </a:cubicBezTo>
                <a:cubicBezTo>
                  <a:pt x="282" y="297"/>
                  <a:pt x="281" y="297"/>
                  <a:pt x="281" y="296"/>
                </a:cubicBezTo>
                <a:cubicBezTo>
                  <a:pt x="281" y="295"/>
                  <a:pt x="281" y="295"/>
                  <a:pt x="281" y="294"/>
                </a:cubicBezTo>
                <a:cubicBezTo>
                  <a:pt x="281" y="294"/>
                  <a:pt x="279" y="294"/>
                  <a:pt x="279" y="294"/>
                </a:cubicBezTo>
                <a:cubicBezTo>
                  <a:pt x="279" y="292"/>
                  <a:pt x="279" y="292"/>
                  <a:pt x="279" y="292"/>
                </a:cubicBezTo>
                <a:close/>
                <a:moveTo>
                  <a:pt x="238" y="279"/>
                </a:moveTo>
                <a:cubicBezTo>
                  <a:pt x="238" y="279"/>
                  <a:pt x="238" y="279"/>
                  <a:pt x="238" y="279"/>
                </a:cubicBezTo>
                <a:cubicBezTo>
                  <a:pt x="239" y="279"/>
                  <a:pt x="241" y="278"/>
                  <a:pt x="241" y="279"/>
                </a:cubicBezTo>
                <a:cubicBezTo>
                  <a:pt x="242" y="280"/>
                  <a:pt x="243" y="280"/>
                  <a:pt x="243" y="281"/>
                </a:cubicBezTo>
                <a:cubicBezTo>
                  <a:pt x="243" y="281"/>
                  <a:pt x="244" y="282"/>
                  <a:pt x="242" y="283"/>
                </a:cubicBezTo>
                <a:cubicBezTo>
                  <a:pt x="240" y="283"/>
                  <a:pt x="239" y="283"/>
                  <a:pt x="239" y="283"/>
                </a:cubicBezTo>
                <a:cubicBezTo>
                  <a:pt x="240" y="286"/>
                  <a:pt x="240" y="286"/>
                  <a:pt x="240" y="286"/>
                </a:cubicBezTo>
                <a:cubicBezTo>
                  <a:pt x="240" y="286"/>
                  <a:pt x="242" y="286"/>
                  <a:pt x="239" y="288"/>
                </a:cubicBezTo>
                <a:cubicBezTo>
                  <a:pt x="237" y="290"/>
                  <a:pt x="235" y="290"/>
                  <a:pt x="235" y="290"/>
                </a:cubicBezTo>
                <a:cubicBezTo>
                  <a:pt x="235" y="289"/>
                  <a:pt x="235" y="289"/>
                  <a:pt x="235" y="289"/>
                </a:cubicBezTo>
                <a:cubicBezTo>
                  <a:pt x="232" y="290"/>
                  <a:pt x="232" y="290"/>
                  <a:pt x="232" y="290"/>
                </a:cubicBezTo>
                <a:cubicBezTo>
                  <a:pt x="232" y="290"/>
                  <a:pt x="231" y="291"/>
                  <a:pt x="231" y="290"/>
                </a:cubicBezTo>
                <a:cubicBezTo>
                  <a:pt x="230" y="288"/>
                  <a:pt x="229" y="286"/>
                  <a:pt x="231" y="286"/>
                </a:cubicBezTo>
                <a:cubicBezTo>
                  <a:pt x="233" y="285"/>
                  <a:pt x="233" y="284"/>
                  <a:pt x="234" y="285"/>
                </a:cubicBezTo>
                <a:cubicBezTo>
                  <a:pt x="235" y="286"/>
                  <a:pt x="235" y="287"/>
                  <a:pt x="235" y="287"/>
                </a:cubicBezTo>
                <a:cubicBezTo>
                  <a:pt x="236" y="284"/>
                  <a:pt x="236" y="284"/>
                  <a:pt x="236" y="284"/>
                </a:cubicBezTo>
                <a:cubicBezTo>
                  <a:pt x="236" y="284"/>
                  <a:pt x="235" y="284"/>
                  <a:pt x="235" y="283"/>
                </a:cubicBezTo>
                <a:cubicBezTo>
                  <a:pt x="236" y="282"/>
                  <a:pt x="236" y="282"/>
                  <a:pt x="237" y="281"/>
                </a:cubicBezTo>
                <a:cubicBezTo>
                  <a:pt x="238" y="281"/>
                  <a:pt x="239" y="282"/>
                  <a:pt x="239" y="282"/>
                </a:cubicBezTo>
                <a:cubicBezTo>
                  <a:pt x="238" y="279"/>
                  <a:pt x="238" y="279"/>
                  <a:pt x="238" y="279"/>
                </a:cubicBezTo>
                <a:close/>
                <a:moveTo>
                  <a:pt x="258" y="286"/>
                </a:moveTo>
                <a:cubicBezTo>
                  <a:pt x="258" y="286"/>
                  <a:pt x="258" y="286"/>
                  <a:pt x="258" y="286"/>
                </a:cubicBezTo>
                <a:cubicBezTo>
                  <a:pt x="258" y="286"/>
                  <a:pt x="259" y="286"/>
                  <a:pt x="259" y="287"/>
                </a:cubicBezTo>
                <a:cubicBezTo>
                  <a:pt x="260" y="288"/>
                  <a:pt x="260" y="288"/>
                  <a:pt x="259" y="288"/>
                </a:cubicBezTo>
                <a:cubicBezTo>
                  <a:pt x="259" y="288"/>
                  <a:pt x="256" y="288"/>
                  <a:pt x="256" y="288"/>
                </a:cubicBezTo>
                <a:cubicBezTo>
                  <a:pt x="256" y="288"/>
                  <a:pt x="255" y="289"/>
                  <a:pt x="255" y="287"/>
                </a:cubicBezTo>
                <a:cubicBezTo>
                  <a:pt x="255" y="286"/>
                  <a:pt x="255" y="285"/>
                  <a:pt x="255" y="285"/>
                </a:cubicBezTo>
                <a:cubicBezTo>
                  <a:pt x="258" y="286"/>
                  <a:pt x="258" y="286"/>
                  <a:pt x="258" y="286"/>
                </a:cubicBezTo>
                <a:close/>
                <a:moveTo>
                  <a:pt x="265" y="282"/>
                </a:moveTo>
                <a:cubicBezTo>
                  <a:pt x="265" y="282"/>
                  <a:pt x="265" y="282"/>
                  <a:pt x="265" y="282"/>
                </a:cubicBezTo>
                <a:cubicBezTo>
                  <a:pt x="269" y="279"/>
                  <a:pt x="269" y="279"/>
                  <a:pt x="269" y="279"/>
                </a:cubicBezTo>
                <a:cubicBezTo>
                  <a:pt x="269" y="279"/>
                  <a:pt x="270" y="282"/>
                  <a:pt x="268" y="283"/>
                </a:cubicBezTo>
                <a:cubicBezTo>
                  <a:pt x="267" y="284"/>
                  <a:pt x="266" y="284"/>
                  <a:pt x="266" y="284"/>
                </a:cubicBezTo>
                <a:cubicBezTo>
                  <a:pt x="264" y="283"/>
                  <a:pt x="264" y="283"/>
                  <a:pt x="264" y="283"/>
                </a:cubicBezTo>
                <a:cubicBezTo>
                  <a:pt x="265" y="282"/>
                  <a:pt x="265" y="282"/>
                  <a:pt x="265" y="282"/>
                </a:cubicBezTo>
                <a:close/>
                <a:moveTo>
                  <a:pt x="273" y="275"/>
                </a:moveTo>
                <a:cubicBezTo>
                  <a:pt x="273" y="275"/>
                  <a:pt x="273" y="275"/>
                  <a:pt x="273" y="275"/>
                </a:cubicBezTo>
                <a:cubicBezTo>
                  <a:pt x="273" y="275"/>
                  <a:pt x="272" y="278"/>
                  <a:pt x="273" y="280"/>
                </a:cubicBezTo>
                <a:cubicBezTo>
                  <a:pt x="273" y="281"/>
                  <a:pt x="273" y="281"/>
                  <a:pt x="274" y="281"/>
                </a:cubicBezTo>
                <a:cubicBezTo>
                  <a:pt x="275" y="282"/>
                  <a:pt x="276" y="282"/>
                  <a:pt x="277" y="281"/>
                </a:cubicBezTo>
                <a:cubicBezTo>
                  <a:pt x="278" y="281"/>
                  <a:pt x="278" y="278"/>
                  <a:pt x="278" y="278"/>
                </a:cubicBezTo>
                <a:cubicBezTo>
                  <a:pt x="278" y="278"/>
                  <a:pt x="278" y="277"/>
                  <a:pt x="277" y="275"/>
                </a:cubicBezTo>
                <a:cubicBezTo>
                  <a:pt x="276" y="272"/>
                  <a:pt x="274" y="275"/>
                  <a:pt x="273" y="275"/>
                </a:cubicBezTo>
                <a:close/>
                <a:moveTo>
                  <a:pt x="274" y="259"/>
                </a:moveTo>
                <a:cubicBezTo>
                  <a:pt x="274" y="259"/>
                  <a:pt x="274" y="259"/>
                  <a:pt x="274" y="259"/>
                </a:cubicBezTo>
                <a:cubicBezTo>
                  <a:pt x="274" y="258"/>
                  <a:pt x="274" y="255"/>
                  <a:pt x="275" y="254"/>
                </a:cubicBezTo>
                <a:cubicBezTo>
                  <a:pt x="276" y="254"/>
                  <a:pt x="276" y="253"/>
                  <a:pt x="277" y="252"/>
                </a:cubicBezTo>
                <a:cubicBezTo>
                  <a:pt x="277" y="251"/>
                  <a:pt x="281" y="251"/>
                  <a:pt x="281" y="251"/>
                </a:cubicBezTo>
                <a:cubicBezTo>
                  <a:pt x="282" y="253"/>
                  <a:pt x="282" y="253"/>
                  <a:pt x="282" y="253"/>
                </a:cubicBezTo>
                <a:cubicBezTo>
                  <a:pt x="282" y="253"/>
                  <a:pt x="282" y="255"/>
                  <a:pt x="282" y="256"/>
                </a:cubicBezTo>
                <a:cubicBezTo>
                  <a:pt x="282" y="257"/>
                  <a:pt x="282" y="257"/>
                  <a:pt x="283" y="259"/>
                </a:cubicBezTo>
                <a:cubicBezTo>
                  <a:pt x="283" y="260"/>
                  <a:pt x="282" y="262"/>
                  <a:pt x="282" y="263"/>
                </a:cubicBezTo>
                <a:cubicBezTo>
                  <a:pt x="281" y="264"/>
                  <a:pt x="281" y="265"/>
                  <a:pt x="280" y="265"/>
                </a:cubicBezTo>
                <a:cubicBezTo>
                  <a:pt x="279" y="266"/>
                  <a:pt x="279" y="267"/>
                  <a:pt x="278" y="266"/>
                </a:cubicBezTo>
                <a:cubicBezTo>
                  <a:pt x="277" y="265"/>
                  <a:pt x="274" y="264"/>
                  <a:pt x="274" y="263"/>
                </a:cubicBezTo>
                <a:cubicBezTo>
                  <a:pt x="274" y="263"/>
                  <a:pt x="274" y="261"/>
                  <a:pt x="274" y="261"/>
                </a:cubicBezTo>
                <a:cubicBezTo>
                  <a:pt x="274" y="259"/>
                  <a:pt x="274" y="259"/>
                  <a:pt x="274" y="259"/>
                </a:cubicBezTo>
                <a:close/>
                <a:moveTo>
                  <a:pt x="262" y="264"/>
                </a:moveTo>
                <a:cubicBezTo>
                  <a:pt x="262" y="264"/>
                  <a:pt x="262" y="264"/>
                  <a:pt x="262" y="264"/>
                </a:cubicBezTo>
                <a:cubicBezTo>
                  <a:pt x="262" y="263"/>
                  <a:pt x="263" y="259"/>
                  <a:pt x="263" y="259"/>
                </a:cubicBezTo>
                <a:cubicBezTo>
                  <a:pt x="263" y="259"/>
                  <a:pt x="263" y="257"/>
                  <a:pt x="265" y="256"/>
                </a:cubicBezTo>
                <a:cubicBezTo>
                  <a:pt x="266" y="256"/>
                  <a:pt x="266" y="255"/>
                  <a:pt x="267" y="256"/>
                </a:cubicBezTo>
                <a:cubicBezTo>
                  <a:pt x="268" y="257"/>
                  <a:pt x="269" y="258"/>
                  <a:pt x="269" y="258"/>
                </a:cubicBezTo>
                <a:cubicBezTo>
                  <a:pt x="269" y="258"/>
                  <a:pt x="268" y="258"/>
                  <a:pt x="268" y="259"/>
                </a:cubicBezTo>
                <a:cubicBezTo>
                  <a:pt x="268" y="259"/>
                  <a:pt x="269" y="261"/>
                  <a:pt x="269" y="261"/>
                </a:cubicBezTo>
                <a:cubicBezTo>
                  <a:pt x="268" y="262"/>
                  <a:pt x="267" y="263"/>
                  <a:pt x="266" y="264"/>
                </a:cubicBezTo>
                <a:cubicBezTo>
                  <a:pt x="266" y="265"/>
                  <a:pt x="264" y="266"/>
                  <a:pt x="264" y="266"/>
                </a:cubicBezTo>
                <a:cubicBezTo>
                  <a:pt x="261" y="268"/>
                  <a:pt x="261" y="268"/>
                  <a:pt x="261" y="268"/>
                </a:cubicBezTo>
                <a:cubicBezTo>
                  <a:pt x="261" y="269"/>
                  <a:pt x="261" y="269"/>
                  <a:pt x="261" y="269"/>
                </a:cubicBezTo>
                <a:cubicBezTo>
                  <a:pt x="260" y="269"/>
                  <a:pt x="260" y="269"/>
                  <a:pt x="260" y="269"/>
                </a:cubicBezTo>
                <a:cubicBezTo>
                  <a:pt x="258" y="266"/>
                  <a:pt x="258" y="266"/>
                  <a:pt x="258" y="266"/>
                </a:cubicBezTo>
                <a:cubicBezTo>
                  <a:pt x="261" y="264"/>
                  <a:pt x="261" y="264"/>
                  <a:pt x="261" y="264"/>
                </a:cubicBezTo>
                <a:cubicBezTo>
                  <a:pt x="262" y="264"/>
                  <a:pt x="262" y="264"/>
                  <a:pt x="262" y="264"/>
                </a:cubicBezTo>
                <a:close/>
                <a:moveTo>
                  <a:pt x="242" y="268"/>
                </a:moveTo>
                <a:cubicBezTo>
                  <a:pt x="242" y="268"/>
                  <a:pt x="242" y="268"/>
                  <a:pt x="242" y="268"/>
                </a:cubicBezTo>
                <a:cubicBezTo>
                  <a:pt x="245" y="267"/>
                  <a:pt x="245" y="267"/>
                  <a:pt x="245" y="267"/>
                </a:cubicBezTo>
                <a:cubicBezTo>
                  <a:pt x="248" y="269"/>
                  <a:pt x="248" y="269"/>
                  <a:pt x="248" y="269"/>
                </a:cubicBezTo>
                <a:cubicBezTo>
                  <a:pt x="248" y="272"/>
                  <a:pt x="248" y="272"/>
                  <a:pt x="248" y="272"/>
                </a:cubicBezTo>
                <a:cubicBezTo>
                  <a:pt x="248" y="272"/>
                  <a:pt x="246" y="276"/>
                  <a:pt x="245" y="275"/>
                </a:cubicBezTo>
                <a:cubicBezTo>
                  <a:pt x="244" y="273"/>
                  <a:pt x="244" y="271"/>
                  <a:pt x="244" y="271"/>
                </a:cubicBezTo>
                <a:cubicBezTo>
                  <a:pt x="242" y="268"/>
                  <a:pt x="242" y="268"/>
                  <a:pt x="242" y="268"/>
                </a:cubicBezTo>
                <a:close/>
                <a:moveTo>
                  <a:pt x="229" y="260"/>
                </a:moveTo>
                <a:cubicBezTo>
                  <a:pt x="229" y="260"/>
                  <a:pt x="229" y="260"/>
                  <a:pt x="229" y="260"/>
                </a:cubicBezTo>
                <a:cubicBezTo>
                  <a:pt x="229" y="260"/>
                  <a:pt x="234" y="259"/>
                  <a:pt x="234" y="260"/>
                </a:cubicBezTo>
                <a:cubicBezTo>
                  <a:pt x="234" y="260"/>
                  <a:pt x="234" y="262"/>
                  <a:pt x="235" y="262"/>
                </a:cubicBezTo>
                <a:cubicBezTo>
                  <a:pt x="235" y="263"/>
                  <a:pt x="232" y="266"/>
                  <a:pt x="231" y="266"/>
                </a:cubicBezTo>
                <a:cubicBezTo>
                  <a:pt x="231" y="266"/>
                  <a:pt x="230" y="265"/>
                  <a:pt x="230" y="265"/>
                </a:cubicBezTo>
                <a:cubicBezTo>
                  <a:pt x="229" y="260"/>
                  <a:pt x="229" y="260"/>
                  <a:pt x="229" y="260"/>
                </a:cubicBezTo>
                <a:close/>
                <a:moveTo>
                  <a:pt x="225" y="247"/>
                </a:moveTo>
                <a:cubicBezTo>
                  <a:pt x="225" y="247"/>
                  <a:pt x="225" y="247"/>
                  <a:pt x="225" y="247"/>
                </a:cubicBezTo>
                <a:cubicBezTo>
                  <a:pt x="225" y="247"/>
                  <a:pt x="226" y="246"/>
                  <a:pt x="227" y="246"/>
                </a:cubicBezTo>
                <a:cubicBezTo>
                  <a:pt x="228" y="247"/>
                  <a:pt x="228" y="250"/>
                  <a:pt x="228" y="250"/>
                </a:cubicBezTo>
                <a:cubicBezTo>
                  <a:pt x="227" y="253"/>
                  <a:pt x="227" y="253"/>
                  <a:pt x="227" y="253"/>
                </a:cubicBezTo>
                <a:cubicBezTo>
                  <a:pt x="227" y="253"/>
                  <a:pt x="225" y="256"/>
                  <a:pt x="225" y="256"/>
                </a:cubicBezTo>
                <a:cubicBezTo>
                  <a:pt x="225" y="255"/>
                  <a:pt x="224" y="250"/>
                  <a:pt x="224" y="250"/>
                </a:cubicBezTo>
                <a:cubicBezTo>
                  <a:pt x="225" y="247"/>
                  <a:pt x="225" y="247"/>
                  <a:pt x="225" y="247"/>
                </a:cubicBezTo>
                <a:close/>
                <a:moveTo>
                  <a:pt x="219" y="239"/>
                </a:moveTo>
                <a:cubicBezTo>
                  <a:pt x="219" y="239"/>
                  <a:pt x="219" y="239"/>
                  <a:pt x="219" y="239"/>
                </a:cubicBezTo>
                <a:cubicBezTo>
                  <a:pt x="219" y="239"/>
                  <a:pt x="218" y="242"/>
                  <a:pt x="218" y="243"/>
                </a:cubicBezTo>
                <a:cubicBezTo>
                  <a:pt x="218" y="243"/>
                  <a:pt x="219" y="245"/>
                  <a:pt x="219" y="245"/>
                </a:cubicBezTo>
                <a:cubicBezTo>
                  <a:pt x="219" y="246"/>
                  <a:pt x="219" y="245"/>
                  <a:pt x="220" y="244"/>
                </a:cubicBezTo>
                <a:cubicBezTo>
                  <a:pt x="221" y="243"/>
                  <a:pt x="221" y="242"/>
                  <a:pt x="221" y="242"/>
                </a:cubicBezTo>
                <a:cubicBezTo>
                  <a:pt x="221" y="242"/>
                  <a:pt x="223" y="241"/>
                  <a:pt x="223" y="240"/>
                </a:cubicBezTo>
                <a:cubicBezTo>
                  <a:pt x="224" y="240"/>
                  <a:pt x="224" y="237"/>
                  <a:pt x="224" y="237"/>
                </a:cubicBezTo>
                <a:cubicBezTo>
                  <a:pt x="224" y="237"/>
                  <a:pt x="221" y="235"/>
                  <a:pt x="221" y="236"/>
                </a:cubicBezTo>
                <a:cubicBezTo>
                  <a:pt x="220" y="236"/>
                  <a:pt x="219" y="239"/>
                  <a:pt x="219" y="239"/>
                </a:cubicBezTo>
                <a:close/>
                <a:moveTo>
                  <a:pt x="233" y="237"/>
                </a:moveTo>
                <a:cubicBezTo>
                  <a:pt x="233" y="237"/>
                  <a:pt x="233" y="237"/>
                  <a:pt x="233" y="237"/>
                </a:cubicBezTo>
                <a:cubicBezTo>
                  <a:pt x="234" y="237"/>
                  <a:pt x="234" y="237"/>
                  <a:pt x="234" y="237"/>
                </a:cubicBezTo>
                <a:cubicBezTo>
                  <a:pt x="234" y="238"/>
                  <a:pt x="234" y="238"/>
                  <a:pt x="234" y="238"/>
                </a:cubicBezTo>
                <a:cubicBezTo>
                  <a:pt x="234" y="238"/>
                  <a:pt x="237" y="237"/>
                  <a:pt x="238" y="237"/>
                </a:cubicBezTo>
                <a:cubicBezTo>
                  <a:pt x="239" y="236"/>
                  <a:pt x="238" y="235"/>
                  <a:pt x="238" y="234"/>
                </a:cubicBezTo>
                <a:cubicBezTo>
                  <a:pt x="237" y="233"/>
                  <a:pt x="233" y="237"/>
                  <a:pt x="233" y="237"/>
                </a:cubicBezTo>
                <a:close/>
                <a:moveTo>
                  <a:pt x="247" y="241"/>
                </a:moveTo>
                <a:cubicBezTo>
                  <a:pt x="247" y="241"/>
                  <a:pt x="247" y="241"/>
                  <a:pt x="247" y="241"/>
                </a:cubicBezTo>
                <a:cubicBezTo>
                  <a:pt x="245" y="240"/>
                  <a:pt x="245" y="240"/>
                  <a:pt x="245" y="240"/>
                </a:cubicBezTo>
                <a:cubicBezTo>
                  <a:pt x="245" y="242"/>
                  <a:pt x="245" y="242"/>
                  <a:pt x="245" y="242"/>
                </a:cubicBezTo>
                <a:cubicBezTo>
                  <a:pt x="245" y="242"/>
                  <a:pt x="246" y="244"/>
                  <a:pt x="247" y="245"/>
                </a:cubicBezTo>
                <a:cubicBezTo>
                  <a:pt x="247" y="245"/>
                  <a:pt x="245" y="247"/>
                  <a:pt x="245" y="247"/>
                </a:cubicBezTo>
                <a:cubicBezTo>
                  <a:pt x="247" y="250"/>
                  <a:pt x="247" y="250"/>
                  <a:pt x="247" y="250"/>
                </a:cubicBezTo>
                <a:cubicBezTo>
                  <a:pt x="250" y="245"/>
                  <a:pt x="250" y="245"/>
                  <a:pt x="250" y="245"/>
                </a:cubicBezTo>
                <a:cubicBezTo>
                  <a:pt x="250" y="245"/>
                  <a:pt x="249" y="243"/>
                  <a:pt x="249" y="243"/>
                </a:cubicBezTo>
                <a:cubicBezTo>
                  <a:pt x="249" y="242"/>
                  <a:pt x="247" y="241"/>
                  <a:pt x="247" y="241"/>
                </a:cubicBezTo>
                <a:close/>
                <a:moveTo>
                  <a:pt x="261" y="241"/>
                </a:moveTo>
                <a:cubicBezTo>
                  <a:pt x="261" y="241"/>
                  <a:pt x="261" y="241"/>
                  <a:pt x="261" y="241"/>
                </a:cubicBezTo>
                <a:cubicBezTo>
                  <a:pt x="262" y="243"/>
                  <a:pt x="262" y="243"/>
                  <a:pt x="262" y="243"/>
                </a:cubicBezTo>
                <a:cubicBezTo>
                  <a:pt x="262" y="243"/>
                  <a:pt x="261" y="245"/>
                  <a:pt x="260" y="245"/>
                </a:cubicBezTo>
                <a:cubicBezTo>
                  <a:pt x="260" y="245"/>
                  <a:pt x="259" y="244"/>
                  <a:pt x="259" y="244"/>
                </a:cubicBezTo>
                <a:cubicBezTo>
                  <a:pt x="261" y="241"/>
                  <a:pt x="261" y="241"/>
                  <a:pt x="261" y="241"/>
                </a:cubicBezTo>
                <a:close/>
                <a:moveTo>
                  <a:pt x="264" y="238"/>
                </a:moveTo>
                <a:cubicBezTo>
                  <a:pt x="264" y="238"/>
                  <a:pt x="264" y="238"/>
                  <a:pt x="264" y="238"/>
                </a:cubicBezTo>
                <a:cubicBezTo>
                  <a:pt x="265" y="240"/>
                  <a:pt x="265" y="240"/>
                  <a:pt x="265" y="240"/>
                </a:cubicBezTo>
                <a:cubicBezTo>
                  <a:pt x="265" y="240"/>
                  <a:pt x="268" y="239"/>
                  <a:pt x="270" y="238"/>
                </a:cubicBezTo>
                <a:cubicBezTo>
                  <a:pt x="273" y="237"/>
                  <a:pt x="270" y="236"/>
                  <a:pt x="270" y="236"/>
                </a:cubicBezTo>
                <a:cubicBezTo>
                  <a:pt x="267" y="236"/>
                  <a:pt x="267" y="236"/>
                  <a:pt x="267" y="236"/>
                </a:cubicBezTo>
                <a:cubicBezTo>
                  <a:pt x="267" y="236"/>
                  <a:pt x="264" y="237"/>
                  <a:pt x="264" y="238"/>
                </a:cubicBezTo>
                <a:close/>
                <a:moveTo>
                  <a:pt x="247" y="230"/>
                </a:moveTo>
                <a:cubicBezTo>
                  <a:pt x="247" y="230"/>
                  <a:pt x="247" y="230"/>
                  <a:pt x="247" y="230"/>
                </a:cubicBezTo>
                <a:cubicBezTo>
                  <a:pt x="250" y="233"/>
                  <a:pt x="250" y="233"/>
                  <a:pt x="250" y="233"/>
                </a:cubicBezTo>
                <a:cubicBezTo>
                  <a:pt x="250" y="233"/>
                  <a:pt x="254" y="235"/>
                  <a:pt x="255" y="235"/>
                </a:cubicBezTo>
                <a:cubicBezTo>
                  <a:pt x="255" y="236"/>
                  <a:pt x="257" y="235"/>
                  <a:pt x="259" y="235"/>
                </a:cubicBezTo>
                <a:cubicBezTo>
                  <a:pt x="260" y="234"/>
                  <a:pt x="260" y="234"/>
                  <a:pt x="260" y="233"/>
                </a:cubicBezTo>
                <a:cubicBezTo>
                  <a:pt x="260" y="233"/>
                  <a:pt x="259" y="232"/>
                  <a:pt x="259" y="232"/>
                </a:cubicBezTo>
                <a:cubicBezTo>
                  <a:pt x="259" y="232"/>
                  <a:pt x="258" y="230"/>
                  <a:pt x="255" y="230"/>
                </a:cubicBezTo>
                <a:cubicBezTo>
                  <a:pt x="253" y="231"/>
                  <a:pt x="253" y="230"/>
                  <a:pt x="253" y="230"/>
                </a:cubicBezTo>
                <a:cubicBezTo>
                  <a:pt x="253" y="230"/>
                  <a:pt x="252" y="230"/>
                  <a:pt x="249" y="229"/>
                </a:cubicBezTo>
                <a:cubicBezTo>
                  <a:pt x="247" y="229"/>
                  <a:pt x="248" y="230"/>
                  <a:pt x="247" y="230"/>
                </a:cubicBezTo>
                <a:close/>
                <a:moveTo>
                  <a:pt x="245" y="229"/>
                </a:moveTo>
                <a:cubicBezTo>
                  <a:pt x="245" y="229"/>
                  <a:pt x="245" y="229"/>
                  <a:pt x="245" y="229"/>
                </a:cubicBezTo>
                <a:cubicBezTo>
                  <a:pt x="246" y="228"/>
                  <a:pt x="246" y="228"/>
                  <a:pt x="246" y="228"/>
                </a:cubicBezTo>
                <a:cubicBezTo>
                  <a:pt x="246" y="228"/>
                  <a:pt x="246" y="226"/>
                  <a:pt x="246" y="223"/>
                </a:cubicBezTo>
                <a:cubicBezTo>
                  <a:pt x="246" y="221"/>
                  <a:pt x="245" y="222"/>
                  <a:pt x="245" y="222"/>
                </a:cubicBezTo>
                <a:cubicBezTo>
                  <a:pt x="245" y="221"/>
                  <a:pt x="245" y="220"/>
                  <a:pt x="244" y="218"/>
                </a:cubicBezTo>
                <a:cubicBezTo>
                  <a:pt x="243" y="217"/>
                  <a:pt x="243" y="218"/>
                  <a:pt x="242" y="218"/>
                </a:cubicBezTo>
                <a:cubicBezTo>
                  <a:pt x="242" y="218"/>
                  <a:pt x="241" y="219"/>
                  <a:pt x="239" y="219"/>
                </a:cubicBezTo>
                <a:cubicBezTo>
                  <a:pt x="237" y="219"/>
                  <a:pt x="238" y="217"/>
                  <a:pt x="237" y="216"/>
                </a:cubicBezTo>
                <a:cubicBezTo>
                  <a:pt x="236" y="215"/>
                  <a:pt x="234" y="215"/>
                  <a:pt x="234" y="215"/>
                </a:cubicBezTo>
                <a:cubicBezTo>
                  <a:pt x="233" y="215"/>
                  <a:pt x="231" y="218"/>
                  <a:pt x="231" y="219"/>
                </a:cubicBezTo>
                <a:cubicBezTo>
                  <a:pt x="231" y="220"/>
                  <a:pt x="232" y="220"/>
                  <a:pt x="235" y="223"/>
                </a:cubicBezTo>
                <a:cubicBezTo>
                  <a:pt x="238" y="225"/>
                  <a:pt x="239" y="225"/>
                  <a:pt x="240" y="225"/>
                </a:cubicBezTo>
                <a:cubicBezTo>
                  <a:pt x="241" y="226"/>
                  <a:pt x="244" y="228"/>
                  <a:pt x="245" y="229"/>
                </a:cubicBezTo>
                <a:close/>
                <a:moveTo>
                  <a:pt x="216" y="360"/>
                </a:moveTo>
                <a:cubicBezTo>
                  <a:pt x="216" y="360"/>
                  <a:pt x="216" y="360"/>
                  <a:pt x="216" y="360"/>
                </a:cubicBezTo>
                <a:cubicBezTo>
                  <a:pt x="217" y="357"/>
                  <a:pt x="217" y="357"/>
                  <a:pt x="217" y="357"/>
                </a:cubicBezTo>
                <a:cubicBezTo>
                  <a:pt x="215" y="354"/>
                  <a:pt x="215" y="354"/>
                  <a:pt x="215" y="354"/>
                </a:cubicBezTo>
                <a:cubicBezTo>
                  <a:pt x="215" y="350"/>
                  <a:pt x="215" y="350"/>
                  <a:pt x="215" y="350"/>
                </a:cubicBezTo>
                <a:cubicBezTo>
                  <a:pt x="216" y="349"/>
                  <a:pt x="216" y="349"/>
                  <a:pt x="216" y="349"/>
                </a:cubicBezTo>
                <a:cubicBezTo>
                  <a:pt x="216" y="349"/>
                  <a:pt x="218" y="351"/>
                  <a:pt x="218" y="352"/>
                </a:cubicBezTo>
                <a:cubicBezTo>
                  <a:pt x="218" y="353"/>
                  <a:pt x="218" y="355"/>
                  <a:pt x="218" y="355"/>
                </a:cubicBezTo>
                <a:cubicBezTo>
                  <a:pt x="218" y="355"/>
                  <a:pt x="221" y="357"/>
                  <a:pt x="221" y="357"/>
                </a:cubicBezTo>
                <a:cubicBezTo>
                  <a:pt x="222" y="357"/>
                  <a:pt x="228" y="356"/>
                  <a:pt x="228" y="356"/>
                </a:cubicBezTo>
                <a:cubicBezTo>
                  <a:pt x="228" y="356"/>
                  <a:pt x="230" y="353"/>
                  <a:pt x="230" y="353"/>
                </a:cubicBezTo>
                <a:cubicBezTo>
                  <a:pt x="231" y="352"/>
                  <a:pt x="234" y="350"/>
                  <a:pt x="234" y="350"/>
                </a:cubicBezTo>
                <a:cubicBezTo>
                  <a:pt x="234" y="350"/>
                  <a:pt x="234" y="349"/>
                  <a:pt x="236" y="351"/>
                </a:cubicBezTo>
                <a:cubicBezTo>
                  <a:pt x="238" y="352"/>
                  <a:pt x="236" y="355"/>
                  <a:pt x="236" y="355"/>
                </a:cubicBezTo>
                <a:cubicBezTo>
                  <a:pt x="235" y="355"/>
                  <a:pt x="235" y="356"/>
                  <a:pt x="235" y="356"/>
                </a:cubicBezTo>
                <a:cubicBezTo>
                  <a:pt x="237" y="358"/>
                  <a:pt x="237" y="358"/>
                  <a:pt x="237" y="358"/>
                </a:cubicBezTo>
                <a:cubicBezTo>
                  <a:pt x="237" y="358"/>
                  <a:pt x="237" y="356"/>
                  <a:pt x="238" y="356"/>
                </a:cubicBezTo>
                <a:cubicBezTo>
                  <a:pt x="239" y="356"/>
                  <a:pt x="239" y="355"/>
                  <a:pt x="240" y="355"/>
                </a:cubicBezTo>
                <a:cubicBezTo>
                  <a:pt x="240" y="356"/>
                  <a:pt x="242" y="358"/>
                  <a:pt x="242" y="358"/>
                </a:cubicBezTo>
                <a:cubicBezTo>
                  <a:pt x="242" y="358"/>
                  <a:pt x="242" y="361"/>
                  <a:pt x="243" y="361"/>
                </a:cubicBezTo>
                <a:cubicBezTo>
                  <a:pt x="244" y="360"/>
                  <a:pt x="246" y="361"/>
                  <a:pt x="247" y="360"/>
                </a:cubicBezTo>
                <a:cubicBezTo>
                  <a:pt x="248" y="360"/>
                  <a:pt x="258" y="357"/>
                  <a:pt x="258" y="357"/>
                </a:cubicBezTo>
                <a:cubicBezTo>
                  <a:pt x="261" y="355"/>
                  <a:pt x="261" y="355"/>
                  <a:pt x="261" y="355"/>
                </a:cubicBezTo>
                <a:cubicBezTo>
                  <a:pt x="261" y="355"/>
                  <a:pt x="263" y="354"/>
                  <a:pt x="265" y="354"/>
                </a:cubicBezTo>
                <a:cubicBezTo>
                  <a:pt x="266" y="354"/>
                  <a:pt x="272" y="352"/>
                  <a:pt x="272" y="352"/>
                </a:cubicBezTo>
                <a:cubicBezTo>
                  <a:pt x="272" y="352"/>
                  <a:pt x="275" y="350"/>
                  <a:pt x="277" y="351"/>
                </a:cubicBezTo>
                <a:cubicBezTo>
                  <a:pt x="278" y="353"/>
                  <a:pt x="282" y="356"/>
                  <a:pt x="282" y="356"/>
                </a:cubicBezTo>
                <a:cubicBezTo>
                  <a:pt x="288" y="355"/>
                  <a:pt x="288" y="355"/>
                  <a:pt x="288" y="355"/>
                </a:cubicBezTo>
                <a:cubicBezTo>
                  <a:pt x="288" y="355"/>
                  <a:pt x="290" y="354"/>
                  <a:pt x="290" y="354"/>
                </a:cubicBezTo>
                <a:cubicBezTo>
                  <a:pt x="291" y="355"/>
                  <a:pt x="297" y="354"/>
                  <a:pt x="297" y="354"/>
                </a:cubicBezTo>
                <a:cubicBezTo>
                  <a:pt x="297" y="354"/>
                  <a:pt x="300" y="351"/>
                  <a:pt x="301" y="351"/>
                </a:cubicBezTo>
                <a:cubicBezTo>
                  <a:pt x="301" y="351"/>
                  <a:pt x="308" y="349"/>
                  <a:pt x="308" y="349"/>
                </a:cubicBezTo>
                <a:cubicBezTo>
                  <a:pt x="308" y="349"/>
                  <a:pt x="309" y="349"/>
                  <a:pt x="309" y="351"/>
                </a:cubicBezTo>
                <a:cubicBezTo>
                  <a:pt x="309" y="353"/>
                  <a:pt x="309" y="356"/>
                  <a:pt x="309" y="357"/>
                </a:cubicBezTo>
                <a:cubicBezTo>
                  <a:pt x="310" y="358"/>
                  <a:pt x="309" y="360"/>
                  <a:pt x="311" y="360"/>
                </a:cubicBezTo>
                <a:cubicBezTo>
                  <a:pt x="313" y="359"/>
                  <a:pt x="315" y="358"/>
                  <a:pt x="315" y="358"/>
                </a:cubicBezTo>
                <a:cubicBezTo>
                  <a:pt x="315" y="358"/>
                  <a:pt x="313" y="358"/>
                  <a:pt x="317" y="356"/>
                </a:cubicBezTo>
                <a:cubicBezTo>
                  <a:pt x="320" y="354"/>
                  <a:pt x="321" y="353"/>
                  <a:pt x="322" y="353"/>
                </a:cubicBezTo>
                <a:cubicBezTo>
                  <a:pt x="323" y="353"/>
                  <a:pt x="323" y="352"/>
                  <a:pt x="324" y="352"/>
                </a:cubicBezTo>
                <a:cubicBezTo>
                  <a:pt x="326" y="352"/>
                  <a:pt x="326" y="352"/>
                  <a:pt x="327" y="352"/>
                </a:cubicBezTo>
                <a:cubicBezTo>
                  <a:pt x="328" y="351"/>
                  <a:pt x="330" y="348"/>
                  <a:pt x="330" y="348"/>
                </a:cubicBezTo>
                <a:cubicBezTo>
                  <a:pt x="330" y="348"/>
                  <a:pt x="331" y="346"/>
                  <a:pt x="332" y="346"/>
                </a:cubicBezTo>
                <a:cubicBezTo>
                  <a:pt x="332" y="346"/>
                  <a:pt x="334" y="345"/>
                  <a:pt x="334" y="345"/>
                </a:cubicBezTo>
                <a:cubicBezTo>
                  <a:pt x="333" y="348"/>
                  <a:pt x="333" y="348"/>
                  <a:pt x="333" y="348"/>
                </a:cubicBezTo>
                <a:cubicBezTo>
                  <a:pt x="333" y="348"/>
                  <a:pt x="335" y="352"/>
                  <a:pt x="335" y="353"/>
                </a:cubicBezTo>
                <a:cubicBezTo>
                  <a:pt x="335" y="353"/>
                  <a:pt x="335" y="354"/>
                  <a:pt x="334" y="355"/>
                </a:cubicBezTo>
                <a:cubicBezTo>
                  <a:pt x="334" y="357"/>
                  <a:pt x="334" y="358"/>
                  <a:pt x="334" y="358"/>
                </a:cubicBezTo>
                <a:cubicBezTo>
                  <a:pt x="333" y="359"/>
                  <a:pt x="333" y="360"/>
                  <a:pt x="333" y="361"/>
                </a:cubicBezTo>
                <a:cubicBezTo>
                  <a:pt x="332" y="361"/>
                  <a:pt x="329" y="363"/>
                  <a:pt x="329" y="363"/>
                </a:cubicBezTo>
                <a:cubicBezTo>
                  <a:pt x="324" y="362"/>
                  <a:pt x="324" y="362"/>
                  <a:pt x="324" y="362"/>
                </a:cubicBezTo>
                <a:cubicBezTo>
                  <a:pt x="324" y="362"/>
                  <a:pt x="322" y="363"/>
                  <a:pt x="321" y="364"/>
                </a:cubicBezTo>
                <a:cubicBezTo>
                  <a:pt x="319" y="364"/>
                  <a:pt x="316" y="367"/>
                  <a:pt x="315" y="367"/>
                </a:cubicBezTo>
                <a:cubicBezTo>
                  <a:pt x="314" y="367"/>
                  <a:pt x="311" y="367"/>
                  <a:pt x="308" y="367"/>
                </a:cubicBezTo>
                <a:cubicBezTo>
                  <a:pt x="305" y="368"/>
                  <a:pt x="297" y="370"/>
                  <a:pt x="297" y="370"/>
                </a:cubicBezTo>
                <a:cubicBezTo>
                  <a:pt x="297" y="370"/>
                  <a:pt x="296" y="371"/>
                  <a:pt x="295" y="372"/>
                </a:cubicBezTo>
                <a:cubicBezTo>
                  <a:pt x="293" y="372"/>
                  <a:pt x="289" y="374"/>
                  <a:pt x="288" y="374"/>
                </a:cubicBezTo>
                <a:cubicBezTo>
                  <a:pt x="287" y="375"/>
                  <a:pt x="284" y="377"/>
                  <a:pt x="283" y="377"/>
                </a:cubicBezTo>
                <a:cubicBezTo>
                  <a:pt x="282" y="377"/>
                  <a:pt x="281" y="378"/>
                  <a:pt x="277" y="378"/>
                </a:cubicBezTo>
                <a:cubicBezTo>
                  <a:pt x="272" y="379"/>
                  <a:pt x="271" y="380"/>
                  <a:pt x="271" y="380"/>
                </a:cubicBezTo>
                <a:cubicBezTo>
                  <a:pt x="268" y="380"/>
                  <a:pt x="268" y="380"/>
                  <a:pt x="268" y="380"/>
                </a:cubicBezTo>
                <a:cubicBezTo>
                  <a:pt x="268" y="373"/>
                  <a:pt x="268" y="373"/>
                  <a:pt x="268" y="373"/>
                </a:cubicBezTo>
                <a:cubicBezTo>
                  <a:pt x="268" y="373"/>
                  <a:pt x="268" y="370"/>
                  <a:pt x="265" y="371"/>
                </a:cubicBezTo>
                <a:cubicBezTo>
                  <a:pt x="262" y="372"/>
                  <a:pt x="266" y="371"/>
                  <a:pt x="260" y="372"/>
                </a:cubicBezTo>
                <a:cubicBezTo>
                  <a:pt x="255" y="373"/>
                  <a:pt x="252" y="370"/>
                  <a:pt x="252" y="370"/>
                </a:cubicBezTo>
                <a:cubicBezTo>
                  <a:pt x="252" y="370"/>
                  <a:pt x="247" y="370"/>
                  <a:pt x="245" y="371"/>
                </a:cubicBezTo>
                <a:cubicBezTo>
                  <a:pt x="243" y="371"/>
                  <a:pt x="240" y="371"/>
                  <a:pt x="239" y="371"/>
                </a:cubicBezTo>
                <a:cubicBezTo>
                  <a:pt x="238" y="372"/>
                  <a:pt x="238" y="371"/>
                  <a:pt x="235" y="372"/>
                </a:cubicBezTo>
                <a:cubicBezTo>
                  <a:pt x="232" y="372"/>
                  <a:pt x="229" y="373"/>
                  <a:pt x="229" y="373"/>
                </a:cubicBezTo>
                <a:cubicBezTo>
                  <a:pt x="226" y="371"/>
                  <a:pt x="226" y="371"/>
                  <a:pt x="226" y="371"/>
                </a:cubicBezTo>
                <a:cubicBezTo>
                  <a:pt x="226" y="371"/>
                  <a:pt x="223" y="371"/>
                  <a:pt x="222" y="372"/>
                </a:cubicBezTo>
                <a:cubicBezTo>
                  <a:pt x="220" y="373"/>
                  <a:pt x="221" y="374"/>
                  <a:pt x="219" y="374"/>
                </a:cubicBezTo>
                <a:cubicBezTo>
                  <a:pt x="217" y="374"/>
                  <a:pt x="218" y="375"/>
                  <a:pt x="216" y="374"/>
                </a:cubicBezTo>
                <a:cubicBezTo>
                  <a:pt x="213" y="373"/>
                  <a:pt x="211" y="372"/>
                  <a:pt x="211" y="372"/>
                </a:cubicBezTo>
                <a:cubicBezTo>
                  <a:pt x="210" y="366"/>
                  <a:pt x="210" y="366"/>
                  <a:pt x="210" y="366"/>
                </a:cubicBezTo>
                <a:cubicBezTo>
                  <a:pt x="210" y="366"/>
                  <a:pt x="210" y="366"/>
                  <a:pt x="210" y="363"/>
                </a:cubicBezTo>
                <a:cubicBezTo>
                  <a:pt x="209" y="361"/>
                  <a:pt x="208" y="357"/>
                  <a:pt x="208" y="357"/>
                </a:cubicBezTo>
                <a:cubicBezTo>
                  <a:pt x="210" y="354"/>
                  <a:pt x="210" y="354"/>
                  <a:pt x="210" y="354"/>
                </a:cubicBezTo>
                <a:cubicBezTo>
                  <a:pt x="210" y="354"/>
                  <a:pt x="211" y="356"/>
                  <a:pt x="211" y="357"/>
                </a:cubicBezTo>
                <a:cubicBezTo>
                  <a:pt x="211" y="357"/>
                  <a:pt x="211" y="360"/>
                  <a:pt x="212" y="360"/>
                </a:cubicBezTo>
                <a:cubicBezTo>
                  <a:pt x="214" y="360"/>
                  <a:pt x="216" y="360"/>
                  <a:pt x="216" y="360"/>
                </a:cubicBezTo>
                <a:close/>
                <a:moveTo>
                  <a:pt x="172" y="319"/>
                </a:moveTo>
                <a:cubicBezTo>
                  <a:pt x="172" y="319"/>
                  <a:pt x="172" y="319"/>
                  <a:pt x="172" y="319"/>
                </a:cubicBezTo>
                <a:cubicBezTo>
                  <a:pt x="175" y="318"/>
                  <a:pt x="175" y="318"/>
                  <a:pt x="175" y="318"/>
                </a:cubicBezTo>
                <a:cubicBezTo>
                  <a:pt x="176" y="321"/>
                  <a:pt x="176" y="321"/>
                  <a:pt x="176" y="321"/>
                </a:cubicBezTo>
                <a:cubicBezTo>
                  <a:pt x="179" y="322"/>
                  <a:pt x="179" y="322"/>
                  <a:pt x="179" y="322"/>
                </a:cubicBezTo>
                <a:cubicBezTo>
                  <a:pt x="179" y="322"/>
                  <a:pt x="183" y="324"/>
                  <a:pt x="183" y="325"/>
                </a:cubicBezTo>
                <a:cubicBezTo>
                  <a:pt x="183" y="325"/>
                  <a:pt x="181" y="328"/>
                  <a:pt x="181" y="328"/>
                </a:cubicBezTo>
                <a:cubicBezTo>
                  <a:pt x="181" y="328"/>
                  <a:pt x="181" y="330"/>
                  <a:pt x="181" y="331"/>
                </a:cubicBezTo>
                <a:cubicBezTo>
                  <a:pt x="181" y="331"/>
                  <a:pt x="179" y="331"/>
                  <a:pt x="178" y="331"/>
                </a:cubicBezTo>
                <a:cubicBezTo>
                  <a:pt x="177" y="330"/>
                  <a:pt x="174" y="329"/>
                  <a:pt x="174" y="329"/>
                </a:cubicBezTo>
                <a:cubicBezTo>
                  <a:pt x="174" y="325"/>
                  <a:pt x="174" y="325"/>
                  <a:pt x="174" y="325"/>
                </a:cubicBezTo>
                <a:cubicBezTo>
                  <a:pt x="171" y="322"/>
                  <a:pt x="171" y="322"/>
                  <a:pt x="171" y="322"/>
                </a:cubicBezTo>
                <a:cubicBezTo>
                  <a:pt x="172" y="319"/>
                  <a:pt x="172" y="319"/>
                  <a:pt x="172" y="319"/>
                </a:cubicBezTo>
                <a:close/>
                <a:moveTo>
                  <a:pt x="92" y="232"/>
                </a:moveTo>
                <a:cubicBezTo>
                  <a:pt x="92" y="232"/>
                  <a:pt x="92" y="232"/>
                  <a:pt x="92" y="232"/>
                </a:cubicBezTo>
                <a:cubicBezTo>
                  <a:pt x="92" y="232"/>
                  <a:pt x="90" y="232"/>
                  <a:pt x="90" y="232"/>
                </a:cubicBezTo>
                <a:cubicBezTo>
                  <a:pt x="89" y="232"/>
                  <a:pt x="88" y="232"/>
                  <a:pt x="87" y="232"/>
                </a:cubicBezTo>
                <a:cubicBezTo>
                  <a:pt x="86" y="232"/>
                  <a:pt x="87" y="234"/>
                  <a:pt x="87" y="235"/>
                </a:cubicBezTo>
                <a:cubicBezTo>
                  <a:pt x="87" y="235"/>
                  <a:pt x="87" y="237"/>
                  <a:pt x="87" y="238"/>
                </a:cubicBezTo>
                <a:cubicBezTo>
                  <a:pt x="86" y="239"/>
                  <a:pt x="85" y="240"/>
                  <a:pt x="85" y="241"/>
                </a:cubicBezTo>
                <a:cubicBezTo>
                  <a:pt x="85" y="241"/>
                  <a:pt x="85" y="243"/>
                  <a:pt x="85" y="244"/>
                </a:cubicBezTo>
                <a:cubicBezTo>
                  <a:pt x="84" y="244"/>
                  <a:pt x="82" y="246"/>
                  <a:pt x="81" y="246"/>
                </a:cubicBezTo>
                <a:cubicBezTo>
                  <a:pt x="80" y="247"/>
                  <a:pt x="78" y="248"/>
                  <a:pt x="78" y="248"/>
                </a:cubicBezTo>
                <a:cubicBezTo>
                  <a:pt x="80" y="253"/>
                  <a:pt x="80" y="253"/>
                  <a:pt x="80" y="253"/>
                </a:cubicBezTo>
                <a:cubicBezTo>
                  <a:pt x="80" y="253"/>
                  <a:pt x="82" y="252"/>
                  <a:pt x="83" y="253"/>
                </a:cubicBezTo>
                <a:cubicBezTo>
                  <a:pt x="84" y="254"/>
                  <a:pt x="87" y="256"/>
                  <a:pt x="88" y="256"/>
                </a:cubicBezTo>
                <a:cubicBezTo>
                  <a:pt x="88" y="256"/>
                  <a:pt x="90" y="262"/>
                  <a:pt x="90" y="262"/>
                </a:cubicBezTo>
                <a:cubicBezTo>
                  <a:pt x="91" y="263"/>
                  <a:pt x="92" y="262"/>
                  <a:pt x="92" y="262"/>
                </a:cubicBezTo>
                <a:cubicBezTo>
                  <a:pt x="92" y="262"/>
                  <a:pt x="94" y="263"/>
                  <a:pt x="95" y="264"/>
                </a:cubicBezTo>
                <a:cubicBezTo>
                  <a:pt x="96" y="264"/>
                  <a:pt x="98" y="265"/>
                  <a:pt x="99" y="266"/>
                </a:cubicBezTo>
                <a:cubicBezTo>
                  <a:pt x="100" y="266"/>
                  <a:pt x="102" y="269"/>
                  <a:pt x="103" y="269"/>
                </a:cubicBezTo>
                <a:cubicBezTo>
                  <a:pt x="104" y="270"/>
                  <a:pt x="106" y="272"/>
                  <a:pt x="106" y="272"/>
                </a:cubicBezTo>
                <a:cubicBezTo>
                  <a:pt x="106" y="272"/>
                  <a:pt x="108" y="275"/>
                  <a:pt x="109" y="277"/>
                </a:cubicBezTo>
                <a:cubicBezTo>
                  <a:pt x="109" y="278"/>
                  <a:pt x="109" y="278"/>
                  <a:pt x="108" y="279"/>
                </a:cubicBezTo>
                <a:cubicBezTo>
                  <a:pt x="107" y="280"/>
                  <a:pt x="107" y="281"/>
                  <a:pt x="106" y="283"/>
                </a:cubicBezTo>
                <a:cubicBezTo>
                  <a:pt x="105" y="285"/>
                  <a:pt x="107" y="287"/>
                  <a:pt x="107" y="287"/>
                </a:cubicBezTo>
                <a:cubicBezTo>
                  <a:pt x="107" y="292"/>
                  <a:pt x="107" y="292"/>
                  <a:pt x="107" y="292"/>
                </a:cubicBezTo>
                <a:cubicBezTo>
                  <a:pt x="108" y="294"/>
                  <a:pt x="108" y="294"/>
                  <a:pt x="108" y="294"/>
                </a:cubicBezTo>
                <a:cubicBezTo>
                  <a:pt x="108" y="294"/>
                  <a:pt x="109" y="295"/>
                  <a:pt x="110" y="295"/>
                </a:cubicBezTo>
                <a:cubicBezTo>
                  <a:pt x="111" y="296"/>
                  <a:pt x="111" y="296"/>
                  <a:pt x="111" y="296"/>
                </a:cubicBezTo>
                <a:cubicBezTo>
                  <a:pt x="111" y="296"/>
                  <a:pt x="113" y="298"/>
                  <a:pt x="114" y="299"/>
                </a:cubicBezTo>
                <a:cubicBezTo>
                  <a:pt x="114" y="300"/>
                  <a:pt x="113" y="301"/>
                  <a:pt x="113" y="302"/>
                </a:cubicBezTo>
                <a:cubicBezTo>
                  <a:pt x="113" y="303"/>
                  <a:pt x="114" y="307"/>
                  <a:pt x="114" y="307"/>
                </a:cubicBezTo>
                <a:cubicBezTo>
                  <a:pt x="114" y="307"/>
                  <a:pt x="116" y="306"/>
                  <a:pt x="118" y="305"/>
                </a:cubicBezTo>
                <a:cubicBezTo>
                  <a:pt x="119" y="305"/>
                  <a:pt x="120" y="306"/>
                  <a:pt x="121" y="306"/>
                </a:cubicBezTo>
                <a:cubicBezTo>
                  <a:pt x="122" y="307"/>
                  <a:pt x="122" y="308"/>
                  <a:pt x="122" y="308"/>
                </a:cubicBezTo>
                <a:cubicBezTo>
                  <a:pt x="122" y="308"/>
                  <a:pt x="125" y="306"/>
                  <a:pt x="125" y="305"/>
                </a:cubicBezTo>
                <a:cubicBezTo>
                  <a:pt x="125" y="305"/>
                  <a:pt x="125" y="303"/>
                  <a:pt x="125" y="303"/>
                </a:cubicBezTo>
                <a:cubicBezTo>
                  <a:pt x="125" y="303"/>
                  <a:pt x="125" y="299"/>
                  <a:pt x="125" y="298"/>
                </a:cubicBezTo>
                <a:cubicBezTo>
                  <a:pt x="125" y="297"/>
                  <a:pt x="124" y="294"/>
                  <a:pt x="124" y="293"/>
                </a:cubicBezTo>
                <a:cubicBezTo>
                  <a:pt x="124" y="293"/>
                  <a:pt x="125" y="291"/>
                  <a:pt x="125" y="291"/>
                </a:cubicBezTo>
                <a:cubicBezTo>
                  <a:pt x="125" y="291"/>
                  <a:pt x="128" y="290"/>
                  <a:pt x="129" y="290"/>
                </a:cubicBezTo>
                <a:cubicBezTo>
                  <a:pt x="130" y="290"/>
                  <a:pt x="131" y="291"/>
                  <a:pt x="132" y="292"/>
                </a:cubicBezTo>
                <a:cubicBezTo>
                  <a:pt x="132" y="293"/>
                  <a:pt x="132" y="297"/>
                  <a:pt x="132" y="297"/>
                </a:cubicBezTo>
                <a:cubicBezTo>
                  <a:pt x="138" y="298"/>
                  <a:pt x="138" y="298"/>
                  <a:pt x="138" y="298"/>
                </a:cubicBezTo>
                <a:cubicBezTo>
                  <a:pt x="138" y="298"/>
                  <a:pt x="140" y="299"/>
                  <a:pt x="140" y="299"/>
                </a:cubicBezTo>
                <a:cubicBezTo>
                  <a:pt x="140" y="300"/>
                  <a:pt x="141" y="302"/>
                  <a:pt x="142" y="303"/>
                </a:cubicBezTo>
                <a:cubicBezTo>
                  <a:pt x="143" y="304"/>
                  <a:pt x="144" y="305"/>
                  <a:pt x="144" y="305"/>
                </a:cubicBezTo>
                <a:cubicBezTo>
                  <a:pt x="144" y="305"/>
                  <a:pt x="146" y="310"/>
                  <a:pt x="147" y="311"/>
                </a:cubicBezTo>
                <a:cubicBezTo>
                  <a:pt x="147" y="312"/>
                  <a:pt x="147" y="314"/>
                  <a:pt x="147" y="316"/>
                </a:cubicBezTo>
                <a:cubicBezTo>
                  <a:pt x="147" y="318"/>
                  <a:pt x="147" y="318"/>
                  <a:pt x="147" y="318"/>
                </a:cubicBezTo>
                <a:cubicBezTo>
                  <a:pt x="147" y="318"/>
                  <a:pt x="150" y="319"/>
                  <a:pt x="151" y="320"/>
                </a:cubicBezTo>
                <a:cubicBezTo>
                  <a:pt x="153" y="321"/>
                  <a:pt x="152" y="320"/>
                  <a:pt x="153" y="319"/>
                </a:cubicBezTo>
                <a:cubicBezTo>
                  <a:pt x="154" y="318"/>
                  <a:pt x="153" y="317"/>
                  <a:pt x="153" y="316"/>
                </a:cubicBezTo>
                <a:cubicBezTo>
                  <a:pt x="153" y="315"/>
                  <a:pt x="153" y="313"/>
                  <a:pt x="152" y="311"/>
                </a:cubicBezTo>
                <a:cubicBezTo>
                  <a:pt x="152" y="310"/>
                  <a:pt x="152" y="309"/>
                  <a:pt x="152" y="309"/>
                </a:cubicBezTo>
                <a:cubicBezTo>
                  <a:pt x="152" y="309"/>
                  <a:pt x="153" y="307"/>
                  <a:pt x="153" y="306"/>
                </a:cubicBezTo>
                <a:cubicBezTo>
                  <a:pt x="153" y="306"/>
                  <a:pt x="153" y="304"/>
                  <a:pt x="153" y="303"/>
                </a:cubicBezTo>
                <a:cubicBezTo>
                  <a:pt x="153" y="302"/>
                  <a:pt x="155" y="301"/>
                  <a:pt x="155" y="301"/>
                </a:cubicBezTo>
                <a:cubicBezTo>
                  <a:pt x="155" y="301"/>
                  <a:pt x="155" y="300"/>
                  <a:pt x="156" y="298"/>
                </a:cubicBezTo>
                <a:cubicBezTo>
                  <a:pt x="157" y="297"/>
                  <a:pt x="156" y="298"/>
                  <a:pt x="157" y="298"/>
                </a:cubicBezTo>
                <a:cubicBezTo>
                  <a:pt x="158" y="297"/>
                  <a:pt x="159" y="297"/>
                  <a:pt x="161" y="297"/>
                </a:cubicBezTo>
                <a:cubicBezTo>
                  <a:pt x="162" y="297"/>
                  <a:pt x="163" y="298"/>
                  <a:pt x="163" y="298"/>
                </a:cubicBezTo>
                <a:cubicBezTo>
                  <a:pt x="165" y="301"/>
                  <a:pt x="165" y="301"/>
                  <a:pt x="165" y="301"/>
                </a:cubicBezTo>
                <a:cubicBezTo>
                  <a:pt x="165" y="301"/>
                  <a:pt x="165" y="301"/>
                  <a:pt x="165" y="302"/>
                </a:cubicBezTo>
                <a:cubicBezTo>
                  <a:pt x="165" y="303"/>
                  <a:pt x="167" y="305"/>
                  <a:pt x="167" y="305"/>
                </a:cubicBezTo>
                <a:cubicBezTo>
                  <a:pt x="171" y="308"/>
                  <a:pt x="171" y="308"/>
                  <a:pt x="171" y="308"/>
                </a:cubicBezTo>
                <a:cubicBezTo>
                  <a:pt x="171" y="308"/>
                  <a:pt x="171" y="309"/>
                  <a:pt x="171" y="309"/>
                </a:cubicBezTo>
                <a:cubicBezTo>
                  <a:pt x="171" y="310"/>
                  <a:pt x="172" y="312"/>
                  <a:pt x="173" y="313"/>
                </a:cubicBezTo>
                <a:cubicBezTo>
                  <a:pt x="174" y="315"/>
                  <a:pt x="173" y="312"/>
                  <a:pt x="174" y="312"/>
                </a:cubicBezTo>
                <a:cubicBezTo>
                  <a:pt x="174" y="311"/>
                  <a:pt x="175" y="310"/>
                  <a:pt x="175" y="310"/>
                </a:cubicBezTo>
                <a:cubicBezTo>
                  <a:pt x="177" y="313"/>
                  <a:pt x="177" y="313"/>
                  <a:pt x="177" y="313"/>
                </a:cubicBezTo>
                <a:cubicBezTo>
                  <a:pt x="177" y="313"/>
                  <a:pt x="181" y="314"/>
                  <a:pt x="182" y="314"/>
                </a:cubicBezTo>
                <a:cubicBezTo>
                  <a:pt x="183" y="313"/>
                  <a:pt x="184" y="312"/>
                  <a:pt x="184" y="312"/>
                </a:cubicBezTo>
                <a:cubicBezTo>
                  <a:pt x="182" y="310"/>
                  <a:pt x="182" y="310"/>
                  <a:pt x="182" y="310"/>
                </a:cubicBezTo>
                <a:cubicBezTo>
                  <a:pt x="180" y="307"/>
                  <a:pt x="180" y="307"/>
                  <a:pt x="180" y="307"/>
                </a:cubicBezTo>
                <a:cubicBezTo>
                  <a:pt x="180" y="307"/>
                  <a:pt x="177" y="304"/>
                  <a:pt x="176" y="304"/>
                </a:cubicBezTo>
                <a:cubicBezTo>
                  <a:pt x="175" y="303"/>
                  <a:pt x="174" y="302"/>
                  <a:pt x="174" y="301"/>
                </a:cubicBezTo>
                <a:cubicBezTo>
                  <a:pt x="173" y="300"/>
                  <a:pt x="173" y="298"/>
                  <a:pt x="173" y="298"/>
                </a:cubicBezTo>
                <a:cubicBezTo>
                  <a:pt x="174" y="297"/>
                  <a:pt x="174" y="295"/>
                  <a:pt x="175" y="293"/>
                </a:cubicBezTo>
                <a:cubicBezTo>
                  <a:pt x="176" y="291"/>
                  <a:pt x="174" y="293"/>
                  <a:pt x="174" y="293"/>
                </a:cubicBezTo>
                <a:cubicBezTo>
                  <a:pt x="174" y="293"/>
                  <a:pt x="172" y="290"/>
                  <a:pt x="173" y="289"/>
                </a:cubicBezTo>
                <a:cubicBezTo>
                  <a:pt x="173" y="289"/>
                  <a:pt x="169" y="283"/>
                  <a:pt x="169" y="283"/>
                </a:cubicBezTo>
                <a:cubicBezTo>
                  <a:pt x="169" y="283"/>
                  <a:pt x="168" y="281"/>
                  <a:pt x="168" y="281"/>
                </a:cubicBezTo>
                <a:cubicBezTo>
                  <a:pt x="168" y="281"/>
                  <a:pt x="165" y="279"/>
                  <a:pt x="164" y="279"/>
                </a:cubicBezTo>
                <a:cubicBezTo>
                  <a:pt x="163" y="278"/>
                  <a:pt x="162" y="277"/>
                  <a:pt x="162" y="277"/>
                </a:cubicBezTo>
                <a:cubicBezTo>
                  <a:pt x="162" y="276"/>
                  <a:pt x="162" y="274"/>
                  <a:pt x="162" y="273"/>
                </a:cubicBezTo>
                <a:cubicBezTo>
                  <a:pt x="161" y="272"/>
                  <a:pt x="160" y="270"/>
                  <a:pt x="159" y="269"/>
                </a:cubicBezTo>
                <a:cubicBezTo>
                  <a:pt x="158" y="268"/>
                  <a:pt x="157" y="266"/>
                  <a:pt x="156" y="264"/>
                </a:cubicBezTo>
                <a:cubicBezTo>
                  <a:pt x="155" y="263"/>
                  <a:pt x="154" y="261"/>
                  <a:pt x="154" y="261"/>
                </a:cubicBezTo>
                <a:cubicBezTo>
                  <a:pt x="153" y="257"/>
                  <a:pt x="153" y="257"/>
                  <a:pt x="153" y="257"/>
                </a:cubicBezTo>
                <a:cubicBezTo>
                  <a:pt x="153" y="255"/>
                  <a:pt x="153" y="255"/>
                  <a:pt x="153" y="255"/>
                </a:cubicBezTo>
                <a:cubicBezTo>
                  <a:pt x="156" y="257"/>
                  <a:pt x="156" y="257"/>
                  <a:pt x="156" y="257"/>
                </a:cubicBezTo>
                <a:cubicBezTo>
                  <a:pt x="156" y="257"/>
                  <a:pt x="158" y="256"/>
                  <a:pt x="159" y="256"/>
                </a:cubicBezTo>
                <a:cubicBezTo>
                  <a:pt x="160" y="256"/>
                  <a:pt x="163" y="257"/>
                  <a:pt x="163" y="257"/>
                </a:cubicBezTo>
                <a:cubicBezTo>
                  <a:pt x="163" y="257"/>
                  <a:pt x="165" y="258"/>
                  <a:pt x="166" y="258"/>
                </a:cubicBezTo>
                <a:cubicBezTo>
                  <a:pt x="166" y="258"/>
                  <a:pt x="167" y="259"/>
                  <a:pt x="168" y="258"/>
                </a:cubicBezTo>
                <a:cubicBezTo>
                  <a:pt x="169" y="258"/>
                  <a:pt x="170" y="260"/>
                  <a:pt x="170" y="261"/>
                </a:cubicBezTo>
                <a:cubicBezTo>
                  <a:pt x="170" y="262"/>
                  <a:pt x="169" y="263"/>
                  <a:pt x="169" y="263"/>
                </a:cubicBezTo>
                <a:cubicBezTo>
                  <a:pt x="169" y="264"/>
                  <a:pt x="169" y="265"/>
                  <a:pt x="169" y="265"/>
                </a:cubicBezTo>
                <a:cubicBezTo>
                  <a:pt x="169" y="265"/>
                  <a:pt x="171" y="266"/>
                  <a:pt x="172" y="266"/>
                </a:cubicBezTo>
                <a:cubicBezTo>
                  <a:pt x="172" y="267"/>
                  <a:pt x="171" y="268"/>
                  <a:pt x="171" y="268"/>
                </a:cubicBezTo>
                <a:cubicBezTo>
                  <a:pt x="171" y="268"/>
                  <a:pt x="171" y="270"/>
                  <a:pt x="171" y="271"/>
                </a:cubicBezTo>
                <a:cubicBezTo>
                  <a:pt x="172" y="271"/>
                  <a:pt x="173" y="269"/>
                  <a:pt x="173" y="269"/>
                </a:cubicBezTo>
                <a:cubicBezTo>
                  <a:pt x="173" y="269"/>
                  <a:pt x="174" y="267"/>
                  <a:pt x="174" y="266"/>
                </a:cubicBezTo>
                <a:cubicBezTo>
                  <a:pt x="174" y="265"/>
                  <a:pt x="176" y="264"/>
                  <a:pt x="176" y="264"/>
                </a:cubicBezTo>
                <a:cubicBezTo>
                  <a:pt x="178" y="260"/>
                  <a:pt x="178" y="260"/>
                  <a:pt x="178" y="260"/>
                </a:cubicBezTo>
                <a:cubicBezTo>
                  <a:pt x="180" y="258"/>
                  <a:pt x="180" y="258"/>
                  <a:pt x="180" y="258"/>
                </a:cubicBezTo>
                <a:cubicBezTo>
                  <a:pt x="180" y="258"/>
                  <a:pt x="184" y="257"/>
                  <a:pt x="185" y="256"/>
                </a:cubicBezTo>
                <a:cubicBezTo>
                  <a:pt x="186" y="255"/>
                  <a:pt x="186" y="256"/>
                  <a:pt x="186" y="255"/>
                </a:cubicBezTo>
                <a:cubicBezTo>
                  <a:pt x="187" y="255"/>
                  <a:pt x="187" y="253"/>
                  <a:pt x="187" y="253"/>
                </a:cubicBezTo>
                <a:cubicBezTo>
                  <a:pt x="185" y="251"/>
                  <a:pt x="185" y="251"/>
                  <a:pt x="185" y="251"/>
                </a:cubicBezTo>
                <a:cubicBezTo>
                  <a:pt x="181" y="252"/>
                  <a:pt x="181" y="252"/>
                  <a:pt x="181" y="252"/>
                </a:cubicBezTo>
                <a:cubicBezTo>
                  <a:pt x="180" y="250"/>
                  <a:pt x="180" y="250"/>
                  <a:pt x="180" y="250"/>
                </a:cubicBezTo>
                <a:cubicBezTo>
                  <a:pt x="180" y="250"/>
                  <a:pt x="180" y="250"/>
                  <a:pt x="181" y="250"/>
                </a:cubicBezTo>
                <a:cubicBezTo>
                  <a:pt x="181" y="250"/>
                  <a:pt x="181" y="246"/>
                  <a:pt x="181" y="246"/>
                </a:cubicBezTo>
                <a:cubicBezTo>
                  <a:pt x="181" y="246"/>
                  <a:pt x="179" y="247"/>
                  <a:pt x="178" y="247"/>
                </a:cubicBezTo>
                <a:cubicBezTo>
                  <a:pt x="177" y="247"/>
                  <a:pt x="178" y="250"/>
                  <a:pt x="178" y="250"/>
                </a:cubicBezTo>
                <a:cubicBezTo>
                  <a:pt x="178" y="250"/>
                  <a:pt x="173" y="249"/>
                  <a:pt x="172" y="249"/>
                </a:cubicBezTo>
                <a:cubicBezTo>
                  <a:pt x="171" y="248"/>
                  <a:pt x="171" y="247"/>
                  <a:pt x="171" y="247"/>
                </a:cubicBezTo>
                <a:cubicBezTo>
                  <a:pt x="170" y="246"/>
                  <a:pt x="172" y="243"/>
                  <a:pt x="172" y="243"/>
                </a:cubicBezTo>
                <a:cubicBezTo>
                  <a:pt x="173" y="239"/>
                  <a:pt x="173" y="239"/>
                  <a:pt x="173" y="239"/>
                </a:cubicBezTo>
                <a:cubicBezTo>
                  <a:pt x="173" y="239"/>
                  <a:pt x="168" y="238"/>
                  <a:pt x="168" y="237"/>
                </a:cubicBezTo>
                <a:cubicBezTo>
                  <a:pt x="168" y="236"/>
                  <a:pt x="163" y="239"/>
                  <a:pt x="161" y="237"/>
                </a:cubicBezTo>
                <a:cubicBezTo>
                  <a:pt x="160" y="235"/>
                  <a:pt x="160" y="235"/>
                  <a:pt x="160" y="235"/>
                </a:cubicBezTo>
                <a:cubicBezTo>
                  <a:pt x="158" y="233"/>
                  <a:pt x="158" y="233"/>
                  <a:pt x="158" y="233"/>
                </a:cubicBezTo>
                <a:cubicBezTo>
                  <a:pt x="156" y="233"/>
                  <a:pt x="156" y="233"/>
                  <a:pt x="156" y="233"/>
                </a:cubicBezTo>
                <a:cubicBezTo>
                  <a:pt x="156" y="233"/>
                  <a:pt x="153" y="234"/>
                  <a:pt x="152" y="234"/>
                </a:cubicBezTo>
                <a:cubicBezTo>
                  <a:pt x="151" y="234"/>
                  <a:pt x="151" y="232"/>
                  <a:pt x="151" y="232"/>
                </a:cubicBezTo>
                <a:cubicBezTo>
                  <a:pt x="146" y="230"/>
                  <a:pt x="146" y="230"/>
                  <a:pt x="146" y="230"/>
                </a:cubicBezTo>
                <a:cubicBezTo>
                  <a:pt x="141" y="229"/>
                  <a:pt x="141" y="229"/>
                  <a:pt x="141" y="229"/>
                </a:cubicBezTo>
                <a:cubicBezTo>
                  <a:pt x="141" y="229"/>
                  <a:pt x="135" y="228"/>
                  <a:pt x="133" y="227"/>
                </a:cubicBezTo>
                <a:cubicBezTo>
                  <a:pt x="132" y="227"/>
                  <a:pt x="127" y="226"/>
                  <a:pt x="125" y="226"/>
                </a:cubicBezTo>
                <a:cubicBezTo>
                  <a:pt x="123" y="226"/>
                  <a:pt x="121" y="226"/>
                  <a:pt x="119" y="225"/>
                </a:cubicBezTo>
                <a:cubicBezTo>
                  <a:pt x="118" y="224"/>
                  <a:pt x="115" y="223"/>
                  <a:pt x="115" y="223"/>
                </a:cubicBezTo>
                <a:cubicBezTo>
                  <a:pt x="115" y="223"/>
                  <a:pt x="109" y="221"/>
                  <a:pt x="109" y="221"/>
                </a:cubicBezTo>
                <a:cubicBezTo>
                  <a:pt x="108" y="221"/>
                  <a:pt x="107" y="221"/>
                  <a:pt x="107" y="221"/>
                </a:cubicBezTo>
                <a:cubicBezTo>
                  <a:pt x="106" y="221"/>
                  <a:pt x="104" y="224"/>
                  <a:pt x="102" y="225"/>
                </a:cubicBezTo>
                <a:cubicBezTo>
                  <a:pt x="101" y="225"/>
                  <a:pt x="101" y="228"/>
                  <a:pt x="100" y="229"/>
                </a:cubicBezTo>
                <a:cubicBezTo>
                  <a:pt x="100" y="231"/>
                  <a:pt x="99" y="232"/>
                  <a:pt x="98" y="232"/>
                </a:cubicBezTo>
                <a:cubicBezTo>
                  <a:pt x="98" y="233"/>
                  <a:pt x="92" y="231"/>
                  <a:pt x="92" y="232"/>
                </a:cubicBezTo>
                <a:close/>
                <a:moveTo>
                  <a:pt x="60" y="252"/>
                </a:moveTo>
                <a:cubicBezTo>
                  <a:pt x="60" y="252"/>
                  <a:pt x="60" y="252"/>
                  <a:pt x="60" y="252"/>
                </a:cubicBezTo>
                <a:cubicBezTo>
                  <a:pt x="60" y="252"/>
                  <a:pt x="62" y="251"/>
                  <a:pt x="62" y="252"/>
                </a:cubicBezTo>
                <a:cubicBezTo>
                  <a:pt x="62" y="252"/>
                  <a:pt x="63" y="253"/>
                  <a:pt x="63" y="254"/>
                </a:cubicBezTo>
                <a:cubicBezTo>
                  <a:pt x="64" y="254"/>
                  <a:pt x="66" y="256"/>
                  <a:pt x="67" y="256"/>
                </a:cubicBezTo>
                <a:cubicBezTo>
                  <a:pt x="68" y="256"/>
                  <a:pt x="71" y="256"/>
                  <a:pt x="71" y="256"/>
                </a:cubicBezTo>
                <a:cubicBezTo>
                  <a:pt x="74" y="259"/>
                  <a:pt x="74" y="259"/>
                  <a:pt x="74" y="259"/>
                </a:cubicBezTo>
                <a:cubicBezTo>
                  <a:pt x="74" y="259"/>
                  <a:pt x="77" y="260"/>
                  <a:pt x="77" y="261"/>
                </a:cubicBezTo>
                <a:cubicBezTo>
                  <a:pt x="77" y="261"/>
                  <a:pt x="72" y="264"/>
                  <a:pt x="72" y="264"/>
                </a:cubicBezTo>
                <a:cubicBezTo>
                  <a:pt x="71" y="265"/>
                  <a:pt x="71" y="265"/>
                  <a:pt x="71" y="265"/>
                </a:cubicBezTo>
                <a:cubicBezTo>
                  <a:pt x="71" y="265"/>
                  <a:pt x="71" y="267"/>
                  <a:pt x="69" y="266"/>
                </a:cubicBezTo>
                <a:cubicBezTo>
                  <a:pt x="68" y="266"/>
                  <a:pt x="67" y="266"/>
                  <a:pt x="66" y="265"/>
                </a:cubicBezTo>
                <a:cubicBezTo>
                  <a:pt x="66" y="264"/>
                  <a:pt x="66" y="264"/>
                  <a:pt x="65" y="263"/>
                </a:cubicBezTo>
                <a:cubicBezTo>
                  <a:pt x="63" y="262"/>
                  <a:pt x="59" y="259"/>
                  <a:pt x="59" y="259"/>
                </a:cubicBezTo>
                <a:cubicBezTo>
                  <a:pt x="59" y="256"/>
                  <a:pt x="59" y="256"/>
                  <a:pt x="59" y="256"/>
                </a:cubicBezTo>
                <a:cubicBezTo>
                  <a:pt x="59" y="254"/>
                  <a:pt x="59" y="254"/>
                  <a:pt x="59" y="254"/>
                </a:cubicBezTo>
                <a:cubicBezTo>
                  <a:pt x="60" y="252"/>
                  <a:pt x="60" y="252"/>
                  <a:pt x="60" y="252"/>
                </a:cubicBezTo>
                <a:close/>
                <a:moveTo>
                  <a:pt x="48" y="234"/>
                </a:moveTo>
                <a:cubicBezTo>
                  <a:pt x="48" y="234"/>
                  <a:pt x="48" y="234"/>
                  <a:pt x="48" y="234"/>
                </a:cubicBezTo>
                <a:cubicBezTo>
                  <a:pt x="45" y="230"/>
                  <a:pt x="45" y="230"/>
                  <a:pt x="45" y="230"/>
                </a:cubicBezTo>
                <a:cubicBezTo>
                  <a:pt x="43" y="234"/>
                  <a:pt x="43" y="234"/>
                  <a:pt x="43" y="234"/>
                </a:cubicBezTo>
                <a:cubicBezTo>
                  <a:pt x="42" y="238"/>
                  <a:pt x="42" y="238"/>
                  <a:pt x="42" y="238"/>
                </a:cubicBezTo>
                <a:cubicBezTo>
                  <a:pt x="45" y="240"/>
                  <a:pt x="45" y="240"/>
                  <a:pt x="45" y="240"/>
                </a:cubicBezTo>
                <a:cubicBezTo>
                  <a:pt x="46" y="240"/>
                  <a:pt x="46" y="240"/>
                  <a:pt x="46" y="240"/>
                </a:cubicBezTo>
                <a:cubicBezTo>
                  <a:pt x="48" y="237"/>
                  <a:pt x="48" y="237"/>
                  <a:pt x="48" y="237"/>
                </a:cubicBezTo>
                <a:cubicBezTo>
                  <a:pt x="50" y="240"/>
                  <a:pt x="50" y="240"/>
                  <a:pt x="50" y="240"/>
                </a:cubicBezTo>
                <a:cubicBezTo>
                  <a:pt x="52" y="244"/>
                  <a:pt x="52" y="244"/>
                  <a:pt x="52" y="244"/>
                </a:cubicBezTo>
                <a:cubicBezTo>
                  <a:pt x="52" y="244"/>
                  <a:pt x="54" y="242"/>
                  <a:pt x="55" y="241"/>
                </a:cubicBezTo>
                <a:cubicBezTo>
                  <a:pt x="56" y="241"/>
                  <a:pt x="60" y="244"/>
                  <a:pt x="60" y="244"/>
                </a:cubicBezTo>
                <a:cubicBezTo>
                  <a:pt x="60" y="244"/>
                  <a:pt x="64" y="242"/>
                  <a:pt x="65" y="242"/>
                </a:cubicBezTo>
                <a:cubicBezTo>
                  <a:pt x="66" y="242"/>
                  <a:pt x="63" y="239"/>
                  <a:pt x="63" y="239"/>
                </a:cubicBezTo>
                <a:cubicBezTo>
                  <a:pt x="60" y="236"/>
                  <a:pt x="60" y="236"/>
                  <a:pt x="60" y="236"/>
                </a:cubicBezTo>
                <a:cubicBezTo>
                  <a:pt x="58" y="234"/>
                  <a:pt x="58" y="234"/>
                  <a:pt x="58" y="234"/>
                </a:cubicBezTo>
                <a:cubicBezTo>
                  <a:pt x="54" y="232"/>
                  <a:pt x="54" y="232"/>
                  <a:pt x="54" y="232"/>
                </a:cubicBezTo>
                <a:cubicBezTo>
                  <a:pt x="54" y="231"/>
                  <a:pt x="54" y="231"/>
                  <a:pt x="54" y="231"/>
                </a:cubicBezTo>
                <a:cubicBezTo>
                  <a:pt x="55" y="229"/>
                  <a:pt x="55" y="229"/>
                  <a:pt x="55" y="229"/>
                </a:cubicBezTo>
                <a:cubicBezTo>
                  <a:pt x="55" y="229"/>
                  <a:pt x="55" y="231"/>
                  <a:pt x="57" y="230"/>
                </a:cubicBezTo>
                <a:cubicBezTo>
                  <a:pt x="59" y="230"/>
                  <a:pt x="59" y="230"/>
                  <a:pt x="59" y="229"/>
                </a:cubicBezTo>
                <a:cubicBezTo>
                  <a:pt x="60" y="229"/>
                  <a:pt x="59" y="228"/>
                  <a:pt x="59" y="228"/>
                </a:cubicBezTo>
                <a:cubicBezTo>
                  <a:pt x="56" y="226"/>
                  <a:pt x="56" y="226"/>
                  <a:pt x="56" y="226"/>
                </a:cubicBezTo>
                <a:cubicBezTo>
                  <a:pt x="57" y="223"/>
                  <a:pt x="57" y="223"/>
                  <a:pt x="57" y="223"/>
                </a:cubicBezTo>
                <a:cubicBezTo>
                  <a:pt x="54" y="221"/>
                  <a:pt x="54" y="221"/>
                  <a:pt x="54" y="221"/>
                </a:cubicBezTo>
                <a:cubicBezTo>
                  <a:pt x="53" y="224"/>
                  <a:pt x="53" y="224"/>
                  <a:pt x="53" y="224"/>
                </a:cubicBezTo>
                <a:cubicBezTo>
                  <a:pt x="50" y="223"/>
                  <a:pt x="50" y="223"/>
                  <a:pt x="50" y="223"/>
                </a:cubicBezTo>
                <a:cubicBezTo>
                  <a:pt x="50" y="223"/>
                  <a:pt x="49" y="225"/>
                  <a:pt x="49" y="225"/>
                </a:cubicBezTo>
                <a:cubicBezTo>
                  <a:pt x="49" y="226"/>
                  <a:pt x="50" y="229"/>
                  <a:pt x="50" y="229"/>
                </a:cubicBezTo>
                <a:cubicBezTo>
                  <a:pt x="48" y="234"/>
                  <a:pt x="48" y="234"/>
                  <a:pt x="48" y="234"/>
                </a:cubicBezTo>
                <a:close/>
                <a:moveTo>
                  <a:pt x="11" y="161"/>
                </a:moveTo>
                <a:cubicBezTo>
                  <a:pt x="11" y="161"/>
                  <a:pt x="11" y="161"/>
                  <a:pt x="11" y="161"/>
                </a:cubicBezTo>
                <a:cubicBezTo>
                  <a:pt x="9" y="161"/>
                  <a:pt x="9" y="161"/>
                  <a:pt x="9" y="161"/>
                </a:cubicBezTo>
                <a:cubicBezTo>
                  <a:pt x="9" y="161"/>
                  <a:pt x="9" y="162"/>
                  <a:pt x="10" y="163"/>
                </a:cubicBezTo>
                <a:cubicBezTo>
                  <a:pt x="11" y="164"/>
                  <a:pt x="13" y="170"/>
                  <a:pt x="13" y="170"/>
                </a:cubicBezTo>
                <a:cubicBezTo>
                  <a:pt x="15" y="171"/>
                  <a:pt x="15" y="171"/>
                  <a:pt x="15" y="171"/>
                </a:cubicBezTo>
                <a:cubicBezTo>
                  <a:pt x="19" y="173"/>
                  <a:pt x="19" y="173"/>
                  <a:pt x="19" y="173"/>
                </a:cubicBezTo>
                <a:cubicBezTo>
                  <a:pt x="22" y="176"/>
                  <a:pt x="22" y="176"/>
                  <a:pt x="22" y="176"/>
                </a:cubicBezTo>
                <a:cubicBezTo>
                  <a:pt x="22" y="176"/>
                  <a:pt x="24" y="179"/>
                  <a:pt x="21" y="178"/>
                </a:cubicBezTo>
                <a:cubicBezTo>
                  <a:pt x="18" y="177"/>
                  <a:pt x="15" y="175"/>
                  <a:pt x="14" y="174"/>
                </a:cubicBezTo>
                <a:cubicBezTo>
                  <a:pt x="12" y="174"/>
                  <a:pt x="10" y="173"/>
                  <a:pt x="10" y="173"/>
                </a:cubicBezTo>
                <a:cubicBezTo>
                  <a:pt x="10" y="173"/>
                  <a:pt x="9" y="168"/>
                  <a:pt x="9" y="167"/>
                </a:cubicBezTo>
                <a:cubicBezTo>
                  <a:pt x="8" y="167"/>
                  <a:pt x="6" y="166"/>
                  <a:pt x="6" y="166"/>
                </a:cubicBezTo>
                <a:cubicBezTo>
                  <a:pt x="0" y="163"/>
                  <a:pt x="0" y="163"/>
                  <a:pt x="0" y="163"/>
                </a:cubicBezTo>
                <a:cubicBezTo>
                  <a:pt x="0" y="163"/>
                  <a:pt x="0" y="159"/>
                  <a:pt x="1" y="158"/>
                </a:cubicBezTo>
                <a:cubicBezTo>
                  <a:pt x="1" y="158"/>
                  <a:pt x="1" y="156"/>
                  <a:pt x="3" y="156"/>
                </a:cubicBezTo>
                <a:cubicBezTo>
                  <a:pt x="4" y="155"/>
                  <a:pt x="7" y="155"/>
                  <a:pt x="7" y="155"/>
                </a:cubicBezTo>
                <a:cubicBezTo>
                  <a:pt x="7" y="155"/>
                  <a:pt x="7" y="152"/>
                  <a:pt x="8" y="153"/>
                </a:cubicBezTo>
                <a:cubicBezTo>
                  <a:pt x="9" y="154"/>
                  <a:pt x="11" y="157"/>
                  <a:pt x="11" y="157"/>
                </a:cubicBezTo>
                <a:lnTo>
                  <a:pt x="11" y="161"/>
                </a:ln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dirty="0">
              <a:solidFill>
                <a:srgbClr val="232628"/>
              </a:solidFill>
              <a:latin typeface="Calibri"/>
            </a:endParaRPr>
          </a:p>
        </p:txBody>
      </p:sp>
      <p:sp>
        <p:nvSpPr>
          <p:cNvPr id="46" name="Freeform 210">
            <a:extLst>
              <a:ext uri="{FF2B5EF4-FFF2-40B4-BE49-F238E27FC236}">
                <a16:creationId xmlns:a16="http://schemas.microsoft.com/office/drawing/2014/main" id="{26130AFF-F4B5-824C-AA37-29F3DC3DB2F0}"/>
              </a:ext>
            </a:extLst>
          </p:cNvPr>
          <p:cNvSpPr>
            <a:spLocks noEditPoints="1"/>
          </p:cNvSpPr>
          <p:nvPr/>
        </p:nvSpPr>
        <p:spPr bwMode="auto">
          <a:xfrm>
            <a:off x="8401253" y="3200050"/>
            <a:ext cx="2266275" cy="1173052"/>
          </a:xfrm>
          <a:custGeom>
            <a:avLst/>
            <a:gdLst>
              <a:gd name="T0" fmla="*/ 742 w 794"/>
              <a:gd name="T1" fmla="*/ 116 h 427"/>
              <a:gd name="T2" fmla="*/ 780 w 794"/>
              <a:gd name="T3" fmla="*/ 173 h 427"/>
              <a:gd name="T4" fmla="*/ 770 w 794"/>
              <a:gd name="T5" fmla="*/ 188 h 427"/>
              <a:gd name="T6" fmla="*/ 699 w 794"/>
              <a:gd name="T7" fmla="*/ 222 h 427"/>
              <a:gd name="T8" fmla="*/ 627 w 794"/>
              <a:gd name="T9" fmla="*/ 256 h 427"/>
              <a:gd name="T10" fmla="*/ 498 w 794"/>
              <a:gd name="T11" fmla="*/ 320 h 427"/>
              <a:gd name="T12" fmla="*/ 472 w 794"/>
              <a:gd name="T13" fmla="*/ 373 h 427"/>
              <a:gd name="T14" fmla="*/ 438 w 794"/>
              <a:gd name="T15" fmla="*/ 333 h 427"/>
              <a:gd name="T16" fmla="*/ 374 w 794"/>
              <a:gd name="T17" fmla="*/ 377 h 427"/>
              <a:gd name="T18" fmla="*/ 261 w 794"/>
              <a:gd name="T19" fmla="*/ 378 h 427"/>
              <a:gd name="T20" fmla="*/ 178 w 794"/>
              <a:gd name="T21" fmla="*/ 417 h 427"/>
              <a:gd name="T22" fmla="*/ 129 w 794"/>
              <a:gd name="T23" fmla="*/ 413 h 427"/>
              <a:gd name="T24" fmla="*/ 100 w 794"/>
              <a:gd name="T25" fmla="*/ 401 h 427"/>
              <a:gd name="T26" fmla="*/ 84 w 794"/>
              <a:gd name="T27" fmla="*/ 373 h 427"/>
              <a:gd name="T28" fmla="*/ 94 w 794"/>
              <a:gd name="T29" fmla="*/ 369 h 427"/>
              <a:gd name="T30" fmla="*/ 66 w 794"/>
              <a:gd name="T31" fmla="*/ 348 h 427"/>
              <a:gd name="T32" fmla="*/ 45 w 794"/>
              <a:gd name="T33" fmla="*/ 343 h 427"/>
              <a:gd name="T34" fmla="*/ 49 w 794"/>
              <a:gd name="T35" fmla="*/ 326 h 427"/>
              <a:gd name="T36" fmla="*/ 70 w 794"/>
              <a:gd name="T37" fmla="*/ 333 h 427"/>
              <a:gd name="T38" fmla="*/ 65 w 794"/>
              <a:gd name="T39" fmla="*/ 316 h 427"/>
              <a:gd name="T40" fmla="*/ 55 w 794"/>
              <a:gd name="T41" fmla="*/ 299 h 427"/>
              <a:gd name="T42" fmla="*/ 43 w 794"/>
              <a:gd name="T43" fmla="*/ 278 h 427"/>
              <a:gd name="T44" fmla="*/ 22 w 794"/>
              <a:gd name="T45" fmla="*/ 277 h 427"/>
              <a:gd name="T46" fmla="*/ 22 w 794"/>
              <a:gd name="T47" fmla="*/ 246 h 427"/>
              <a:gd name="T48" fmla="*/ 47 w 794"/>
              <a:gd name="T49" fmla="*/ 225 h 427"/>
              <a:gd name="T50" fmla="*/ 79 w 794"/>
              <a:gd name="T51" fmla="*/ 220 h 427"/>
              <a:gd name="T52" fmla="*/ 83 w 794"/>
              <a:gd name="T53" fmla="*/ 218 h 427"/>
              <a:gd name="T54" fmla="*/ 123 w 794"/>
              <a:gd name="T55" fmla="*/ 207 h 427"/>
              <a:gd name="T56" fmla="*/ 120 w 794"/>
              <a:gd name="T57" fmla="*/ 197 h 427"/>
              <a:gd name="T58" fmla="*/ 154 w 794"/>
              <a:gd name="T59" fmla="*/ 177 h 427"/>
              <a:gd name="T60" fmla="*/ 88 w 794"/>
              <a:gd name="T61" fmla="*/ 179 h 427"/>
              <a:gd name="T62" fmla="*/ 48 w 794"/>
              <a:gd name="T63" fmla="*/ 214 h 427"/>
              <a:gd name="T64" fmla="*/ 18 w 794"/>
              <a:gd name="T65" fmla="*/ 248 h 427"/>
              <a:gd name="T66" fmla="*/ 15 w 794"/>
              <a:gd name="T67" fmla="*/ 240 h 427"/>
              <a:gd name="T68" fmla="*/ 33 w 794"/>
              <a:gd name="T69" fmla="*/ 217 h 427"/>
              <a:gd name="T70" fmla="*/ 0 w 794"/>
              <a:gd name="T71" fmla="*/ 217 h 427"/>
              <a:gd name="T72" fmla="*/ 11 w 794"/>
              <a:gd name="T73" fmla="*/ 197 h 427"/>
              <a:gd name="T74" fmla="*/ 18 w 794"/>
              <a:gd name="T75" fmla="*/ 175 h 427"/>
              <a:gd name="T76" fmla="*/ 1 w 794"/>
              <a:gd name="T77" fmla="*/ 162 h 427"/>
              <a:gd name="T78" fmla="*/ 5 w 794"/>
              <a:gd name="T79" fmla="*/ 158 h 427"/>
              <a:gd name="T80" fmla="*/ 32 w 794"/>
              <a:gd name="T81" fmla="*/ 135 h 427"/>
              <a:gd name="T82" fmla="*/ 65 w 794"/>
              <a:gd name="T83" fmla="*/ 131 h 427"/>
              <a:gd name="T84" fmla="*/ 106 w 794"/>
              <a:gd name="T85" fmla="*/ 157 h 427"/>
              <a:gd name="T86" fmla="*/ 159 w 794"/>
              <a:gd name="T87" fmla="*/ 154 h 427"/>
              <a:gd name="T88" fmla="*/ 203 w 794"/>
              <a:gd name="T89" fmla="*/ 143 h 427"/>
              <a:gd name="T90" fmla="*/ 235 w 794"/>
              <a:gd name="T91" fmla="*/ 107 h 427"/>
              <a:gd name="T92" fmla="*/ 325 w 794"/>
              <a:gd name="T93" fmla="*/ 69 h 427"/>
              <a:gd name="T94" fmla="*/ 358 w 794"/>
              <a:gd name="T95" fmla="*/ 81 h 427"/>
              <a:gd name="T96" fmla="*/ 390 w 794"/>
              <a:gd name="T97" fmla="*/ 93 h 427"/>
              <a:gd name="T98" fmla="*/ 427 w 794"/>
              <a:gd name="T99" fmla="*/ 89 h 427"/>
              <a:gd name="T100" fmla="*/ 454 w 794"/>
              <a:gd name="T101" fmla="*/ 87 h 427"/>
              <a:gd name="T102" fmla="*/ 490 w 794"/>
              <a:gd name="T103" fmla="*/ 75 h 427"/>
              <a:gd name="T104" fmla="*/ 516 w 794"/>
              <a:gd name="T105" fmla="*/ 67 h 427"/>
              <a:gd name="T106" fmla="*/ 554 w 794"/>
              <a:gd name="T107" fmla="*/ 51 h 427"/>
              <a:gd name="T108" fmla="*/ 575 w 794"/>
              <a:gd name="T109" fmla="*/ 27 h 427"/>
              <a:gd name="T110" fmla="*/ 606 w 794"/>
              <a:gd name="T111" fmla="*/ 14 h 427"/>
              <a:gd name="T112" fmla="*/ 642 w 794"/>
              <a:gd name="T113" fmla="*/ 9 h 427"/>
              <a:gd name="T114" fmla="*/ 671 w 794"/>
              <a:gd name="T115" fmla="*/ 16 h 427"/>
              <a:gd name="T116" fmla="*/ 674 w 794"/>
              <a:gd name="T117" fmla="*/ 40 h 427"/>
              <a:gd name="T118" fmla="*/ 685 w 794"/>
              <a:gd name="T119" fmla="*/ 59 h 427"/>
              <a:gd name="T120" fmla="*/ 708 w 794"/>
              <a:gd name="T121" fmla="*/ 58 h 427"/>
              <a:gd name="T122" fmla="*/ 727 w 794"/>
              <a:gd name="T123" fmla="*/ 8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27">
                <a:moveTo>
                  <a:pt x="727" y="80"/>
                </a:moveTo>
                <a:cubicBezTo>
                  <a:pt x="717" y="84"/>
                  <a:pt x="717" y="84"/>
                  <a:pt x="717" y="84"/>
                </a:cubicBezTo>
                <a:cubicBezTo>
                  <a:pt x="717" y="86"/>
                  <a:pt x="717" y="86"/>
                  <a:pt x="717" y="86"/>
                </a:cubicBezTo>
                <a:cubicBezTo>
                  <a:pt x="723" y="93"/>
                  <a:pt x="723" y="93"/>
                  <a:pt x="723" y="93"/>
                </a:cubicBezTo>
                <a:cubicBezTo>
                  <a:pt x="729" y="95"/>
                  <a:pt x="729" y="95"/>
                  <a:pt x="729" y="95"/>
                </a:cubicBezTo>
                <a:cubicBezTo>
                  <a:pt x="733" y="105"/>
                  <a:pt x="733" y="105"/>
                  <a:pt x="733" y="105"/>
                </a:cubicBezTo>
                <a:cubicBezTo>
                  <a:pt x="742" y="116"/>
                  <a:pt x="742" y="116"/>
                  <a:pt x="742" y="116"/>
                </a:cubicBezTo>
                <a:cubicBezTo>
                  <a:pt x="748" y="129"/>
                  <a:pt x="748" y="129"/>
                  <a:pt x="748" y="129"/>
                </a:cubicBezTo>
                <a:cubicBezTo>
                  <a:pt x="756" y="130"/>
                  <a:pt x="756" y="130"/>
                  <a:pt x="756" y="130"/>
                </a:cubicBezTo>
                <a:cubicBezTo>
                  <a:pt x="758" y="135"/>
                  <a:pt x="756" y="128"/>
                  <a:pt x="756" y="136"/>
                </a:cubicBezTo>
                <a:cubicBezTo>
                  <a:pt x="754" y="148"/>
                  <a:pt x="753" y="140"/>
                  <a:pt x="756" y="154"/>
                </a:cubicBezTo>
                <a:cubicBezTo>
                  <a:pt x="756" y="158"/>
                  <a:pt x="771" y="156"/>
                  <a:pt x="772" y="156"/>
                </a:cubicBezTo>
                <a:cubicBezTo>
                  <a:pt x="771" y="157"/>
                  <a:pt x="777" y="160"/>
                  <a:pt x="775" y="165"/>
                </a:cubicBezTo>
                <a:cubicBezTo>
                  <a:pt x="773" y="169"/>
                  <a:pt x="783" y="167"/>
                  <a:pt x="780" y="173"/>
                </a:cubicBezTo>
                <a:cubicBezTo>
                  <a:pt x="779" y="175"/>
                  <a:pt x="787" y="173"/>
                  <a:pt x="791" y="175"/>
                </a:cubicBezTo>
                <a:cubicBezTo>
                  <a:pt x="794" y="176"/>
                  <a:pt x="794" y="181"/>
                  <a:pt x="793" y="182"/>
                </a:cubicBezTo>
                <a:cubicBezTo>
                  <a:pt x="791" y="185"/>
                  <a:pt x="790" y="183"/>
                  <a:pt x="786" y="187"/>
                </a:cubicBezTo>
                <a:cubicBezTo>
                  <a:pt x="780" y="191"/>
                  <a:pt x="783" y="194"/>
                  <a:pt x="783" y="195"/>
                </a:cubicBezTo>
                <a:cubicBezTo>
                  <a:pt x="782" y="198"/>
                  <a:pt x="780" y="199"/>
                  <a:pt x="779" y="200"/>
                </a:cubicBezTo>
                <a:cubicBezTo>
                  <a:pt x="772" y="196"/>
                  <a:pt x="772" y="196"/>
                  <a:pt x="772" y="196"/>
                </a:cubicBezTo>
                <a:cubicBezTo>
                  <a:pt x="770" y="188"/>
                  <a:pt x="770" y="188"/>
                  <a:pt x="770" y="188"/>
                </a:cubicBezTo>
                <a:cubicBezTo>
                  <a:pt x="761" y="188"/>
                  <a:pt x="761" y="188"/>
                  <a:pt x="761" y="188"/>
                </a:cubicBezTo>
                <a:cubicBezTo>
                  <a:pt x="757" y="196"/>
                  <a:pt x="757" y="196"/>
                  <a:pt x="757" y="196"/>
                </a:cubicBezTo>
                <a:cubicBezTo>
                  <a:pt x="737" y="198"/>
                  <a:pt x="737" y="198"/>
                  <a:pt x="737" y="198"/>
                </a:cubicBezTo>
                <a:cubicBezTo>
                  <a:pt x="730" y="203"/>
                  <a:pt x="726" y="194"/>
                  <a:pt x="722" y="202"/>
                </a:cubicBezTo>
                <a:cubicBezTo>
                  <a:pt x="713" y="203"/>
                  <a:pt x="721" y="205"/>
                  <a:pt x="712" y="204"/>
                </a:cubicBezTo>
                <a:cubicBezTo>
                  <a:pt x="710" y="204"/>
                  <a:pt x="711" y="216"/>
                  <a:pt x="706" y="219"/>
                </a:cubicBezTo>
                <a:cubicBezTo>
                  <a:pt x="703" y="220"/>
                  <a:pt x="703" y="222"/>
                  <a:pt x="699" y="222"/>
                </a:cubicBezTo>
                <a:cubicBezTo>
                  <a:pt x="693" y="221"/>
                  <a:pt x="697" y="217"/>
                  <a:pt x="696" y="217"/>
                </a:cubicBezTo>
                <a:cubicBezTo>
                  <a:pt x="690" y="216"/>
                  <a:pt x="690" y="216"/>
                  <a:pt x="690" y="216"/>
                </a:cubicBezTo>
                <a:cubicBezTo>
                  <a:pt x="685" y="228"/>
                  <a:pt x="685" y="228"/>
                  <a:pt x="685" y="228"/>
                </a:cubicBezTo>
                <a:cubicBezTo>
                  <a:pt x="670" y="234"/>
                  <a:pt x="670" y="234"/>
                  <a:pt x="670" y="234"/>
                </a:cubicBezTo>
                <a:cubicBezTo>
                  <a:pt x="659" y="240"/>
                  <a:pt x="659" y="240"/>
                  <a:pt x="659" y="240"/>
                </a:cubicBezTo>
                <a:cubicBezTo>
                  <a:pt x="638" y="246"/>
                  <a:pt x="638" y="246"/>
                  <a:pt x="638" y="246"/>
                </a:cubicBezTo>
                <a:cubicBezTo>
                  <a:pt x="627" y="256"/>
                  <a:pt x="627" y="256"/>
                  <a:pt x="627" y="256"/>
                </a:cubicBezTo>
                <a:cubicBezTo>
                  <a:pt x="610" y="261"/>
                  <a:pt x="625" y="261"/>
                  <a:pt x="609" y="276"/>
                </a:cubicBezTo>
                <a:cubicBezTo>
                  <a:pt x="598" y="287"/>
                  <a:pt x="580" y="290"/>
                  <a:pt x="564" y="295"/>
                </a:cubicBezTo>
                <a:cubicBezTo>
                  <a:pt x="551" y="288"/>
                  <a:pt x="551" y="288"/>
                  <a:pt x="551" y="288"/>
                </a:cubicBezTo>
                <a:cubicBezTo>
                  <a:pt x="551" y="288"/>
                  <a:pt x="545" y="290"/>
                  <a:pt x="542" y="290"/>
                </a:cubicBezTo>
                <a:cubicBezTo>
                  <a:pt x="539" y="291"/>
                  <a:pt x="529" y="302"/>
                  <a:pt x="529" y="302"/>
                </a:cubicBezTo>
                <a:cubicBezTo>
                  <a:pt x="516" y="314"/>
                  <a:pt x="516" y="314"/>
                  <a:pt x="516" y="314"/>
                </a:cubicBezTo>
                <a:cubicBezTo>
                  <a:pt x="511" y="317"/>
                  <a:pt x="505" y="320"/>
                  <a:pt x="498" y="320"/>
                </a:cubicBezTo>
                <a:cubicBezTo>
                  <a:pt x="489" y="314"/>
                  <a:pt x="489" y="314"/>
                  <a:pt x="489" y="314"/>
                </a:cubicBezTo>
                <a:cubicBezTo>
                  <a:pt x="480" y="314"/>
                  <a:pt x="476" y="319"/>
                  <a:pt x="481" y="326"/>
                </a:cubicBezTo>
                <a:cubicBezTo>
                  <a:pt x="483" y="329"/>
                  <a:pt x="481" y="331"/>
                  <a:pt x="482" y="334"/>
                </a:cubicBezTo>
                <a:cubicBezTo>
                  <a:pt x="482" y="339"/>
                  <a:pt x="491" y="341"/>
                  <a:pt x="490" y="345"/>
                </a:cubicBezTo>
                <a:cubicBezTo>
                  <a:pt x="489" y="347"/>
                  <a:pt x="484" y="347"/>
                  <a:pt x="480" y="350"/>
                </a:cubicBezTo>
                <a:cubicBezTo>
                  <a:pt x="477" y="352"/>
                  <a:pt x="483" y="363"/>
                  <a:pt x="481" y="363"/>
                </a:cubicBezTo>
                <a:cubicBezTo>
                  <a:pt x="481" y="363"/>
                  <a:pt x="476" y="375"/>
                  <a:pt x="472" y="373"/>
                </a:cubicBezTo>
                <a:cubicBezTo>
                  <a:pt x="470" y="371"/>
                  <a:pt x="467" y="368"/>
                  <a:pt x="465" y="364"/>
                </a:cubicBezTo>
                <a:cubicBezTo>
                  <a:pt x="463" y="361"/>
                  <a:pt x="456" y="358"/>
                  <a:pt x="455" y="354"/>
                </a:cubicBezTo>
                <a:cubicBezTo>
                  <a:pt x="452" y="350"/>
                  <a:pt x="465" y="334"/>
                  <a:pt x="464" y="333"/>
                </a:cubicBezTo>
                <a:cubicBezTo>
                  <a:pt x="465" y="330"/>
                  <a:pt x="465" y="330"/>
                  <a:pt x="463" y="324"/>
                </a:cubicBezTo>
                <a:cubicBezTo>
                  <a:pt x="463" y="321"/>
                  <a:pt x="454" y="320"/>
                  <a:pt x="452" y="317"/>
                </a:cubicBezTo>
                <a:cubicBezTo>
                  <a:pt x="446" y="328"/>
                  <a:pt x="446" y="328"/>
                  <a:pt x="446" y="328"/>
                </a:cubicBezTo>
                <a:cubicBezTo>
                  <a:pt x="438" y="333"/>
                  <a:pt x="438" y="333"/>
                  <a:pt x="438" y="333"/>
                </a:cubicBezTo>
                <a:cubicBezTo>
                  <a:pt x="430" y="334"/>
                  <a:pt x="443" y="343"/>
                  <a:pt x="437" y="342"/>
                </a:cubicBezTo>
                <a:cubicBezTo>
                  <a:pt x="436" y="341"/>
                  <a:pt x="429" y="347"/>
                  <a:pt x="423" y="344"/>
                </a:cubicBezTo>
                <a:cubicBezTo>
                  <a:pt x="416" y="340"/>
                  <a:pt x="407" y="339"/>
                  <a:pt x="404" y="339"/>
                </a:cubicBezTo>
                <a:cubicBezTo>
                  <a:pt x="395" y="343"/>
                  <a:pt x="395" y="343"/>
                  <a:pt x="395" y="343"/>
                </a:cubicBezTo>
                <a:cubicBezTo>
                  <a:pt x="392" y="348"/>
                  <a:pt x="391" y="354"/>
                  <a:pt x="389" y="357"/>
                </a:cubicBezTo>
                <a:cubicBezTo>
                  <a:pt x="381" y="368"/>
                  <a:pt x="381" y="368"/>
                  <a:pt x="381" y="368"/>
                </a:cubicBezTo>
                <a:cubicBezTo>
                  <a:pt x="370" y="372"/>
                  <a:pt x="379" y="375"/>
                  <a:pt x="374" y="377"/>
                </a:cubicBezTo>
                <a:cubicBezTo>
                  <a:pt x="372" y="378"/>
                  <a:pt x="369" y="385"/>
                  <a:pt x="362" y="387"/>
                </a:cubicBezTo>
                <a:cubicBezTo>
                  <a:pt x="358" y="388"/>
                  <a:pt x="352" y="393"/>
                  <a:pt x="347" y="393"/>
                </a:cubicBezTo>
                <a:cubicBezTo>
                  <a:pt x="345" y="393"/>
                  <a:pt x="334" y="401"/>
                  <a:pt x="333" y="403"/>
                </a:cubicBezTo>
                <a:cubicBezTo>
                  <a:pt x="325" y="401"/>
                  <a:pt x="303" y="395"/>
                  <a:pt x="301" y="387"/>
                </a:cubicBezTo>
                <a:cubicBezTo>
                  <a:pt x="299" y="380"/>
                  <a:pt x="292" y="390"/>
                  <a:pt x="286" y="383"/>
                </a:cubicBezTo>
                <a:cubicBezTo>
                  <a:pt x="271" y="378"/>
                  <a:pt x="271" y="378"/>
                  <a:pt x="271" y="378"/>
                </a:cubicBezTo>
                <a:cubicBezTo>
                  <a:pt x="261" y="378"/>
                  <a:pt x="261" y="378"/>
                  <a:pt x="261" y="378"/>
                </a:cubicBezTo>
                <a:cubicBezTo>
                  <a:pt x="257" y="378"/>
                  <a:pt x="239" y="380"/>
                  <a:pt x="235" y="382"/>
                </a:cubicBezTo>
                <a:cubicBezTo>
                  <a:pt x="238" y="393"/>
                  <a:pt x="237" y="385"/>
                  <a:pt x="237" y="398"/>
                </a:cubicBezTo>
                <a:cubicBezTo>
                  <a:pt x="231" y="399"/>
                  <a:pt x="238" y="412"/>
                  <a:pt x="233" y="416"/>
                </a:cubicBezTo>
                <a:cubicBezTo>
                  <a:pt x="216" y="420"/>
                  <a:pt x="216" y="420"/>
                  <a:pt x="216" y="420"/>
                </a:cubicBezTo>
                <a:cubicBezTo>
                  <a:pt x="206" y="426"/>
                  <a:pt x="206" y="426"/>
                  <a:pt x="206" y="426"/>
                </a:cubicBezTo>
                <a:cubicBezTo>
                  <a:pt x="188" y="426"/>
                  <a:pt x="188" y="426"/>
                  <a:pt x="188" y="426"/>
                </a:cubicBezTo>
                <a:cubicBezTo>
                  <a:pt x="188" y="427"/>
                  <a:pt x="179" y="421"/>
                  <a:pt x="178" y="417"/>
                </a:cubicBezTo>
                <a:cubicBezTo>
                  <a:pt x="173" y="404"/>
                  <a:pt x="176" y="406"/>
                  <a:pt x="172" y="404"/>
                </a:cubicBezTo>
                <a:cubicBezTo>
                  <a:pt x="165" y="402"/>
                  <a:pt x="165" y="405"/>
                  <a:pt x="163" y="404"/>
                </a:cubicBezTo>
                <a:cubicBezTo>
                  <a:pt x="163" y="403"/>
                  <a:pt x="159" y="404"/>
                  <a:pt x="153" y="409"/>
                </a:cubicBezTo>
                <a:cubicBezTo>
                  <a:pt x="151" y="412"/>
                  <a:pt x="147" y="420"/>
                  <a:pt x="145" y="421"/>
                </a:cubicBezTo>
                <a:cubicBezTo>
                  <a:pt x="143" y="423"/>
                  <a:pt x="143" y="416"/>
                  <a:pt x="141" y="417"/>
                </a:cubicBezTo>
                <a:cubicBezTo>
                  <a:pt x="137" y="419"/>
                  <a:pt x="138" y="413"/>
                  <a:pt x="130" y="418"/>
                </a:cubicBezTo>
                <a:cubicBezTo>
                  <a:pt x="127" y="420"/>
                  <a:pt x="117" y="417"/>
                  <a:pt x="129" y="413"/>
                </a:cubicBezTo>
                <a:cubicBezTo>
                  <a:pt x="131" y="413"/>
                  <a:pt x="147" y="401"/>
                  <a:pt x="147" y="400"/>
                </a:cubicBezTo>
                <a:cubicBezTo>
                  <a:pt x="148" y="398"/>
                  <a:pt x="137" y="393"/>
                  <a:pt x="136" y="393"/>
                </a:cubicBezTo>
                <a:cubicBezTo>
                  <a:pt x="135" y="393"/>
                  <a:pt x="130" y="401"/>
                  <a:pt x="125" y="403"/>
                </a:cubicBezTo>
                <a:cubicBezTo>
                  <a:pt x="117" y="405"/>
                  <a:pt x="117" y="406"/>
                  <a:pt x="113" y="407"/>
                </a:cubicBezTo>
                <a:cubicBezTo>
                  <a:pt x="110" y="408"/>
                  <a:pt x="109" y="404"/>
                  <a:pt x="107" y="405"/>
                </a:cubicBezTo>
                <a:cubicBezTo>
                  <a:pt x="104" y="406"/>
                  <a:pt x="104" y="408"/>
                  <a:pt x="102" y="408"/>
                </a:cubicBezTo>
                <a:cubicBezTo>
                  <a:pt x="97" y="408"/>
                  <a:pt x="100" y="401"/>
                  <a:pt x="100" y="401"/>
                </a:cubicBezTo>
                <a:cubicBezTo>
                  <a:pt x="104" y="399"/>
                  <a:pt x="103" y="401"/>
                  <a:pt x="109" y="399"/>
                </a:cubicBezTo>
                <a:cubicBezTo>
                  <a:pt x="111" y="398"/>
                  <a:pt x="117" y="396"/>
                  <a:pt x="117" y="393"/>
                </a:cubicBezTo>
                <a:cubicBezTo>
                  <a:pt x="114" y="382"/>
                  <a:pt x="109" y="392"/>
                  <a:pt x="107" y="388"/>
                </a:cubicBezTo>
                <a:cubicBezTo>
                  <a:pt x="105" y="384"/>
                  <a:pt x="102" y="386"/>
                  <a:pt x="101" y="384"/>
                </a:cubicBezTo>
                <a:cubicBezTo>
                  <a:pt x="99" y="379"/>
                  <a:pt x="99" y="398"/>
                  <a:pt x="95" y="384"/>
                </a:cubicBezTo>
                <a:cubicBezTo>
                  <a:pt x="93" y="377"/>
                  <a:pt x="98" y="377"/>
                  <a:pt x="87" y="374"/>
                </a:cubicBezTo>
                <a:cubicBezTo>
                  <a:pt x="87" y="374"/>
                  <a:pt x="85" y="373"/>
                  <a:pt x="84" y="373"/>
                </a:cubicBezTo>
                <a:cubicBezTo>
                  <a:pt x="84" y="372"/>
                  <a:pt x="85" y="371"/>
                  <a:pt x="85" y="371"/>
                </a:cubicBezTo>
                <a:cubicBezTo>
                  <a:pt x="85" y="371"/>
                  <a:pt x="82" y="368"/>
                  <a:pt x="81" y="368"/>
                </a:cubicBezTo>
                <a:cubicBezTo>
                  <a:pt x="81" y="368"/>
                  <a:pt x="78" y="370"/>
                  <a:pt x="78" y="370"/>
                </a:cubicBezTo>
                <a:cubicBezTo>
                  <a:pt x="78" y="370"/>
                  <a:pt x="77" y="370"/>
                  <a:pt x="76" y="370"/>
                </a:cubicBezTo>
                <a:cubicBezTo>
                  <a:pt x="76" y="369"/>
                  <a:pt x="79" y="369"/>
                  <a:pt x="83" y="367"/>
                </a:cubicBezTo>
                <a:cubicBezTo>
                  <a:pt x="85" y="367"/>
                  <a:pt x="86" y="370"/>
                  <a:pt x="88" y="370"/>
                </a:cubicBezTo>
                <a:cubicBezTo>
                  <a:pt x="90" y="371"/>
                  <a:pt x="94" y="370"/>
                  <a:pt x="94" y="369"/>
                </a:cubicBezTo>
                <a:cubicBezTo>
                  <a:pt x="95" y="368"/>
                  <a:pt x="90" y="365"/>
                  <a:pt x="91" y="360"/>
                </a:cubicBezTo>
                <a:cubicBezTo>
                  <a:pt x="91" y="358"/>
                  <a:pt x="93" y="358"/>
                  <a:pt x="91" y="357"/>
                </a:cubicBezTo>
                <a:cubicBezTo>
                  <a:pt x="89" y="356"/>
                  <a:pt x="89" y="355"/>
                  <a:pt x="89" y="355"/>
                </a:cubicBezTo>
                <a:cubicBezTo>
                  <a:pt x="76" y="354"/>
                  <a:pt x="76" y="354"/>
                  <a:pt x="76" y="354"/>
                </a:cubicBezTo>
                <a:cubicBezTo>
                  <a:pt x="76" y="354"/>
                  <a:pt x="76" y="354"/>
                  <a:pt x="74" y="353"/>
                </a:cubicBezTo>
                <a:cubicBezTo>
                  <a:pt x="72" y="352"/>
                  <a:pt x="70" y="351"/>
                  <a:pt x="70" y="351"/>
                </a:cubicBezTo>
                <a:cubicBezTo>
                  <a:pt x="66" y="348"/>
                  <a:pt x="66" y="348"/>
                  <a:pt x="66" y="348"/>
                </a:cubicBezTo>
                <a:cubicBezTo>
                  <a:pt x="66" y="348"/>
                  <a:pt x="62" y="349"/>
                  <a:pt x="61" y="349"/>
                </a:cubicBezTo>
                <a:cubicBezTo>
                  <a:pt x="61" y="349"/>
                  <a:pt x="62" y="353"/>
                  <a:pt x="62" y="353"/>
                </a:cubicBezTo>
                <a:cubicBezTo>
                  <a:pt x="61" y="354"/>
                  <a:pt x="61" y="358"/>
                  <a:pt x="57" y="355"/>
                </a:cubicBezTo>
                <a:cubicBezTo>
                  <a:pt x="56" y="354"/>
                  <a:pt x="53" y="351"/>
                  <a:pt x="52" y="351"/>
                </a:cubicBezTo>
                <a:cubicBezTo>
                  <a:pt x="51" y="352"/>
                  <a:pt x="47" y="351"/>
                  <a:pt x="47" y="350"/>
                </a:cubicBezTo>
                <a:cubicBezTo>
                  <a:pt x="46" y="349"/>
                  <a:pt x="43" y="348"/>
                  <a:pt x="43" y="348"/>
                </a:cubicBezTo>
                <a:cubicBezTo>
                  <a:pt x="43" y="348"/>
                  <a:pt x="46" y="344"/>
                  <a:pt x="45" y="343"/>
                </a:cubicBezTo>
                <a:cubicBezTo>
                  <a:pt x="44" y="343"/>
                  <a:pt x="50" y="345"/>
                  <a:pt x="50" y="345"/>
                </a:cubicBezTo>
                <a:cubicBezTo>
                  <a:pt x="50" y="345"/>
                  <a:pt x="50" y="340"/>
                  <a:pt x="51" y="340"/>
                </a:cubicBezTo>
                <a:cubicBezTo>
                  <a:pt x="52" y="339"/>
                  <a:pt x="49" y="339"/>
                  <a:pt x="48" y="338"/>
                </a:cubicBezTo>
                <a:cubicBezTo>
                  <a:pt x="47" y="337"/>
                  <a:pt x="46" y="334"/>
                  <a:pt x="46" y="334"/>
                </a:cubicBezTo>
                <a:cubicBezTo>
                  <a:pt x="46" y="334"/>
                  <a:pt x="44" y="333"/>
                  <a:pt x="44" y="332"/>
                </a:cubicBezTo>
                <a:cubicBezTo>
                  <a:pt x="43" y="328"/>
                  <a:pt x="46" y="325"/>
                  <a:pt x="47" y="325"/>
                </a:cubicBezTo>
                <a:cubicBezTo>
                  <a:pt x="48" y="326"/>
                  <a:pt x="48" y="326"/>
                  <a:pt x="49" y="326"/>
                </a:cubicBezTo>
                <a:cubicBezTo>
                  <a:pt x="51" y="327"/>
                  <a:pt x="51" y="327"/>
                  <a:pt x="51" y="327"/>
                </a:cubicBezTo>
                <a:cubicBezTo>
                  <a:pt x="51" y="327"/>
                  <a:pt x="53" y="330"/>
                  <a:pt x="53" y="330"/>
                </a:cubicBezTo>
                <a:cubicBezTo>
                  <a:pt x="54" y="330"/>
                  <a:pt x="57" y="333"/>
                  <a:pt x="57" y="333"/>
                </a:cubicBezTo>
                <a:cubicBezTo>
                  <a:pt x="57" y="333"/>
                  <a:pt x="59" y="337"/>
                  <a:pt x="60" y="338"/>
                </a:cubicBezTo>
                <a:cubicBezTo>
                  <a:pt x="61" y="338"/>
                  <a:pt x="61" y="336"/>
                  <a:pt x="63" y="336"/>
                </a:cubicBezTo>
                <a:cubicBezTo>
                  <a:pt x="65" y="337"/>
                  <a:pt x="67" y="339"/>
                  <a:pt x="68" y="338"/>
                </a:cubicBezTo>
                <a:cubicBezTo>
                  <a:pt x="69" y="338"/>
                  <a:pt x="70" y="333"/>
                  <a:pt x="70" y="333"/>
                </a:cubicBezTo>
                <a:cubicBezTo>
                  <a:pt x="70" y="333"/>
                  <a:pt x="64" y="329"/>
                  <a:pt x="63" y="329"/>
                </a:cubicBezTo>
                <a:cubicBezTo>
                  <a:pt x="63" y="328"/>
                  <a:pt x="61" y="327"/>
                  <a:pt x="61" y="326"/>
                </a:cubicBezTo>
                <a:cubicBezTo>
                  <a:pt x="60" y="326"/>
                  <a:pt x="58" y="325"/>
                  <a:pt x="58" y="325"/>
                </a:cubicBezTo>
                <a:cubicBezTo>
                  <a:pt x="58" y="325"/>
                  <a:pt x="57" y="322"/>
                  <a:pt x="57" y="322"/>
                </a:cubicBezTo>
                <a:cubicBezTo>
                  <a:pt x="56" y="321"/>
                  <a:pt x="57" y="319"/>
                  <a:pt x="57" y="319"/>
                </a:cubicBezTo>
                <a:cubicBezTo>
                  <a:pt x="58" y="318"/>
                  <a:pt x="60" y="317"/>
                  <a:pt x="61" y="317"/>
                </a:cubicBezTo>
                <a:cubicBezTo>
                  <a:pt x="62" y="317"/>
                  <a:pt x="65" y="316"/>
                  <a:pt x="65" y="316"/>
                </a:cubicBezTo>
                <a:cubicBezTo>
                  <a:pt x="66" y="311"/>
                  <a:pt x="66" y="311"/>
                  <a:pt x="66" y="311"/>
                </a:cubicBezTo>
                <a:cubicBezTo>
                  <a:pt x="66" y="311"/>
                  <a:pt x="68" y="307"/>
                  <a:pt x="68" y="307"/>
                </a:cubicBezTo>
                <a:cubicBezTo>
                  <a:pt x="67" y="307"/>
                  <a:pt x="60" y="310"/>
                  <a:pt x="60" y="309"/>
                </a:cubicBezTo>
                <a:cubicBezTo>
                  <a:pt x="59" y="309"/>
                  <a:pt x="57" y="309"/>
                  <a:pt x="57" y="308"/>
                </a:cubicBezTo>
                <a:cubicBezTo>
                  <a:pt x="56" y="307"/>
                  <a:pt x="56" y="305"/>
                  <a:pt x="56" y="304"/>
                </a:cubicBezTo>
                <a:cubicBezTo>
                  <a:pt x="56" y="303"/>
                  <a:pt x="57" y="301"/>
                  <a:pt x="57" y="301"/>
                </a:cubicBezTo>
                <a:cubicBezTo>
                  <a:pt x="57" y="301"/>
                  <a:pt x="56" y="299"/>
                  <a:pt x="55" y="299"/>
                </a:cubicBezTo>
                <a:cubicBezTo>
                  <a:pt x="55" y="298"/>
                  <a:pt x="54" y="296"/>
                  <a:pt x="54" y="296"/>
                </a:cubicBezTo>
                <a:cubicBezTo>
                  <a:pt x="54" y="296"/>
                  <a:pt x="47" y="292"/>
                  <a:pt x="47" y="292"/>
                </a:cubicBezTo>
                <a:cubicBezTo>
                  <a:pt x="47" y="291"/>
                  <a:pt x="47" y="288"/>
                  <a:pt x="48" y="288"/>
                </a:cubicBezTo>
                <a:cubicBezTo>
                  <a:pt x="48" y="287"/>
                  <a:pt x="47" y="285"/>
                  <a:pt x="49" y="283"/>
                </a:cubicBezTo>
                <a:cubicBezTo>
                  <a:pt x="52" y="281"/>
                  <a:pt x="54" y="275"/>
                  <a:pt x="54" y="275"/>
                </a:cubicBezTo>
                <a:cubicBezTo>
                  <a:pt x="54" y="275"/>
                  <a:pt x="47" y="274"/>
                  <a:pt x="47" y="274"/>
                </a:cubicBezTo>
                <a:cubicBezTo>
                  <a:pt x="46" y="274"/>
                  <a:pt x="43" y="278"/>
                  <a:pt x="43" y="278"/>
                </a:cubicBezTo>
                <a:cubicBezTo>
                  <a:pt x="43" y="278"/>
                  <a:pt x="39" y="279"/>
                  <a:pt x="39" y="280"/>
                </a:cubicBezTo>
                <a:cubicBezTo>
                  <a:pt x="38" y="280"/>
                  <a:pt x="33" y="281"/>
                  <a:pt x="33" y="282"/>
                </a:cubicBezTo>
                <a:cubicBezTo>
                  <a:pt x="32" y="282"/>
                  <a:pt x="30" y="284"/>
                  <a:pt x="29" y="284"/>
                </a:cubicBezTo>
                <a:cubicBezTo>
                  <a:pt x="28" y="285"/>
                  <a:pt x="24" y="287"/>
                  <a:pt x="24" y="287"/>
                </a:cubicBezTo>
                <a:cubicBezTo>
                  <a:pt x="24" y="287"/>
                  <a:pt x="20" y="287"/>
                  <a:pt x="20" y="287"/>
                </a:cubicBezTo>
                <a:cubicBezTo>
                  <a:pt x="20" y="286"/>
                  <a:pt x="20" y="279"/>
                  <a:pt x="20" y="279"/>
                </a:cubicBezTo>
                <a:cubicBezTo>
                  <a:pt x="20" y="279"/>
                  <a:pt x="22" y="278"/>
                  <a:pt x="22" y="277"/>
                </a:cubicBezTo>
                <a:cubicBezTo>
                  <a:pt x="22" y="277"/>
                  <a:pt x="21" y="273"/>
                  <a:pt x="20" y="272"/>
                </a:cubicBezTo>
                <a:cubicBezTo>
                  <a:pt x="20" y="272"/>
                  <a:pt x="20" y="267"/>
                  <a:pt x="20" y="266"/>
                </a:cubicBezTo>
                <a:cubicBezTo>
                  <a:pt x="20" y="264"/>
                  <a:pt x="19" y="261"/>
                  <a:pt x="19" y="261"/>
                </a:cubicBezTo>
                <a:cubicBezTo>
                  <a:pt x="18" y="256"/>
                  <a:pt x="18" y="256"/>
                  <a:pt x="18" y="256"/>
                </a:cubicBezTo>
                <a:cubicBezTo>
                  <a:pt x="19" y="252"/>
                  <a:pt x="19" y="252"/>
                  <a:pt x="19" y="252"/>
                </a:cubicBezTo>
                <a:cubicBezTo>
                  <a:pt x="20" y="250"/>
                  <a:pt x="20" y="250"/>
                  <a:pt x="20" y="250"/>
                </a:cubicBezTo>
                <a:cubicBezTo>
                  <a:pt x="20" y="250"/>
                  <a:pt x="22" y="246"/>
                  <a:pt x="22" y="246"/>
                </a:cubicBezTo>
                <a:cubicBezTo>
                  <a:pt x="22" y="245"/>
                  <a:pt x="24" y="241"/>
                  <a:pt x="24" y="241"/>
                </a:cubicBezTo>
                <a:cubicBezTo>
                  <a:pt x="25" y="240"/>
                  <a:pt x="31" y="234"/>
                  <a:pt x="31" y="234"/>
                </a:cubicBezTo>
                <a:cubicBezTo>
                  <a:pt x="34" y="230"/>
                  <a:pt x="34" y="230"/>
                  <a:pt x="34" y="230"/>
                </a:cubicBezTo>
                <a:cubicBezTo>
                  <a:pt x="34" y="230"/>
                  <a:pt x="38" y="230"/>
                  <a:pt x="39" y="230"/>
                </a:cubicBezTo>
                <a:cubicBezTo>
                  <a:pt x="39" y="230"/>
                  <a:pt x="43" y="227"/>
                  <a:pt x="43" y="227"/>
                </a:cubicBezTo>
                <a:cubicBezTo>
                  <a:pt x="44" y="225"/>
                  <a:pt x="44" y="225"/>
                  <a:pt x="44" y="225"/>
                </a:cubicBezTo>
                <a:cubicBezTo>
                  <a:pt x="47" y="225"/>
                  <a:pt x="47" y="225"/>
                  <a:pt x="47" y="225"/>
                </a:cubicBezTo>
                <a:cubicBezTo>
                  <a:pt x="47" y="225"/>
                  <a:pt x="49" y="223"/>
                  <a:pt x="50" y="223"/>
                </a:cubicBezTo>
                <a:cubicBezTo>
                  <a:pt x="50" y="223"/>
                  <a:pt x="52" y="223"/>
                  <a:pt x="54" y="223"/>
                </a:cubicBezTo>
                <a:cubicBezTo>
                  <a:pt x="56" y="223"/>
                  <a:pt x="57" y="222"/>
                  <a:pt x="58" y="222"/>
                </a:cubicBezTo>
                <a:cubicBezTo>
                  <a:pt x="58" y="223"/>
                  <a:pt x="62" y="227"/>
                  <a:pt x="62" y="227"/>
                </a:cubicBezTo>
                <a:cubicBezTo>
                  <a:pt x="74" y="225"/>
                  <a:pt x="74" y="225"/>
                  <a:pt x="74" y="225"/>
                </a:cubicBezTo>
                <a:cubicBezTo>
                  <a:pt x="79" y="223"/>
                  <a:pt x="79" y="223"/>
                  <a:pt x="79" y="223"/>
                </a:cubicBezTo>
                <a:cubicBezTo>
                  <a:pt x="79" y="223"/>
                  <a:pt x="79" y="220"/>
                  <a:pt x="79" y="220"/>
                </a:cubicBezTo>
                <a:cubicBezTo>
                  <a:pt x="78" y="219"/>
                  <a:pt x="73" y="218"/>
                  <a:pt x="73" y="218"/>
                </a:cubicBezTo>
                <a:cubicBezTo>
                  <a:pt x="73" y="218"/>
                  <a:pt x="72" y="218"/>
                  <a:pt x="73" y="218"/>
                </a:cubicBezTo>
                <a:cubicBezTo>
                  <a:pt x="73" y="217"/>
                  <a:pt x="75" y="213"/>
                  <a:pt x="75" y="213"/>
                </a:cubicBezTo>
                <a:cubicBezTo>
                  <a:pt x="76" y="213"/>
                  <a:pt x="77" y="213"/>
                  <a:pt x="79" y="213"/>
                </a:cubicBezTo>
                <a:cubicBezTo>
                  <a:pt x="81" y="213"/>
                  <a:pt x="85" y="213"/>
                  <a:pt x="85" y="213"/>
                </a:cubicBezTo>
                <a:cubicBezTo>
                  <a:pt x="85" y="213"/>
                  <a:pt x="87" y="215"/>
                  <a:pt x="85" y="216"/>
                </a:cubicBezTo>
                <a:cubicBezTo>
                  <a:pt x="84" y="217"/>
                  <a:pt x="83" y="217"/>
                  <a:pt x="83" y="218"/>
                </a:cubicBezTo>
                <a:cubicBezTo>
                  <a:pt x="83" y="218"/>
                  <a:pt x="83" y="220"/>
                  <a:pt x="84" y="220"/>
                </a:cubicBezTo>
                <a:cubicBezTo>
                  <a:pt x="84" y="220"/>
                  <a:pt x="89" y="219"/>
                  <a:pt x="89" y="219"/>
                </a:cubicBezTo>
                <a:cubicBezTo>
                  <a:pt x="89" y="219"/>
                  <a:pt x="90" y="217"/>
                  <a:pt x="92" y="217"/>
                </a:cubicBezTo>
                <a:cubicBezTo>
                  <a:pt x="93" y="216"/>
                  <a:pt x="96" y="215"/>
                  <a:pt x="96" y="215"/>
                </a:cubicBezTo>
                <a:cubicBezTo>
                  <a:pt x="106" y="214"/>
                  <a:pt x="106" y="214"/>
                  <a:pt x="106" y="214"/>
                </a:cubicBezTo>
                <a:cubicBezTo>
                  <a:pt x="113" y="212"/>
                  <a:pt x="113" y="212"/>
                  <a:pt x="113" y="212"/>
                </a:cubicBezTo>
                <a:cubicBezTo>
                  <a:pt x="113" y="212"/>
                  <a:pt x="121" y="207"/>
                  <a:pt x="123" y="207"/>
                </a:cubicBezTo>
                <a:cubicBezTo>
                  <a:pt x="126" y="208"/>
                  <a:pt x="128" y="208"/>
                  <a:pt x="129" y="207"/>
                </a:cubicBezTo>
                <a:cubicBezTo>
                  <a:pt x="130" y="206"/>
                  <a:pt x="132" y="203"/>
                  <a:pt x="132" y="203"/>
                </a:cubicBezTo>
                <a:cubicBezTo>
                  <a:pt x="130" y="202"/>
                  <a:pt x="130" y="202"/>
                  <a:pt x="130" y="202"/>
                </a:cubicBezTo>
                <a:cubicBezTo>
                  <a:pt x="125" y="202"/>
                  <a:pt x="125" y="202"/>
                  <a:pt x="125" y="202"/>
                </a:cubicBezTo>
                <a:cubicBezTo>
                  <a:pt x="125" y="202"/>
                  <a:pt x="120" y="203"/>
                  <a:pt x="120" y="203"/>
                </a:cubicBezTo>
                <a:cubicBezTo>
                  <a:pt x="119" y="202"/>
                  <a:pt x="116" y="202"/>
                  <a:pt x="117" y="201"/>
                </a:cubicBezTo>
                <a:cubicBezTo>
                  <a:pt x="118" y="199"/>
                  <a:pt x="118" y="199"/>
                  <a:pt x="120" y="197"/>
                </a:cubicBezTo>
                <a:cubicBezTo>
                  <a:pt x="121" y="196"/>
                  <a:pt x="122" y="195"/>
                  <a:pt x="123" y="194"/>
                </a:cubicBezTo>
                <a:cubicBezTo>
                  <a:pt x="125" y="194"/>
                  <a:pt x="125" y="193"/>
                  <a:pt x="127" y="192"/>
                </a:cubicBezTo>
                <a:cubicBezTo>
                  <a:pt x="129" y="191"/>
                  <a:pt x="129" y="191"/>
                  <a:pt x="133" y="189"/>
                </a:cubicBezTo>
                <a:cubicBezTo>
                  <a:pt x="137" y="188"/>
                  <a:pt x="145" y="182"/>
                  <a:pt x="146" y="182"/>
                </a:cubicBezTo>
                <a:cubicBezTo>
                  <a:pt x="147" y="182"/>
                  <a:pt x="148" y="183"/>
                  <a:pt x="152" y="181"/>
                </a:cubicBezTo>
                <a:cubicBezTo>
                  <a:pt x="157" y="180"/>
                  <a:pt x="160" y="177"/>
                  <a:pt x="159" y="177"/>
                </a:cubicBezTo>
                <a:cubicBezTo>
                  <a:pt x="158" y="177"/>
                  <a:pt x="156" y="176"/>
                  <a:pt x="154" y="177"/>
                </a:cubicBezTo>
                <a:cubicBezTo>
                  <a:pt x="151" y="178"/>
                  <a:pt x="153" y="176"/>
                  <a:pt x="149" y="178"/>
                </a:cubicBezTo>
                <a:cubicBezTo>
                  <a:pt x="144" y="181"/>
                  <a:pt x="137" y="183"/>
                  <a:pt x="135" y="183"/>
                </a:cubicBezTo>
                <a:cubicBezTo>
                  <a:pt x="133" y="182"/>
                  <a:pt x="131" y="181"/>
                  <a:pt x="129" y="179"/>
                </a:cubicBezTo>
                <a:cubicBezTo>
                  <a:pt x="126" y="177"/>
                  <a:pt x="120" y="177"/>
                  <a:pt x="120" y="176"/>
                </a:cubicBezTo>
                <a:cubicBezTo>
                  <a:pt x="119" y="176"/>
                  <a:pt x="111" y="179"/>
                  <a:pt x="111" y="179"/>
                </a:cubicBezTo>
                <a:cubicBezTo>
                  <a:pt x="111" y="179"/>
                  <a:pt x="100" y="180"/>
                  <a:pt x="97" y="180"/>
                </a:cubicBezTo>
                <a:cubicBezTo>
                  <a:pt x="95" y="180"/>
                  <a:pt x="89" y="179"/>
                  <a:pt x="88" y="179"/>
                </a:cubicBezTo>
                <a:cubicBezTo>
                  <a:pt x="88" y="179"/>
                  <a:pt x="82" y="181"/>
                  <a:pt x="82" y="181"/>
                </a:cubicBezTo>
                <a:cubicBezTo>
                  <a:pt x="81" y="181"/>
                  <a:pt x="77" y="187"/>
                  <a:pt x="75" y="188"/>
                </a:cubicBezTo>
                <a:cubicBezTo>
                  <a:pt x="73" y="189"/>
                  <a:pt x="68" y="188"/>
                  <a:pt x="68" y="188"/>
                </a:cubicBezTo>
                <a:cubicBezTo>
                  <a:pt x="68" y="188"/>
                  <a:pt x="66" y="190"/>
                  <a:pt x="64" y="191"/>
                </a:cubicBezTo>
                <a:cubicBezTo>
                  <a:pt x="62" y="192"/>
                  <a:pt x="59" y="194"/>
                  <a:pt x="57" y="195"/>
                </a:cubicBezTo>
                <a:cubicBezTo>
                  <a:pt x="55" y="196"/>
                  <a:pt x="54" y="204"/>
                  <a:pt x="54" y="205"/>
                </a:cubicBezTo>
                <a:cubicBezTo>
                  <a:pt x="53" y="207"/>
                  <a:pt x="48" y="214"/>
                  <a:pt x="48" y="214"/>
                </a:cubicBezTo>
                <a:cubicBezTo>
                  <a:pt x="43" y="219"/>
                  <a:pt x="43" y="219"/>
                  <a:pt x="43" y="219"/>
                </a:cubicBezTo>
                <a:cubicBezTo>
                  <a:pt x="43" y="219"/>
                  <a:pt x="39" y="223"/>
                  <a:pt x="38" y="223"/>
                </a:cubicBezTo>
                <a:cubicBezTo>
                  <a:pt x="37" y="224"/>
                  <a:pt x="31" y="230"/>
                  <a:pt x="31" y="230"/>
                </a:cubicBezTo>
                <a:cubicBezTo>
                  <a:pt x="31" y="230"/>
                  <a:pt x="29" y="229"/>
                  <a:pt x="29" y="229"/>
                </a:cubicBezTo>
                <a:cubicBezTo>
                  <a:pt x="29" y="229"/>
                  <a:pt x="25" y="235"/>
                  <a:pt x="25" y="235"/>
                </a:cubicBezTo>
                <a:cubicBezTo>
                  <a:pt x="25" y="235"/>
                  <a:pt x="23" y="240"/>
                  <a:pt x="22" y="241"/>
                </a:cubicBezTo>
                <a:cubicBezTo>
                  <a:pt x="22" y="242"/>
                  <a:pt x="18" y="248"/>
                  <a:pt x="18" y="248"/>
                </a:cubicBezTo>
                <a:cubicBezTo>
                  <a:pt x="17" y="250"/>
                  <a:pt x="17" y="250"/>
                  <a:pt x="17" y="250"/>
                </a:cubicBezTo>
                <a:cubicBezTo>
                  <a:pt x="16" y="254"/>
                  <a:pt x="16" y="254"/>
                  <a:pt x="16" y="254"/>
                </a:cubicBezTo>
                <a:cubicBezTo>
                  <a:pt x="16" y="254"/>
                  <a:pt x="14" y="256"/>
                  <a:pt x="14" y="255"/>
                </a:cubicBezTo>
                <a:cubicBezTo>
                  <a:pt x="14" y="254"/>
                  <a:pt x="14" y="250"/>
                  <a:pt x="15" y="249"/>
                </a:cubicBezTo>
                <a:cubicBezTo>
                  <a:pt x="16" y="248"/>
                  <a:pt x="16" y="246"/>
                  <a:pt x="16" y="246"/>
                </a:cubicBezTo>
                <a:cubicBezTo>
                  <a:pt x="15" y="241"/>
                  <a:pt x="15" y="241"/>
                  <a:pt x="15" y="241"/>
                </a:cubicBezTo>
                <a:cubicBezTo>
                  <a:pt x="15" y="241"/>
                  <a:pt x="14" y="243"/>
                  <a:pt x="15" y="240"/>
                </a:cubicBezTo>
                <a:cubicBezTo>
                  <a:pt x="16" y="237"/>
                  <a:pt x="15" y="237"/>
                  <a:pt x="16" y="236"/>
                </a:cubicBezTo>
                <a:cubicBezTo>
                  <a:pt x="18" y="235"/>
                  <a:pt x="17" y="235"/>
                  <a:pt x="20" y="233"/>
                </a:cubicBezTo>
                <a:cubicBezTo>
                  <a:pt x="22" y="231"/>
                  <a:pt x="21" y="230"/>
                  <a:pt x="22" y="230"/>
                </a:cubicBezTo>
                <a:cubicBezTo>
                  <a:pt x="24" y="229"/>
                  <a:pt x="24" y="229"/>
                  <a:pt x="26" y="228"/>
                </a:cubicBezTo>
                <a:cubicBezTo>
                  <a:pt x="29" y="226"/>
                  <a:pt x="30" y="225"/>
                  <a:pt x="31" y="224"/>
                </a:cubicBezTo>
                <a:cubicBezTo>
                  <a:pt x="31" y="223"/>
                  <a:pt x="36" y="221"/>
                  <a:pt x="35" y="220"/>
                </a:cubicBezTo>
                <a:cubicBezTo>
                  <a:pt x="35" y="219"/>
                  <a:pt x="36" y="217"/>
                  <a:pt x="33" y="217"/>
                </a:cubicBezTo>
                <a:cubicBezTo>
                  <a:pt x="31" y="217"/>
                  <a:pt x="27" y="219"/>
                  <a:pt x="25" y="220"/>
                </a:cubicBezTo>
                <a:cubicBezTo>
                  <a:pt x="22" y="221"/>
                  <a:pt x="19" y="223"/>
                  <a:pt x="19" y="223"/>
                </a:cubicBezTo>
                <a:cubicBezTo>
                  <a:pt x="19" y="223"/>
                  <a:pt x="12" y="225"/>
                  <a:pt x="11" y="225"/>
                </a:cubicBezTo>
                <a:cubicBezTo>
                  <a:pt x="10" y="224"/>
                  <a:pt x="8" y="225"/>
                  <a:pt x="7" y="225"/>
                </a:cubicBezTo>
                <a:cubicBezTo>
                  <a:pt x="5" y="226"/>
                  <a:pt x="1" y="224"/>
                  <a:pt x="1" y="224"/>
                </a:cubicBezTo>
                <a:cubicBezTo>
                  <a:pt x="0" y="217"/>
                  <a:pt x="0" y="217"/>
                  <a:pt x="0" y="217"/>
                </a:cubicBezTo>
                <a:cubicBezTo>
                  <a:pt x="0" y="217"/>
                  <a:pt x="0" y="217"/>
                  <a:pt x="0" y="217"/>
                </a:cubicBezTo>
                <a:cubicBezTo>
                  <a:pt x="1" y="217"/>
                  <a:pt x="1" y="218"/>
                  <a:pt x="1" y="218"/>
                </a:cubicBezTo>
                <a:cubicBezTo>
                  <a:pt x="1" y="218"/>
                  <a:pt x="1" y="218"/>
                  <a:pt x="1" y="218"/>
                </a:cubicBezTo>
                <a:cubicBezTo>
                  <a:pt x="2" y="219"/>
                  <a:pt x="7" y="219"/>
                  <a:pt x="7" y="219"/>
                </a:cubicBezTo>
                <a:cubicBezTo>
                  <a:pt x="11" y="215"/>
                  <a:pt x="11" y="215"/>
                  <a:pt x="11" y="215"/>
                </a:cubicBezTo>
                <a:cubicBezTo>
                  <a:pt x="16" y="208"/>
                  <a:pt x="16" y="208"/>
                  <a:pt x="16" y="208"/>
                </a:cubicBezTo>
                <a:cubicBezTo>
                  <a:pt x="11" y="197"/>
                  <a:pt x="11" y="197"/>
                  <a:pt x="11" y="197"/>
                </a:cubicBezTo>
                <a:cubicBezTo>
                  <a:pt x="11" y="197"/>
                  <a:pt x="11" y="197"/>
                  <a:pt x="11" y="197"/>
                </a:cubicBezTo>
                <a:cubicBezTo>
                  <a:pt x="11" y="197"/>
                  <a:pt x="11" y="197"/>
                  <a:pt x="11" y="197"/>
                </a:cubicBezTo>
                <a:cubicBezTo>
                  <a:pt x="11" y="197"/>
                  <a:pt x="11" y="197"/>
                  <a:pt x="11" y="197"/>
                </a:cubicBezTo>
                <a:cubicBezTo>
                  <a:pt x="11" y="196"/>
                  <a:pt x="12" y="192"/>
                  <a:pt x="12" y="191"/>
                </a:cubicBezTo>
                <a:cubicBezTo>
                  <a:pt x="12" y="190"/>
                  <a:pt x="14" y="186"/>
                  <a:pt x="14" y="186"/>
                </a:cubicBezTo>
                <a:cubicBezTo>
                  <a:pt x="16" y="183"/>
                  <a:pt x="16" y="183"/>
                  <a:pt x="16" y="183"/>
                </a:cubicBezTo>
                <a:cubicBezTo>
                  <a:pt x="16" y="183"/>
                  <a:pt x="20" y="182"/>
                  <a:pt x="21" y="182"/>
                </a:cubicBezTo>
                <a:cubicBezTo>
                  <a:pt x="23" y="182"/>
                  <a:pt x="18" y="176"/>
                  <a:pt x="18" y="175"/>
                </a:cubicBezTo>
                <a:cubicBezTo>
                  <a:pt x="18" y="174"/>
                  <a:pt x="16" y="169"/>
                  <a:pt x="16" y="169"/>
                </a:cubicBezTo>
                <a:cubicBezTo>
                  <a:pt x="16" y="169"/>
                  <a:pt x="11" y="166"/>
                  <a:pt x="10" y="166"/>
                </a:cubicBezTo>
                <a:cubicBezTo>
                  <a:pt x="9" y="166"/>
                  <a:pt x="4" y="165"/>
                  <a:pt x="2" y="164"/>
                </a:cubicBezTo>
                <a:cubicBezTo>
                  <a:pt x="2" y="164"/>
                  <a:pt x="2" y="164"/>
                  <a:pt x="2" y="164"/>
                </a:cubicBezTo>
                <a:cubicBezTo>
                  <a:pt x="2" y="164"/>
                  <a:pt x="2" y="164"/>
                  <a:pt x="2" y="164"/>
                </a:cubicBezTo>
                <a:cubicBezTo>
                  <a:pt x="2" y="164"/>
                  <a:pt x="1" y="163"/>
                  <a:pt x="1" y="162"/>
                </a:cubicBezTo>
                <a:cubicBezTo>
                  <a:pt x="1" y="162"/>
                  <a:pt x="1" y="162"/>
                  <a:pt x="1" y="162"/>
                </a:cubicBezTo>
                <a:cubicBezTo>
                  <a:pt x="1" y="162"/>
                  <a:pt x="1" y="162"/>
                  <a:pt x="1" y="162"/>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2" y="159"/>
                  <a:pt x="5" y="158"/>
                  <a:pt x="5" y="158"/>
                </a:cubicBezTo>
                <a:cubicBezTo>
                  <a:pt x="9" y="155"/>
                  <a:pt x="9" y="155"/>
                  <a:pt x="9" y="155"/>
                </a:cubicBezTo>
                <a:cubicBezTo>
                  <a:pt x="8" y="151"/>
                  <a:pt x="8" y="151"/>
                  <a:pt x="8" y="151"/>
                </a:cubicBezTo>
                <a:cubicBezTo>
                  <a:pt x="8" y="151"/>
                  <a:pt x="12" y="148"/>
                  <a:pt x="13" y="147"/>
                </a:cubicBezTo>
                <a:cubicBezTo>
                  <a:pt x="15" y="146"/>
                  <a:pt x="22" y="144"/>
                  <a:pt x="22" y="144"/>
                </a:cubicBezTo>
                <a:cubicBezTo>
                  <a:pt x="25" y="139"/>
                  <a:pt x="25" y="139"/>
                  <a:pt x="25" y="139"/>
                </a:cubicBezTo>
                <a:cubicBezTo>
                  <a:pt x="30" y="138"/>
                  <a:pt x="30" y="138"/>
                  <a:pt x="30" y="138"/>
                </a:cubicBezTo>
                <a:cubicBezTo>
                  <a:pt x="32" y="135"/>
                  <a:pt x="32" y="135"/>
                  <a:pt x="32" y="135"/>
                </a:cubicBezTo>
                <a:cubicBezTo>
                  <a:pt x="37" y="136"/>
                  <a:pt x="37" y="136"/>
                  <a:pt x="37" y="136"/>
                </a:cubicBezTo>
                <a:cubicBezTo>
                  <a:pt x="45" y="141"/>
                  <a:pt x="45" y="141"/>
                  <a:pt x="45" y="141"/>
                </a:cubicBezTo>
                <a:cubicBezTo>
                  <a:pt x="45" y="141"/>
                  <a:pt x="51" y="138"/>
                  <a:pt x="52" y="137"/>
                </a:cubicBezTo>
                <a:cubicBezTo>
                  <a:pt x="54" y="136"/>
                  <a:pt x="56" y="136"/>
                  <a:pt x="56" y="136"/>
                </a:cubicBezTo>
                <a:cubicBezTo>
                  <a:pt x="59" y="134"/>
                  <a:pt x="59" y="134"/>
                  <a:pt x="59" y="134"/>
                </a:cubicBezTo>
                <a:cubicBezTo>
                  <a:pt x="59" y="134"/>
                  <a:pt x="64" y="132"/>
                  <a:pt x="65" y="131"/>
                </a:cubicBezTo>
                <a:cubicBezTo>
                  <a:pt x="65" y="131"/>
                  <a:pt x="65" y="131"/>
                  <a:pt x="65" y="131"/>
                </a:cubicBezTo>
                <a:cubicBezTo>
                  <a:pt x="65" y="131"/>
                  <a:pt x="65" y="131"/>
                  <a:pt x="65" y="131"/>
                </a:cubicBezTo>
                <a:cubicBezTo>
                  <a:pt x="67" y="150"/>
                  <a:pt x="62" y="140"/>
                  <a:pt x="72" y="147"/>
                </a:cubicBezTo>
                <a:cubicBezTo>
                  <a:pt x="73" y="148"/>
                  <a:pt x="72" y="149"/>
                  <a:pt x="73" y="150"/>
                </a:cubicBezTo>
                <a:cubicBezTo>
                  <a:pt x="73" y="152"/>
                  <a:pt x="80" y="155"/>
                  <a:pt x="80" y="155"/>
                </a:cubicBezTo>
                <a:cubicBezTo>
                  <a:pt x="80" y="155"/>
                  <a:pt x="86" y="155"/>
                  <a:pt x="86" y="156"/>
                </a:cubicBezTo>
                <a:cubicBezTo>
                  <a:pt x="87" y="157"/>
                  <a:pt x="93" y="160"/>
                  <a:pt x="93" y="160"/>
                </a:cubicBezTo>
                <a:cubicBezTo>
                  <a:pt x="106" y="157"/>
                  <a:pt x="106" y="157"/>
                  <a:pt x="106" y="157"/>
                </a:cubicBezTo>
                <a:cubicBezTo>
                  <a:pt x="112" y="163"/>
                  <a:pt x="112" y="163"/>
                  <a:pt x="112" y="163"/>
                </a:cubicBezTo>
                <a:cubicBezTo>
                  <a:pt x="119" y="161"/>
                  <a:pt x="119" y="161"/>
                  <a:pt x="119" y="161"/>
                </a:cubicBezTo>
                <a:cubicBezTo>
                  <a:pt x="119" y="161"/>
                  <a:pt x="122" y="162"/>
                  <a:pt x="124" y="163"/>
                </a:cubicBezTo>
                <a:cubicBezTo>
                  <a:pt x="126" y="164"/>
                  <a:pt x="132" y="163"/>
                  <a:pt x="134" y="162"/>
                </a:cubicBezTo>
                <a:cubicBezTo>
                  <a:pt x="136" y="162"/>
                  <a:pt x="141" y="159"/>
                  <a:pt x="143" y="160"/>
                </a:cubicBezTo>
                <a:cubicBezTo>
                  <a:pt x="145" y="160"/>
                  <a:pt x="154" y="158"/>
                  <a:pt x="154" y="158"/>
                </a:cubicBezTo>
                <a:cubicBezTo>
                  <a:pt x="159" y="154"/>
                  <a:pt x="159" y="154"/>
                  <a:pt x="159" y="154"/>
                </a:cubicBezTo>
                <a:cubicBezTo>
                  <a:pt x="169" y="149"/>
                  <a:pt x="169" y="149"/>
                  <a:pt x="169" y="149"/>
                </a:cubicBezTo>
                <a:cubicBezTo>
                  <a:pt x="180" y="161"/>
                  <a:pt x="180" y="161"/>
                  <a:pt x="180" y="161"/>
                </a:cubicBezTo>
                <a:cubicBezTo>
                  <a:pt x="180" y="161"/>
                  <a:pt x="191" y="159"/>
                  <a:pt x="192" y="159"/>
                </a:cubicBezTo>
                <a:cubicBezTo>
                  <a:pt x="194" y="159"/>
                  <a:pt x="202" y="156"/>
                  <a:pt x="202" y="156"/>
                </a:cubicBezTo>
                <a:cubicBezTo>
                  <a:pt x="202" y="156"/>
                  <a:pt x="204" y="153"/>
                  <a:pt x="203" y="150"/>
                </a:cubicBezTo>
                <a:cubicBezTo>
                  <a:pt x="203" y="148"/>
                  <a:pt x="202" y="146"/>
                  <a:pt x="202" y="146"/>
                </a:cubicBezTo>
                <a:cubicBezTo>
                  <a:pt x="202" y="146"/>
                  <a:pt x="200" y="144"/>
                  <a:pt x="203" y="143"/>
                </a:cubicBezTo>
                <a:cubicBezTo>
                  <a:pt x="206" y="142"/>
                  <a:pt x="207" y="140"/>
                  <a:pt x="209" y="139"/>
                </a:cubicBezTo>
                <a:cubicBezTo>
                  <a:pt x="212" y="137"/>
                  <a:pt x="214" y="134"/>
                  <a:pt x="215" y="133"/>
                </a:cubicBezTo>
                <a:cubicBezTo>
                  <a:pt x="216" y="133"/>
                  <a:pt x="218" y="129"/>
                  <a:pt x="219" y="129"/>
                </a:cubicBezTo>
                <a:cubicBezTo>
                  <a:pt x="219" y="128"/>
                  <a:pt x="221" y="125"/>
                  <a:pt x="221" y="124"/>
                </a:cubicBezTo>
                <a:cubicBezTo>
                  <a:pt x="222" y="124"/>
                  <a:pt x="227" y="119"/>
                  <a:pt x="227" y="119"/>
                </a:cubicBezTo>
                <a:cubicBezTo>
                  <a:pt x="229" y="116"/>
                  <a:pt x="229" y="116"/>
                  <a:pt x="229" y="116"/>
                </a:cubicBezTo>
                <a:cubicBezTo>
                  <a:pt x="229" y="116"/>
                  <a:pt x="233" y="108"/>
                  <a:pt x="235" y="107"/>
                </a:cubicBezTo>
                <a:cubicBezTo>
                  <a:pt x="237" y="107"/>
                  <a:pt x="248" y="98"/>
                  <a:pt x="250" y="99"/>
                </a:cubicBezTo>
                <a:cubicBezTo>
                  <a:pt x="252" y="99"/>
                  <a:pt x="259" y="93"/>
                  <a:pt x="261" y="91"/>
                </a:cubicBezTo>
                <a:cubicBezTo>
                  <a:pt x="263" y="90"/>
                  <a:pt x="263" y="88"/>
                  <a:pt x="268" y="87"/>
                </a:cubicBezTo>
                <a:cubicBezTo>
                  <a:pt x="272" y="87"/>
                  <a:pt x="300" y="83"/>
                  <a:pt x="300" y="83"/>
                </a:cubicBezTo>
                <a:cubicBezTo>
                  <a:pt x="316" y="78"/>
                  <a:pt x="316" y="78"/>
                  <a:pt x="316" y="78"/>
                </a:cubicBezTo>
                <a:cubicBezTo>
                  <a:pt x="324" y="72"/>
                  <a:pt x="324" y="72"/>
                  <a:pt x="324" y="72"/>
                </a:cubicBezTo>
                <a:cubicBezTo>
                  <a:pt x="325" y="69"/>
                  <a:pt x="325" y="69"/>
                  <a:pt x="325" y="69"/>
                </a:cubicBezTo>
                <a:cubicBezTo>
                  <a:pt x="334" y="69"/>
                  <a:pt x="334" y="69"/>
                  <a:pt x="334" y="69"/>
                </a:cubicBezTo>
                <a:cubicBezTo>
                  <a:pt x="334" y="69"/>
                  <a:pt x="333" y="73"/>
                  <a:pt x="333" y="73"/>
                </a:cubicBezTo>
                <a:cubicBezTo>
                  <a:pt x="333" y="74"/>
                  <a:pt x="332" y="75"/>
                  <a:pt x="335" y="76"/>
                </a:cubicBezTo>
                <a:cubicBezTo>
                  <a:pt x="338" y="78"/>
                  <a:pt x="341" y="80"/>
                  <a:pt x="342" y="80"/>
                </a:cubicBezTo>
                <a:cubicBezTo>
                  <a:pt x="343" y="80"/>
                  <a:pt x="345" y="81"/>
                  <a:pt x="346" y="81"/>
                </a:cubicBezTo>
                <a:cubicBezTo>
                  <a:pt x="347" y="82"/>
                  <a:pt x="352" y="83"/>
                  <a:pt x="352" y="83"/>
                </a:cubicBezTo>
                <a:cubicBezTo>
                  <a:pt x="352" y="83"/>
                  <a:pt x="358" y="81"/>
                  <a:pt x="358" y="81"/>
                </a:cubicBezTo>
                <a:cubicBezTo>
                  <a:pt x="358" y="80"/>
                  <a:pt x="361" y="79"/>
                  <a:pt x="363" y="78"/>
                </a:cubicBezTo>
                <a:cubicBezTo>
                  <a:pt x="365" y="77"/>
                  <a:pt x="373" y="75"/>
                  <a:pt x="373" y="75"/>
                </a:cubicBezTo>
                <a:cubicBezTo>
                  <a:pt x="373" y="75"/>
                  <a:pt x="375" y="78"/>
                  <a:pt x="376" y="78"/>
                </a:cubicBezTo>
                <a:cubicBezTo>
                  <a:pt x="376" y="79"/>
                  <a:pt x="380" y="81"/>
                  <a:pt x="379" y="83"/>
                </a:cubicBezTo>
                <a:cubicBezTo>
                  <a:pt x="379" y="84"/>
                  <a:pt x="379" y="87"/>
                  <a:pt x="379" y="87"/>
                </a:cubicBezTo>
                <a:cubicBezTo>
                  <a:pt x="385" y="90"/>
                  <a:pt x="385" y="90"/>
                  <a:pt x="385" y="90"/>
                </a:cubicBezTo>
                <a:cubicBezTo>
                  <a:pt x="385" y="90"/>
                  <a:pt x="389" y="92"/>
                  <a:pt x="390" y="93"/>
                </a:cubicBezTo>
                <a:cubicBezTo>
                  <a:pt x="391" y="93"/>
                  <a:pt x="397" y="94"/>
                  <a:pt x="397" y="94"/>
                </a:cubicBezTo>
                <a:cubicBezTo>
                  <a:pt x="398" y="87"/>
                  <a:pt x="398" y="87"/>
                  <a:pt x="398" y="87"/>
                </a:cubicBezTo>
                <a:cubicBezTo>
                  <a:pt x="398" y="87"/>
                  <a:pt x="400" y="85"/>
                  <a:pt x="403" y="85"/>
                </a:cubicBezTo>
                <a:cubicBezTo>
                  <a:pt x="406" y="85"/>
                  <a:pt x="411" y="85"/>
                  <a:pt x="411" y="85"/>
                </a:cubicBezTo>
                <a:cubicBezTo>
                  <a:pt x="411" y="85"/>
                  <a:pt x="415" y="86"/>
                  <a:pt x="415" y="87"/>
                </a:cubicBezTo>
                <a:cubicBezTo>
                  <a:pt x="415" y="88"/>
                  <a:pt x="420" y="91"/>
                  <a:pt x="420" y="91"/>
                </a:cubicBezTo>
                <a:cubicBezTo>
                  <a:pt x="427" y="89"/>
                  <a:pt x="427" y="89"/>
                  <a:pt x="427" y="89"/>
                </a:cubicBezTo>
                <a:cubicBezTo>
                  <a:pt x="430" y="90"/>
                  <a:pt x="430" y="90"/>
                  <a:pt x="430" y="90"/>
                </a:cubicBezTo>
                <a:cubicBezTo>
                  <a:pt x="439" y="91"/>
                  <a:pt x="439" y="91"/>
                  <a:pt x="439" y="91"/>
                </a:cubicBezTo>
                <a:cubicBezTo>
                  <a:pt x="439" y="91"/>
                  <a:pt x="441" y="91"/>
                  <a:pt x="441" y="90"/>
                </a:cubicBezTo>
                <a:cubicBezTo>
                  <a:pt x="442" y="89"/>
                  <a:pt x="442" y="86"/>
                  <a:pt x="442" y="86"/>
                </a:cubicBezTo>
                <a:cubicBezTo>
                  <a:pt x="442" y="86"/>
                  <a:pt x="441" y="86"/>
                  <a:pt x="444" y="85"/>
                </a:cubicBezTo>
                <a:cubicBezTo>
                  <a:pt x="447" y="85"/>
                  <a:pt x="446" y="84"/>
                  <a:pt x="447" y="85"/>
                </a:cubicBezTo>
                <a:cubicBezTo>
                  <a:pt x="448" y="86"/>
                  <a:pt x="452" y="86"/>
                  <a:pt x="454" y="87"/>
                </a:cubicBezTo>
                <a:cubicBezTo>
                  <a:pt x="455" y="87"/>
                  <a:pt x="459" y="88"/>
                  <a:pt x="460" y="88"/>
                </a:cubicBezTo>
                <a:cubicBezTo>
                  <a:pt x="461" y="88"/>
                  <a:pt x="471" y="87"/>
                  <a:pt x="471" y="87"/>
                </a:cubicBezTo>
                <a:cubicBezTo>
                  <a:pt x="471" y="87"/>
                  <a:pt x="469" y="88"/>
                  <a:pt x="473" y="86"/>
                </a:cubicBezTo>
                <a:cubicBezTo>
                  <a:pt x="477" y="84"/>
                  <a:pt x="482" y="81"/>
                  <a:pt x="482" y="81"/>
                </a:cubicBezTo>
                <a:cubicBezTo>
                  <a:pt x="482" y="81"/>
                  <a:pt x="482" y="81"/>
                  <a:pt x="485" y="80"/>
                </a:cubicBezTo>
                <a:cubicBezTo>
                  <a:pt x="488" y="79"/>
                  <a:pt x="488" y="75"/>
                  <a:pt x="488" y="75"/>
                </a:cubicBezTo>
                <a:cubicBezTo>
                  <a:pt x="488" y="75"/>
                  <a:pt x="488" y="75"/>
                  <a:pt x="490" y="75"/>
                </a:cubicBezTo>
                <a:cubicBezTo>
                  <a:pt x="491" y="74"/>
                  <a:pt x="497" y="73"/>
                  <a:pt x="497" y="73"/>
                </a:cubicBezTo>
                <a:cubicBezTo>
                  <a:pt x="497" y="73"/>
                  <a:pt x="498" y="71"/>
                  <a:pt x="499" y="70"/>
                </a:cubicBezTo>
                <a:cubicBezTo>
                  <a:pt x="500" y="70"/>
                  <a:pt x="502" y="68"/>
                  <a:pt x="502" y="68"/>
                </a:cubicBezTo>
                <a:cubicBezTo>
                  <a:pt x="503" y="68"/>
                  <a:pt x="503" y="68"/>
                  <a:pt x="503" y="68"/>
                </a:cubicBezTo>
                <a:cubicBezTo>
                  <a:pt x="507" y="67"/>
                  <a:pt x="507" y="67"/>
                  <a:pt x="507" y="67"/>
                </a:cubicBezTo>
                <a:cubicBezTo>
                  <a:pt x="508" y="65"/>
                  <a:pt x="508" y="65"/>
                  <a:pt x="508" y="65"/>
                </a:cubicBezTo>
                <a:cubicBezTo>
                  <a:pt x="516" y="67"/>
                  <a:pt x="516" y="67"/>
                  <a:pt x="516" y="67"/>
                </a:cubicBezTo>
                <a:cubicBezTo>
                  <a:pt x="516" y="67"/>
                  <a:pt x="523" y="68"/>
                  <a:pt x="524" y="67"/>
                </a:cubicBezTo>
                <a:cubicBezTo>
                  <a:pt x="526" y="67"/>
                  <a:pt x="529" y="62"/>
                  <a:pt x="531" y="63"/>
                </a:cubicBezTo>
                <a:cubicBezTo>
                  <a:pt x="532" y="63"/>
                  <a:pt x="534" y="65"/>
                  <a:pt x="535" y="64"/>
                </a:cubicBezTo>
                <a:cubicBezTo>
                  <a:pt x="536" y="64"/>
                  <a:pt x="537" y="66"/>
                  <a:pt x="540" y="64"/>
                </a:cubicBezTo>
                <a:cubicBezTo>
                  <a:pt x="544" y="61"/>
                  <a:pt x="547" y="57"/>
                  <a:pt x="547" y="57"/>
                </a:cubicBezTo>
                <a:cubicBezTo>
                  <a:pt x="547" y="57"/>
                  <a:pt x="546" y="55"/>
                  <a:pt x="549" y="54"/>
                </a:cubicBezTo>
                <a:cubicBezTo>
                  <a:pt x="552" y="52"/>
                  <a:pt x="552" y="51"/>
                  <a:pt x="554" y="51"/>
                </a:cubicBezTo>
                <a:cubicBezTo>
                  <a:pt x="556" y="50"/>
                  <a:pt x="556" y="51"/>
                  <a:pt x="557" y="49"/>
                </a:cubicBezTo>
                <a:cubicBezTo>
                  <a:pt x="557" y="47"/>
                  <a:pt x="557" y="45"/>
                  <a:pt x="558" y="44"/>
                </a:cubicBezTo>
                <a:cubicBezTo>
                  <a:pt x="559" y="44"/>
                  <a:pt x="560" y="42"/>
                  <a:pt x="562" y="42"/>
                </a:cubicBezTo>
                <a:cubicBezTo>
                  <a:pt x="563" y="41"/>
                  <a:pt x="565" y="40"/>
                  <a:pt x="565" y="38"/>
                </a:cubicBezTo>
                <a:cubicBezTo>
                  <a:pt x="566" y="36"/>
                  <a:pt x="564" y="37"/>
                  <a:pt x="566" y="36"/>
                </a:cubicBezTo>
                <a:cubicBezTo>
                  <a:pt x="568" y="34"/>
                  <a:pt x="569" y="33"/>
                  <a:pt x="571" y="31"/>
                </a:cubicBezTo>
                <a:cubicBezTo>
                  <a:pt x="573" y="30"/>
                  <a:pt x="574" y="29"/>
                  <a:pt x="575" y="27"/>
                </a:cubicBezTo>
                <a:cubicBezTo>
                  <a:pt x="575" y="25"/>
                  <a:pt x="575" y="24"/>
                  <a:pt x="576" y="21"/>
                </a:cubicBezTo>
                <a:cubicBezTo>
                  <a:pt x="578" y="18"/>
                  <a:pt x="576" y="16"/>
                  <a:pt x="579" y="16"/>
                </a:cubicBezTo>
                <a:cubicBezTo>
                  <a:pt x="580" y="16"/>
                  <a:pt x="580" y="16"/>
                  <a:pt x="581" y="16"/>
                </a:cubicBezTo>
                <a:cubicBezTo>
                  <a:pt x="581" y="18"/>
                  <a:pt x="583" y="19"/>
                  <a:pt x="585" y="20"/>
                </a:cubicBezTo>
                <a:cubicBezTo>
                  <a:pt x="588" y="21"/>
                  <a:pt x="596" y="17"/>
                  <a:pt x="596" y="17"/>
                </a:cubicBezTo>
                <a:cubicBezTo>
                  <a:pt x="601" y="15"/>
                  <a:pt x="601" y="15"/>
                  <a:pt x="601" y="15"/>
                </a:cubicBezTo>
                <a:cubicBezTo>
                  <a:pt x="606" y="14"/>
                  <a:pt x="606" y="14"/>
                  <a:pt x="606" y="14"/>
                </a:cubicBezTo>
                <a:cubicBezTo>
                  <a:pt x="606" y="14"/>
                  <a:pt x="618" y="13"/>
                  <a:pt x="620" y="12"/>
                </a:cubicBezTo>
                <a:cubicBezTo>
                  <a:pt x="623" y="10"/>
                  <a:pt x="623" y="8"/>
                  <a:pt x="623" y="8"/>
                </a:cubicBezTo>
                <a:cubicBezTo>
                  <a:pt x="622" y="5"/>
                  <a:pt x="622" y="5"/>
                  <a:pt x="622" y="5"/>
                </a:cubicBezTo>
                <a:cubicBezTo>
                  <a:pt x="622" y="5"/>
                  <a:pt x="628" y="2"/>
                  <a:pt x="631" y="1"/>
                </a:cubicBezTo>
                <a:cubicBezTo>
                  <a:pt x="633" y="0"/>
                  <a:pt x="635" y="2"/>
                  <a:pt x="635" y="2"/>
                </a:cubicBezTo>
                <a:cubicBezTo>
                  <a:pt x="638" y="5"/>
                  <a:pt x="638" y="5"/>
                  <a:pt x="638" y="5"/>
                </a:cubicBezTo>
                <a:cubicBezTo>
                  <a:pt x="642" y="9"/>
                  <a:pt x="642" y="9"/>
                  <a:pt x="642" y="9"/>
                </a:cubicBezTo>
                <a:cubicBezTo>
                  <a:pt x="647" y="10"/>
                  <a:pt x="647" y="10"/>
                  <a:pt x="647" y="10"/>
                </a:cubicBezTo>
                <a:cubicBezTo>
                  <a:pt x="647" y="10"/>
                  <a:pt x="650" y="13"/>
                  <a:pt x="651" y="14"/>
                </a:cubicBezTo>
                <a:cubicBezTo>
                  <a:pt x="651" y="16"/>
                  <a:pt x="651" y="16"/>
                  <a:pt x="651" y="16"/>
                </a:cubicBezTo>
                <a:cubicBezTo>
                  <a:pt x="657" y="16"/>
                  <a:pt x="657" y="16"/>
                  <a:pt x="657" y="16"/>
                </a:cubicBezTo>
                <a:cubicBezTo>
                  <a:pt x="662" y="14"/>
                  <a:pt x="662" y="14"/>
                  <a:pt x="662" y="14"/>
                </a:cubicBezTo>
                <a:cubicBezTo>
                  <a:pt x="667" y="17"/>
                  <a:pt x="667" y="17"/>
                  <a:pt x="667" y="17"/>
                </a:cubicBezTo>
                <a:cubicBezTo>
                  <a:pt x="671" y="16"/>
                  <a:pt x="671" y="16"/>
                  <a:pt x="671" y="16"/>
                </a:cubicBezTo>
                <a:cubicBezTo>
                  <a:pt x="672" y="16"/>
                  <a:pt x="672" y="17"/>
                  <a:pt x="673" y="17"/>
                </a:cubicBezTo>
                <a:cubicBezTo>
                  <a:pt x="673" y="18"/>
                  <a:pt x="673" y="19"/>
                  <a:pt x="673" y="20"/>
                </a:cubicBezTo>
                <a:cubicBezTo>
                  <a:pt x="674" y="22"/>
                  <a:pt x="675" y="22"/>
                  <a:pt x="675" y="22"/>
                </a:cubicBezTo>
                <a:cubicBezTo>
                  <a:pt x="677" y="25"/>
                  <a:pt x="677" y="25"/>
                  <a:pt x="677" y="25"/>
                </a:cubicBezTo>
                <a:cubicBezTo>
                  <a:pt x="678" y="28"/>
                  <a:pt x="678" y="28"/>
                  <a:pt x="678" y="28"/>
                </a:cubicBezTo>
                <a:cubicBezTo>
                  <a:pt x="677" y="33"/>
                  <a:pt x="677" y="33"/>
                  <a:pt x="677" y="33"/>
                </a:cubicBezTo>
                <a:cubicBezTo>
                  <a:pt x="677" y="33"/>
                  <a:pt x="675" y="38"/>
                  <a:pt x="674" y="40"/>
                </a:cubicBezTo>
                <a:cubicBezTo>
                  <a:pt x="673" y="42"/>
                  <a:pt x="676" y="44"/>
                  <a:pt x="676" y="44"/>
                </a:cubicBezTo>
                <a:cubicBezTo>
                  <a:pt x="677" y="46"/>
                  <a:pt x="677" y="46"/>
                  <a:pt x="677" y="46"/>
                </a:cubicBezTo>
                <a:cubicBezTo>
                  <a:pt x="677" y="46"/>
                  <a:pt x="678" y="49"/>
                  <a:pt x="679" y="50"/>
                </a:cubicBezTo>
                <a:cubicBezTo>
                  <a:pt x="679" y="51"/>
                  <a:pt x="679" y="51"/>
                  <a:pt x="679" y="51"/>
                </a:cubicBezTo>
                <a:cubicBezTo>
                  <a:pt x="679" y="51"/>
                  <a:pt x="682" y="53"/>
                  <a:pt x="683" y="54"/>
                </a:cubicBezTo>
                <a:cubicBezTo>
                  <a:pt x="684" y="54"/>
                  <a:pt x="684" y="55"/>
                  <a:pt x="685" y="56"/>
                </a:cubicBezTo>
                <a:cubicBezTo>
                  <a:pt x="686" y="57"/>
                  <a:pt x="685" y="59"/>
                  <a:pt x="685" y="59"/>
                </a:cubicBezTo>
                <a:cubicBezTo>
                  <a:pt x="682" y="62"/>
                  <a:pt x="682" y="62"/>
                  <a:pt x="682" y="62"/>
                </a:cubicBezTo>
                <a:cubicBezTo>
                  <a:pt x="682" y="62"/>
                  <a:pt x="687" y="62"/>
                  <a:pt x="689" y="62"/>
                </a:cubicBezTo>
                <a:cubicBezTo>
                  <a:pt x="691" y="62"/>
                  <a:pt x="691" y="62"/>
                  <a:pt x="692" y="62"/>
                </a:cubicBezTo>
                <a:cubicBezTo>
                  <a:pt x="693" y="62"/>
                  <a:pt x="697" y="63"/>
                  <a:pt x="697" y="63"/>
                </a:cubicBezTo>
                <a:cubicBezTo>
                  <a:pt x="697" y="63"/>
                  <a:pt x="699" y="62"/>
                  <a:pt x="700" y="62"/>
                </a:cubicBezTo>
                <a:cubicBezTo>
                  <a:pt x="702" y="61"/>
                  <a:pt x="704" y="61"/>
                  <a:pt x="704" y="61"/>
                </a:cubicBezTo>
                <a:cubicBezTo>
                  <a:pt x="708" y="58"/>
                  <a:pt x="708" y="58"/>
                  <a:pt x="708" y="58"/>
                </a:cubicBezTo>
                <a:cubicBezTo>
                  <a:pt x="708" y="58"/>
                  <a:pt x="713" y="59"/>
                  <a:pt x="715" y="59"/>
                </a:cubicBezTo>
                <a:cubicBezTo>
                  <a:pt x="716" y="59"/>
                  <a:pt x="719" y="59"/>
                  <a:pt x="720" y="58"/>
                </a:cubicBezTo>
                <a:cubicBezTo>
                  <a:pt x="721" y="58"/>
                  <a:pt x="725" y="60"/>
                  <a:pt x="725" y="60"/>
                </a:cubicBezTo>
                <a:cubicBezTo>
                  <a:pt x="725" y="60"/>
                  <a:pt x="727" y="62"/>
                  <a:pt x="728" y="63"/>
                </a:cubicBezTo>
                <a:cubicBezTo>
                  <a:pt x="727" y="66"/>
                  <a:pt x="726" y="68"/>
                  <a:pt x="726" y="69"/>
                </a:cubicBezTo>
                <a:cubicBezTo>
                  <a:pt x="727" y="70"/>
                  <a:pt x="730" y="72"/>
                  <a:pt x="731" y="74"/>
                </a:cubicBezTo>
                <a:cubicBezTo>
                  <a:pt x="731" y="75"/>
                  <a:pt x="727" y="80"/>
                  <a:pt x="727" y="80"/>
                </a:cubicBezTo>
                <a:close/>
                <a:moveTo>
                  <a:pt x="0" y="164"/>
                </a:move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47" name="Freeform 223">
            <a:extLst>
              <a:ext uri="{FF2B5EF4-FFF2-40B4-BE49-F238E27FC236}">
                <a16:creationId xmlns:a16="http://schemas.microsoft.com/office/drawing/2014/main" id="{1A4F9E12-9ABD-4049-8124-B6906466CE13}"/>
              </a:ext>
            </a:extLst>
          </p:cNvPr>
          <p:cNvSpPr>
            <a:spLocks noEditPoints="1"/>
          </p:cNvSpPr>
          <p:nvPr/>
        </p:nvSpPr>
        <p:spPr bwMode="auto">
          <a:xfrm>
            <a:off x="7056900" y="-464742"/>
            <a:ext cx="904033" cy="1588783"/>
          </a:xfrm>
          <a:custGeom>
            <a:avLst/>
            <a:gdLst>
              <a:gd name="T0" fmla="*/ 7 w 317"/>
              <a:gd name="T1" fmla="*/ 80 h 578"/>
              <a:gd name="T2" fmla="*/ 20 w 317"/>
              <a:gd name="T3" fmla="*/ 69 h 578"/>
              <a:gd name="T4" fmla="*/ 69 w 317"/>
              <a:gd name="T5" fmla="*/ 84 h 578"/>
              <a:gd name="T6" fmla="*/ 91 w 317"/>
              <a:gd name="T7" fmla="*/ 90 h 578"/>
              <a:gd name="T8" fmla="*/ 100 w 317"/>
              <a:gd name="T9" fmla="*/ 68 h 578"/>
              <a:gd name="T10" fmla="*/ 102 w 317"/>
              <a:gd name="T11" fmla="*/ 13 h 578"/>
              <a:gd name="T12" fmla="*/ 154 w 317"/>
              <a:gd name="T13" fmla="*/ 12 h 578"/>
              <a:gd name="T14" fmla="*/ 158 w 317"/>
              <a:gd name="T15" fmla="*/ 43 h 578"/>
              <a:gd name="T16" fmla="*/ 157 w 317"/>
              <a:gd name="T17" fmla="*/ 78 h 578"/>
              <a:gd name="T18" fmla="*/ 203 w 317"/>
              <a:gd name="T19" fmla="*/ 116 h 578"/>
              <a:gd name="T20" fmla="*/ 216 w 317"/>
              <a:gd name="T21" fmla="*/ 184 h 578"/>
              <a:gd name="T22" fmla="*/ 233 w 317"/>
              <a:gd name="T23" fmla="*/ 227 h 578"/>
              <a:gd name="T24" fmla="*/ 248 w 317"/>
              <a:gd name="T25" fmla="*/ 263 h 578"/>
              <a:gd name="T26" fmla="*/ 270 w 317"/>
              <a:gd name="T27" fmla="*/ 292 h 578"/>
              <a:gd name="T28" fmla="*/ 295 w 317"/>
              <a:gd name="T29" fmla="*/ 333 h 578"/>
              <a:gd name="T30" fmla="*/ 303 w 317"/>
              <a:gd name="T31" fmla="*/ 407 h 578"/>
              <a:gd name="T32" fmla="*/ 266 w 317"/>
              <a:gd name="T33" fmla="*/ 493 h 578"/>
              <a:gd name="T34" fmla="*/ 242 w 317"/>
              <a:gd name="T35" fmla="*/ 508 h 578"/>
              <a:gd name="T36" fmla="*/ 224 w 317"/>
              <a:gd name="T37" fmla="*/ 519 h 578"/>
              <a:gd name="T38" fmla="*/ 210 w 317"/>
              <a:gd name="T39" fmla="*/ 527 h 578"/>
              <a:gd name="T40" fmla="*/ 191 w 317"/>
              <a:gd name="T41" fmla="*/ 544 h 578"/>
              <a:gd name="T42" fmla="*/ 173 w 317"/>
              <a:gd name="T43" fmla="*/ 551 h 578"/>
              <a:gd name="T44" fmla="*/ 155 w 317"/>
              <a:gd name="T45" fmla="*/ 561 h 578"/>
              <a:gd name="T46" fmla="*/ 147 w 317"/>
              <a:gd name="T47" fmla="*/ 567 h 578"/>
              <a:gd name="T48" fmla="*/ 143 w 317"/>
              <a:gd name="T49" fmla="*/ 560 h 578"/>
              <a:gd name="T50" fmla="*/ 132 w 317"/>
              <a:gd name="T51" fmla="*/ 561 h 578"/>
              <a:gd name="T52" fmla="*/ 126 w 317"/>
              <a:gd name="T53" fmla="*/ 559 h 578"/>
              <a:gd name="T54" fmla="*/ 120 w 317"/>
              <a:gd name="T55" fmla="*/ 552 h 578"/>
              <a:gd name="T56" fmla="*/ 118 w 317"/>
              <a:gd name="T57" fmla="*/ 542 h 578"/>
              <a:gd name="T58" fmla="*/ 110 w 317"/>
              <a:gd name="T59" fmla="*/ 541 h 578"/>
              <a:gd name="T60" fmla="*/ 98 w 317"/>
              <a:gd name="T61" fmla="*/ 540 h 578"/>
              <a:gd name="T62" fmla="*/ 94 w 317"/>
              <a:gd name="T63" fmla="*/ 529 h 578"/>
              <a:gd name="T64" fmla="*/ 87 w 317"/>
              <a:gd name="T65" fmla="*/ 521 h 578"/>
              <a:gd name="T66" fmla="*/ 89 w 317"/>
              <a:gd name="T67" fmla="*/ 502 h 578"/>
              <a:gd name="T68" fmla="*/ 89 w 317"/>
              <a:gd name="T69" fmla="*/ 485 h 578"/>
              <a:gd name="T70" fmla="*/ 81 w 317"/>
              <a:gd name="T71" fmla="*/ 459 h 578"/>
              <a:gd name="T72" fmla="*/ 72 w 317"/>
              <a:gd name="T73" fmla="*/ 430 h 578"/>
              <a:gd name="T74" fmla="*/ 75 w 317"/>
              <a:gd name="T75" fmla="*/ 399 h 578"/>
              <a:gd name="T76" fmla="*/ 73 w 317"/>
              <a:gd name="T77" fmla="*/ 393 h 578"/>
              <a:gd name="T78" fmla="*/ 89 w 317"/>
              <a:gd name="T79" fmla="*/ 386 h 578"/>
              <a:gd name="T80" fmla="*/ 95 w 317"/>
              <a:gd name="T81" fmla="*/ 365 h 578"/>
              <a:gd name="T82" fmla="*/ 106 w 317"/>
              <a:gd name="T83" fmla="*/ 351 h 578"/>
              <a:gd name="T84" fmla="*/ 126 w 317"/>
              <a:gd name="T85" fmla="*/ 306 h 578"/>
              <a:gd name="T86" fmla="*/ 143 w 317"/>
              <a:gd name="T87" fmla="*/ 280 h 578"/>
              <a:gd name="T88" fmla="*/ 123 w 317"/>
              <a:gd name="T89" fmla="*/ 248 h 578"/>
              <a:gd name="T90" fmla="*/ 91 w 317"/>
              <a:gd name="T91" fmla="*/ 217 h 578"/>
              <a:gd name="T92" fmla="*/ 80 w 317"/>
              <a:gd name="T93" fmla="*/ 167 h 578"/>
              <a:gd name="T94" fmla="*/ 73 w 317"/>
              <a:gd name="T95" fmla="*/ 132 h 578"/>
              <a:gd name="T96" fmla="*/ 35 w 317"/>
              <a:gd name="T97" fmla="*/ 109 h 578"/>
              <a:gd name="T98" fmla="*/ 142 w 317"/>
              <a:gd name="T99" fmla="*/ 570 h 578"/>
              <a:gd name="T100" fmla="*/ 129 w 317"/>
              <a:gd name="T101" fmla="*/ 570 h 578"/>
              <a:gd name="T102" fmla="*/ 104 w 317"/>
              <a:gd name="T103" fmla="*/ 557 h 578"/>
              <a:gd name="T104" fmla="*/ 114 w 317"/>
              <a:gd name="T105" fmla="*/ 553 h 578"/>
              <a:gd name="T106" fmla="*/ 97 w 317"/>
              <a:gd name="T107" fmla="*/ 556 h 578"/>
              <a:gd name="T108" fmla="*/ 92 w 317"/>
              <a:gd name="T109" fmla="*/ 544 h 578"/>
              <a:gd name="T110" fmla="*/ 83 w 317"/>
              <a:gd name="T111" fmla="*/ 558 h 578"/>
              <a:gd name="T112" fmla="*/ 80 w 317"/>
              <a:gd name="T113" fmla="*/ 563 h 578"/>
              <a:gd name="T114" fmla="*/ 79 w 317"/>
              <a:gd name="T115" fmla="*/ 570 h 578"/>
              <a:gd name="T116" fmla="*/ 48 w 317"/>
              <a:gd name="T117" fmla="*/ 577 h 578"/>
              <a:gd name="T118" fmla="*/ 53 w 317"/>
              <a:gd name="T119" fmla="*/ 558 h 578"/>
              <a:gd name="T120" fmla="*/ 65 w 317"/>
              <a:gd name="T121" fmla="*/ 573 h 578"/>
              <a:gd name="T122" fmla="*/ 68 w 317"/>
              <a:gd name="T123" fmla="*/ 561 h 578"/>
              <a:gd name="T124" fmla="*/ 57 w 317"/>
              <a:gd name="T125" fmla="*/ 55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578">
                <a:moveTo>
                  <a:pt x="20" y="100"/>
                </a:moveTo>
                <a:cubicBezTo>
                  <a:pt x="17" y="95"/>
                  <a:pt x="17" y="95"/>
                  <a:pt x="17" y="95"/>
                </a:cubicBezTo>
                <a:cubicBezTo>
                  <a:pt x="13" y="93"/>
                  <a:pt x="13" y="93"/>
                  <a:pt x="13" y="93"/>
                </a:cubicBezTo>
                <a:cubicBezTo>
                  <a:pt x="8" y="91"/>
                  <a:pt x="8" y="91"/>
                  <a:pt x="8" y="91"/>
                </a:cubicBezTo>
                <a:cubicBezTo>
                  <a:pt x="8" y="87"/>
                  <a:pt x="8" y="87"/>
                  <a:pt x="8" y="87"/>
                </a:cubicBezTo>
                <a:cubicBezTo>
                  <a:pt x="1" y="83"/>
                  <a:pt x="1" y="83"/>
                  <a:pt x="1" y="83"/>
                </a:cubicBezTo>
                <a:cubicBezTo>
                  <a:pt x="1" y="83"/>
                  <a:pt x="0" y="81"/>
                  <a:pt x="1" y="81"/>
                </a:cubicBezTo>
                <a:cubicBezTo>
                  <a:pt x="2" y="80"/>
                  <a:pt x="6" y="80"/>
                  <a:pt x="7" y="80"/>
                </a:cubicBezTo>
                <a:cubicBezTo>
                  <a:pt x="7" y="79"/>
                  <a:pt x="7" y="79"/>
                  <a:pt x="7" y="79"/>
                </a:cubicBezTo>
                <a:cubicBezTo>
                  <a:pt x="8" y="79"/>
                  <a:pt x="8" y="79"/>
                  <a:pt x="8" y="79"/>
                </a:cubicBezTo>
                <a:cubicBezTo>
                  <a:pt x="9" y="79"/>
                  <a:pt x="9" y="78"/>
                  <a:pt x="9" y="78"/>
                </a:cubicBezTo>
                <a:cubicBezTo>
                  <a:pt x="9" y="78"/>
                  <a:pt x="6" y="72"/>
                  <a:pt x="8" y="69"/>
                </a:cubicBezTo>
                <a:cubicBezTo>
                  <a:pt x="8" y="68"/>
                  <a:pt x="8" y="68"/>
                  <a:pt x="8" y="68"/>
                </a:cubicBezTo>
                <a:cubicBezTo>
                  <a:pt x="8" y="68"/>
                  <a:pt x="8" y="68"/>
                  <a:pt x="8" y="68"/>
                </a:cubicBezTo>
                <a:cubicBezTo>
                  <a:pt x="10" y="66"/>
                  <a:pt x="14" y="66"/>
                  <a:pt x="16" y="68"/>
                </a:cubicBezTo>
                <a:cubicBezTo>
                  <a:pt x="20" y="69"/>
                  <a:pt x="20" y="69"/>
                  <a:pt x="20" y="69"/>
                </a:cubicBezTo>
                <a:cubicBezTo>
                  <a:pt x="27" y="77"/>
                  <a:pt x="27" y="77"/>
                  <a:pt x="27" y="77"/>
                </a:cubicBezTo>
                <a:cubicBezTo>
                  <a:pt x="33" y="84"/>
                  <a:pt x="33" y="84"/>
                  <a:pt x="33" y="84"/>
                </a:cubicBezTo>
                <a:cubicBezTo>
                  <a:pt x="33" y="84"/>
                  <a:pt x="42" y="91"/>
                  <a:pt x="44" y="92"/>
                </a:cubicBezTo>
                <a:cubicBezTo>
                  <a:pt x="46" y="93"/>
                  <a:pt x="57" y="95"/>
                  <a:pt x="58" y="96"/>
                </a:cubicBezTo>
                <a:cubicBezTo>
                  <a:pt x="61" y="92"/>
                  <a:pt x="61" y="92"/>
                  <a:pt x="61" y="92"/>
                </a:cubicBezTo>
                <a:cubicBezTo>
                  <a:pt x="65" y="89"/>
                  <a:pt x="65" y="89"/>
                  <a:pt x="65" y="89"/>
                </a:cubicBezTo>
                <a:cubicBezTo>
                  <a:pt x="64" y="87"/>
                  <a:pt x="64" y="87"/>
                  <a:pt x="64" y="87"/>
                </a:cubicBezTo>
                <a:cubicBezTo>
                  <a:pt x="69" y="84"/>
                  <a:pt x="69" y="84"/>
                  <a:pt x="69" y="84"/>
                </a:cubicBezTo>
                <a:cubicBezTo>
                  <a:pt x="73" y="87"/>
                  <a:pt x="73" y="87"/>
                  <a:pt x="73" y="87"/>
                </a:cubicBezTo>
                <a:cubicBezTo>
                  <a:pt x="83" y="89"/>
                  <a:pt x="83" y="89"/>
                  <a:pt x="83" y="89"/>
                </a:cubicBezTo>
                <a:cubicBezTo>
                  <a:pt x="87" y="92"/>
                  <a:pt x="87" y="92"/>
                  <a:pt x="87" y="92"/>
                </a:cubicBezTo>
                <a:cubicBezTo>
                  <a:pt x="87" y="92"/>
                  <a:pt x="88" y="92"/>
                  <a:pt x="89" y="91"/>
                </a:cubicBezTo>
                <a:cubicBezTo>
                  <a:pt x="89" y="91"/>
                  <a:pt x="89" y="91"/>
                  <a:pt x="89" y="91"/>
                </a:cubicBezTo>
                <a:cubicBezTo>
                  <a:pt x="90" y="91"/>
                  <a:pt x="90" y="91"/>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89"/>
                  <a:pt x="91" y="89"/>
                  <a:pt x="91" y="89"/>
                </a:cubicBezTo>
                <a:cubicBezTo>
                  <a:pt x="91" y="88"/>
                  <a:pt x="91" y="82"/>
                  <a:pt x="91" y="82"/>
                </a:cubicBezTo>
                <a:cubicBezTo>
                  <a:pt x="91" y="82"/>
                  <a:pt x="88" y="80"/>
                  <a:pt x="91" y="78"/>
                </a:cubicBezTo>
                <a:cubicBezTo>
                  <a:pt x="94" y="75"/>
                  <a:pt x="98" y="72"/>
                  <a:pt x="98" y="72"/>
                </a:cubicBezTo>
                <a:cubicBezTo>
                  <a:pt x="98" y="72"/>
                  <a:pt x="100" y="71"/>
                  <a:pt x="100" y="68"/>
                </a:cubicBezTo>
                <a:cubicBezTo>
                  <a:pt x="100" y="65"/>
                  <a:pt x="98" y="57"/>
                  <a:pt x="98" y="57"/>
                </a:cubicBezTo>
                <a:cubicBezTo>
                  <a:pt x="98" y="57"/>
                  <a:pt x="96" y="52"/>
                  <a:pt x="96" y="50"/>
                </a:cubicBezTo>
                <a:cubicBezTo>
                  <a:pt x="98" y="38"/>
                  <a:pt x="93" y="29"/>
                  <a:pt x="96" y="28"/>
                </a:cubicBezTo>
                <a:cubicBezTo>
                  <a:pt x="96" y="28"/>
                  <a:pt x="96" y="28"/>
                  <a:pt x="96" y="28"/>
                </a:cubicBezTo>
                <a:cubicBezTo>
                  <a:pt x="98" y="27"/>
                  <a:pt x="98" y="27"/>
                  <a:pt x="98" y="27"/>
                </a:cubicBezTo>
                <a:cubicBezTo>
                  <a:pt x="101" y="25"/>
                  <a:pt x="101" y="25"/>
                  <a:pt x="101" y="25"/>
                </a:cubicBezTo>
                <a:cubicBezTo>
                  <a:pt x="101" y="25"/>
                  <a:pt x="101" y="24"/>
                  <a:pt x="101" y="24"/>
                </a:cubicBezTo>
                <a:cubicBezTo>
                  <a:pt x="101" y="19"/>
                  <a:pt x="95" y="14"/>
                  <a:pt x="102" y="13"/>
                </a:cubicBezTo>
                <a:cubicBezTo>
                  <a:pt x="105" y="11"/>
                  <a:pt x="105" y="11"/>
                  <a:pt x="105" y="11"/>
                </a:cubicBezTo>
                <a:cubicBezTo>
                  <a:pt x="114" y="11"/>
                  <a:pt x="114" y="11"/>
                  <a:pt x="114" y="11"/>
                </a:cubicBezTo>
                <a:cubicBezTo>
                  <a:pt x="116" y="5"/>
                  <a:pt x="116" y="5"/>
                  <a:pt x="116" y="5"/>
                </a:cubicBezTo>
                <a:cubicBezTo>
                  <a:pt x="120" y="1"/>
                  <a:pt x="120" y="1"/>
                  <a:pt x="120" y="1"/>
                </a:cubicBezTo>
                <a:cubicBezTo>
                  <a:pt x="123" y="1"/>
                  <a:pt x="127" y="0"/>
                  <a:pt x="129" y="1"/>
                </a:cubicBezTo>
                <a:cubicBezTo>
                  <a:pt x="131" y="4"/>
                  <a:pt x="131" y="6"/>
                  <a:pt x="135" y="7"/>
                </a:cubicBezTo>
                <a:cubicBezTo>
                  <a:pt x="147" y="11"/>
                  <a:pt x="147" y="11"/>
                  <a:pt x="147" y="11"/>
                </a:cubicBezTo>
                <a:cubicBezTo>
                  <a:pt x="154" y="12"/>
                  <a:pt x="154" y="12"/>
                  <a:pt x="154" y="12"/>
                </a:cubicBezTo>
                <a:cubicBezTo>
                  <a:pt x="156" y="14"/>
                  <a:pt x="156" y="14"/>
                  <a:pt x="156" y="14"/>
                </a:cubicBezTo>
                <a:cubicBezTo>
                  <a:pt x="156" y="14"/>
                  <a:pt x="156" y="14"/>
                  <a:pt x="156" y="14"/>
                </a:cubicBezTo>
                <a:cubicBezTo>
                  <a:pt x="156" y="16"/>
                  <a:pt x="156" y="18"/>
                  <a:pt x="157" y="19"/>
                </a:cubicBezTo>
                <a:cubicBezTo>
                  <a:pt x="157" y="21"/>
                  <a:pt x="158" y="24"/>
                  <a:pt x="158" y="24"/>
                </a:cubicBezTo>
                <a:cubicBezTo>
                  <a:pt x="158" y="24"/>
                  <a:pt x="157" y="27"/>
                  <a:pt x="157" y="29"/>
                </a:cubicBezTo>
                <a:cubicBezTo>
                  <a:pt x="156" y="30"/>
                  <a:pt x="156" y="33"/>
                  <a:pt x="156" y="34"/>
                </a:cubicBezTo>
                <a:cubicBezTo>
                  <a:pt x="156" y="35"/>
                  <a:pt x="156" y="36"/>
                  <a:pt x="156" y="37"/>
                </a:cubicBezTo>
                <a:cubicBezTo>
                  <a:pt x="156" y="39"/>
                  <a:pt x="157" y="42"/>
                  <a:pt x="158" y="43"/>
                </a:cubicBezTo>
                <a:cubicBezTo>
                  <a:pt x="158" y="44"/>
                  <a:pt x="163" y="47"/>
                  <a:pt x="163" y="47"/>
                </a:cubicBezTo>
                <a:cubicBezTo>
                  <a:pt x="163" y="47"/>
                  <a:pt x="163" y="48"/>
                  <a:pt x="158" y="52"/>
                </a:cubicBezTo>
                <a:cubicBezTo>
                  <a:pt x="154" y="57"/>
                  <a:pt x="154" y="57"/>
                  <a:pt x="154" y="57"/>
                </a:cubicBezTo>
                <a:cubicBezTo>
                  <a:pt x="161" y="59"/>
                  <a:pt x="161" y="59"/>
                  <a:pt x="161" y="59"/>
                </a:cubicBezTo>
                <a:cubicBezTo>
                  <a:pt x="161" y="64"/>
                  <a:pt x="161" y="64"/>
                  <a:pt x="161" y="64"/>
                </a:cubicBezTo>
                <a:cubicBezTo>
                  <a:pt x="161" y="68"/>
                  <a:pt x="161" y="68"/>
                  <a:pt x="161" y="68"/>
                </a:cubicBezTo>
                <a:cubicBezTo>
                  <a:pt x="160" y="74"/>
                  <a:pt x="160" y="74"/>
                  <a:pt x="160" y="74"/>
                </a:cubicBezTo>
                <a:cubicBezTo>
                  <a:pt x="157" y="78"/>
                  <a:pt x="157" y="78"/>
                  <a:pt x="157" y="78"/>
                </a:cubicBezTo>
                <a:cubicBezTo>
                  <a:pt x="161" y="84"/>
                  <a:pt x="161" y="84"/>
                  <a:pt x="161" y="84"/>
                </a:cubicBezTo>
                <a:cubicBezTo>
                  <a:pt x="166" y="92"/>
                  <a:pt x="166" y="92"/>
                  <a:pt x="166" y="92"/>
                </a:cubicBezTo>
                <a:cubicBezTo>
                  <a:pt x="173" y="96"/>
                  <a:pt x="173" y="96"/>
                  <a:pt x="173" y="96"/>
                </a:cubicBezTo>
                <a:cubicBezTo>
                  <a:pt x="173" y="96"/>
                  <a:pt x="174" y="95"/>
                  <a:pt x="181" y="96"/>
                </a:cubicBezTo>
                <a:cubicBezTo>
                  <a:pt x="188" y="98"/>
                  <a:pt x="190" y="104"/>
                  <a:pt x="190" y="104"/>
                </a:cubicBezTo>
                <a:cubicBezTo>
                  <a:pt x="194" y="109"/>
                  <a:pt x="194" y="109"/>
                  <a:pt x="194" y="109"/>
                </a:cubicBezTo>
                <a:cubicBezTo>
                  <a:pt x="200" y="113"/>
                  <a:pt x="200" y="113"/>
                  <a:pt x="200" y="113"/>
                </a:cubicBezTo>
                <a:cubicBezTo>
                  <a:pt x="203" y="116"/>
                  <a:pt x="203" y="116"/>
                  <a:pt x="203" y="116"/>
                </a:cubicBezTo>
                <a:cubicBezTo>
                  <a:pt x="202" y="125"/>
                  <a:pt x="202" y="125"/>
                  <a:pt x="202" y="125"/>
                </a:cubicBezTo>
                <a:cubicBezTo>
                  <a:pt x="202" y="125"/>
                  <a:pt x="199" y="130"/>
                  <a:pt x="200" y="134"/>
                </a:cubicBezTo>
                <a:cubicBezTo>
                  <a:pt x="200" y="139"/>
                  <a:pt x="197" y="146"/>
                  <a:pt x="197" y="148"/>
                </a:cubicBezTo>
                <a:cubicBezTo>
                  <a:pt x="197" y="149"/>
                  <a:pt x="195" y="157"/>
                  <a:pt x="195" y="157"/>
                </a:cubicBezTo>
                <a:cubicBezTo>
                  <a:pt x="198" y="164"/>
                  <a:pt x="198" y="164"/>
                  <a:pt x="198" y="164"/>
                </a:cubicBezTo>
                <a:cubicBezTo>
                  <a:pt x="202" y="168"/>
                  <a:pt x="202" y="168"/>
                  <a:pt x="202" y="168"/>
                </a:cubicBezTo>
                <a:cubicBezTo>
                  <a:pt x="208" y="175"/>
                  <a:pt x="208" y="175"/>
                  <a:pt x="208" y="175"/>
                </a:cubicBezTo>
                <a:cubicBezTo>
                  <a:pt x="216" y="184"/>
                  <a:pt x="216" y="184"/>
                  <a:pt x="216" y="184"/>
                </a:cubicBezTo>
                <a:cubicBezTo>
                  <a:pt x="219" y="191"/>
                  <a:pt x="219" y="191"/>
                  <a:pt x="219" y="191"/>
                </a:cubicBezTo>
                <a:cubicBezTo>
                  <a:pt x="219" y="191"/>
                  <a:pt x="227" y="196"/>
                  <a:pt x="227" y="197"/>
                </a:cubicBezTo>
                <a:cubicBezTo>
                  <a:pt x="227" y="198"/>
                  <a:pt x="230" y="203"/>
                  <a:pt x="230" y="203"/>
                </a:cubicBezTo>
                <a:cubicBezTo>
                  <a:pt x="234" y="210"/>
                  <a:pt x="234" y="210"/>
                  <a:pt x="234" y="210"/>
                </a:cubicBezTo>
                <a:cubicBezTo>
                  <a:pt x="233" y="215"/>
                  <a:pt x="233" y="215"/>
                  <a:pt x="233" y="215"/>
                </a:cubicBezTo>
                <a:cubicBezTo>
                  <a:pt x="230" y="220"/>
                  <a:pt x="230" y="220"/>
                  <a:pt x="230" y="220"/>
                </a:cubicBezTo>
                <a:cubicBezTo>
                  <a:pt x="230" y="223"/>
                  <a:pt x="230" y="223"/>
                  <a:pt x="230" y="223"/>
                </a:cubicBezTo>
                <a:cubicBezTo>
                  <a:pt x="233" y="227"/>
                  <a:pt x="233" y="227"/>
                  <a:pt x="233" y="227"/>
                </a:cubicBezTo>
                <a:cubicBezTo>
                  <a:pt x="232" y="231"/>
                  <a:pt x="232" y="231"/>
                  <a:pt x="232" y="231"/>
                </a:cubicBezTo>
                <a:cubicBezTo>
                  <a:pt x="235" y="237"/>
                  <a:pt x="235" y="237"/>
                  <a:pt x="235" y="237"/>
                </a:cubicBezTo>
                <a:cubicBezTo>
                  <a:pt x="233" y="241"/>
                  <a:pt x="233" y="241"/>
                  <a:pt x="233" y="241"/>
                </a:cubicBezTo>
                <a:cubicBezTo>
                  <a:pt x="238" y="243"/>
                  <a:pt x="238" y="243"/>
                  <a:pt x="238" y="243"/>
                </a:cubicBezTo>
                <a:cubicBezTo>
                  <a:pt x="238" y="243"/>
                  <a:pt x="239" y="244"/>
                  <a:pt x="238" y="246"/>
                </a:cubicBezTo>
                <a:cubicBezTo>
                  <a:pt x="237" y="247"/>
                  <a:pt x="236" y="254"/>
                  <a:pt x="236" y="254"/>
                </a:cubicBezTo>
                <a:cubicBezTo>
                  <a:pt x="241" y="262"/>
                  <a:pt x="241" y="262"/>
                  <a:pt x="241" y="262"/>
                </a:cubicBezTo>
                <a:cubicBezTo>
                  <a:pt x="248" y="263"/>
                  <a:pt x="248" y="263"/>
                  <a:pt x="248" y="263"/>
                </a:cubicBezTo>
                <a:cubicBezTo>
                  <a:pt x="248" y="263"/>
                  <a:pt x="252" y="263"/>
                  <a:pt x="252" y="264"/>
                </a:cubicBezTo>
                <a:cubicBezTo>
                  <a:pt x="253" y="265"/>
                  <a:pt x="254" y="268"/>
                  <a:pt x="254" y="268"/>
                </a:cubicBezTo>
                <a:cubicBezTo>
                  <a:pt x="251" y="274"/>
                  <a:pt x="251" y="274"/>
                  <a:pt x="251" y="274"/>
                </a:cubicBezTo>
                <a:cubicBezTo>
                  <a:pt x="251" y="274"/>
                  <a:pt x="252" y="277"/>
                  <a:pt x="255" y="279"/>
                </a:cubicBezTo>
                <a:cubicBezTo>
                  <a:pt x="257" y="280"/>
                  <a:pt x="259" y="280"/>
                  <a:pt x="259" y="282"/>
                </a:cubicBezTo>
                <a:cubicBezTo>
                  <a:pt x="260" y="284"/>
                  <a:pt x="260" y="287"/>
                  <a:pt x="261" y="286"/>
                </a:cubicBezTo>
                <a:cubicBezTo>
                  <a:pt x="263" y="286"/>
                  <a:pt x="267" y="287"/>
                  <a:pt x="267" y="287"/>
                </a:cubicBezTo>
                <a:cubicBezTo>
                  <a:pt x="270" y="292"/>
                  <a:pt x="270" y="292"/>
                  <a:pt x="270" y="292"/>
                </a:cubicBezTo>
                <a:cubicBezTo>
                  <a:pt x="272" y="296"/>
                  <a:pt x="272" y="296"/>
                  <a:pt x="272" y="296"/>
                </a:cubicBezTo>
                <a:cubicBezTo>
                  <a:pt x="272" y="296"/>
                  <a:pt x="272" y="299"/>
                  <a:pt x="272" y="300"/>
                </a:cubicBezTo>
                <a:cubicBezTo>
                  <a:pt x="272" y="302"/>
                  <a:pt x="271" y="308"/>
                  <a:pt x="271" y="308"/>
                </a:cubicBezTo>
                <a:cubicBezTo>
                  <a:pt x="266" y="316"/>
                  <a:pt x="266" y="316"/>
                  <a:pt x="266" y="316"/>
                </a:cubicBezTo>
                <a:cubicBezTo>
                  <a:pt x="266" y="316"/>
                  <a:pt x="270" y="321"/>
                  <a:pt x="273" y="323"/>
                </a:cubicBezTo>
                <a:cubicBezTo>
                  <a:pt x="276" y="325"/>
                  <a:pt x="280" y="328"/>
                  <a:pt x="281" y="328"/>
                </a:cubicBezTo>
                <a:cubicBezTo>
                  <a:pt x="282" y="328"/>
                  <a:pt x="287" y="329"/>
                  <a:pt x="289" y="330"/>
                </a:cubicBezTo>
                <a:cubicBezTo>
                  <a:pt x="290" y="330"/>
                  <a:pt x="294" y="332"/>
                  <a:pt x="295" y="333"/>
                </a:cubicBezTo>
                <a:cubicBezTo>
                  <a:pt x="296" y="334"/>
                  <a:pt x="303" y="338"/>
                  <a:pt x="303" y="338"/>
                </a:cubicBezTo>
                <a:cubicBezTo>
                  <a:pt x="309" y="341"/>
                  <a:pt x="309" y="341"/>
                  <a:pt x="309" y="341"/>
                </a:cubicBezTo>
                <a:cubicBezTo>
                  <a:pt x="315" y="346"/>
                  <a:pt x="315" y="346"/>
                  <a:pt x="315" y="346"/>
                </a:cubicBezTo>
                <a:cubicBezTo>
                  <a:pt x="317" y="358"/>
                  <a:pt x="317" y="358"/>
                  <a:pt x="317" y="358"/>
                </a:cubicBezTo>
                <a:cubicBezTo>
                  <a:pt x="317" y="358"/>
                  <a:pt x="315" y="376"/>
                  <a:pt x="314" y="378"/>
                </a:cubicBezTo>
                <a:cubicBezTo>
                  <a:pt x="314" y="380"/>
                  <a:pt x="311" y="389"/>
                  <a:pt x="310" y="390"/>
                </a:cubicBezTo>
                <a:cubicBezTo>
                  <a:pt x="308" y="391"/>
                  <a:pt x="306" y="392"/>
                  <a:pt x="306" y="394"/>
                </a:cubicBezTo>
                <a:cubicBezTo>
                  <a:pt x="306" y="396"/>
                  <a:pt x="303" y="407"/>
                  <a:pt x="303" y="407"/>
                </a:cubicBezTo>
                <a:cubicBezTo>
                  <a:pt x="303" y="407"/>
                  <a:pt x="300" y="414"/>
                  <a:pt x="300" y="416"/>
                </a:cubicBezTo>
                <a:cubicBezTo>
                  <a:pt x="300" y="418"/>
                  <a:pt x="297" y="424"/>
                  <a:pt x="297" y="426"/>
                </a:cubicBezTo>
                <a:cubicBezTo>
                  <a:pt x="296" y="427"/>
                  <a:pt x="294" y="435"/>
                  <a:pt x="294" y="435"/>
                </a:cubicBezTo>
                <a:cubicBezTo>
                  <a:pt x="281" y="461"/>
                  <a:pt x="281" y="461"/>
                  <a:pt x="281" y="461"/>
                </a:cubicBezTo>
                <a:cubicBezTo>
                  <a:pt x="278" y="471"/>
                  <a:pt x="278" y="471"/>
                  <a:pt x="278" y="471"/>
                </a:cubicBezTo>
                <a:cubicBezTo>
                  <a:pt x="278" y="471"/>
                  <a:pt x="275" y="472"/>
                  <a:pt x="274" y="474"/>
                </a:cubicBezTo>
                <a:cubicBezTo>
                  <a:pt x="273" y="477"/>
                  <a:pt x="272" y="479"/>
                  <a:pt x="271" y="482"/>
                </a:cubicBezTo>
                <a:cubicBezTo>
                  <a:pt x="271" y="484"/>
                  <a:pt x="266" y="493"/>
                  <a:pt x="266" y="493"/>
                </a:cubicBezTo>
                <a:cubicBezTo>
                  <a:pt x="264" y="498"/>
                  <a:pt x="264" y="498"/>
                  <a:pt x="264" y="498"/>
                </a:cubicBezTo>
                <a:cubicBezTo>
                  <a:pt x="260" y="503"/>
                  <a:pt x="260" y="503"/>
                  <a:pt x="260" y="503"/>
                </a:cubicBezTo>
                <a:cubicBezTo>
                  <a:pt x="260" y="503"/>
                  <a:pt x="257" y="505"/>
                  <a:pt x="257" y="505"/>
                </a:cubicBezTo>
                <a:cubicBezTo>
                  <a:pt x="257" y="505"/>
                  <a:pt x="255" y="505"/>
                  <a:pt x="255" y="505"/>
                </a:cubicBezTo>
                <a:cubicBezTo>
                  <a:pt x="250" y="505"/>
                  <a:pt x="250" y="505"/>
                  <a:pt x="250" y="505"/>
                </a:cubicBezTo>
                <a:cubicBezTo>
                  <a:pt x="247" y="503"/>
                  <a:pt x="247" y="503"/>
                  <a:pt x="247" y="503"/>
                </a:cubicBezTo>
                <a:cubicBezTo>
                  <a:pt x="247" y="503"/>
                  <a:pt x="244" y="505"/>
                  <a:pt x="244" y="505"/>
                </a:cubicBezTo>
                <a:cubicBezTo>
                  <a:pt x="244" y="506"/>
                  <a:pt x="242" y="507"/>
                  <a:pt x="242" y="508"/>
                </a:cubicBezTo>
                <a:cubicBezTo>
                  <a:pt x="242" y="508"/>
                  <a:pt x="241" y="510"/>
                  <a:pt x="240" y="510"/>
                </a:cubicBezTo>
                <a:cubicBezTo>
                  <a:pt x="239" y="511"/>
                  <a:pt x="238" y="512"/>
                  <a:pt x="237" y="512"/>
                </a:cubicBezTo>
                <a:cubicBezTo>
                  <a:pt x="237" y="513"/>
                  <a:pt x="235" y="513"/>
                  <a:pt x="235" y="513"/>
                </a:cubicBezTo>
                <a:cubicBezTo>
                  <a:pt x="235" y="513"/>
                  <a:pt x="235" y="514"/>
                  <a:pt x="234" y="515"/>
                </a:cubicBezTo>
                <a:cubicBezTo>
                  <a:pt x="234" y="515"/>
                  <a:pt x="231" y="515"/>
                  <a:pt x="230" y="514"/>
                </a:cubicBezTo>
                <a:cubicBezTo>
                  <a:pt x="229" y="513"/>
                  <a:pt x="227" y="512"/>
                  <a:pt x="228" y="512"/>
                </a:cubicBezTo>
                <a:cubicBezTo>
                  <a:pt x="228" y="513"/>
                  <a:pt x="227" y="515"/>
                  <a:pt x="227" y="515"/>
                </a:cubicBezTo>
                <a:cubicBezTo>
                  <a:pt x="227" y="516"/>
                  <a:pt x="225" y="519"/>
                  <a:pt x="224" y="519"/>
                </a:cubicBezTo>
                <a:cubicBezTo>
                  <a:pt x="223" y="519"/>
                  <a:pt x="221" y="518"/>
                  <a:pt x="220" y="517"/>
                </a:cubicBezTo>
                <a:cubicBezTo>
                  <a:pt x="219" y="517"/>
                  <a:pt x="218" y="517"/>
                  <a:pt x="218" y="517"/>
                </a:cubicBezTo>
                <a:cubicBezTo>
                  <a:pt x="218" y="518"/>
                  <a:pt x="218" y="521"/>
                  <a:pt x="218" y="522"/>
                </a:cubicBezTo>
                <a:cubicBezTo>
                  <a:pt x="218" y="522"/>
                  <a:pt x="218" y="523"/>
                  <a:pt x="218" y="524"/>
                </a:cubicBezTo>
                <a:cubicBezTo>
                  <a:pt x="217" y="524"/>
                  <a:pt x="215" y="525"/>
                  <a:pt x="215" y="525"/>
                </a:cubicBezTo>
                <a:cubicBezTo>
                  <a:pt x="215" y="525"/>
                  <a:pt x="216" y="527"/>
                  <a:pt x="215" y="527"/>
                </a:cubicBezTo>
                <a:cubicBezTo>
                  <a:pt x="214" y="528"/>
                  <a:pt x="213" y="529"/>
                  <a:pt x="212" y="529"/>
                </a:cubicBezTo>
                <a:cubicBezTo>
                  <a:pt x="212" y="528"/>
                  <a:pt x="210" y="527"/>
                  <a:pt x="210" y="527"/>
                </a:cubicBezTo>
                <a:cubicBezTo>
                  <a:pt x="209" y="528"/>
                  <a:pt x="208" y="530"/>
                  <a:pt x="208" y="530"/>
                </a:cubicBezTo>
                <a:cubicBezTo>
                  <a:pt x="208" y="531"/>
                  <a:pt x="207" y="532"/>
                  <a:pt x="207" y="532"/>
                </a:cubicBezTo>
                <a:cubicBezTo>
                  <a:pt x="207" y="532"/>
                  <a:pt x="200" y="540"/>
                  <a:pt x="200" y="540"/>
                </a:cubicBezTo>
                <a:cubicBezTo>
                  <a:pt x="199" y="540"/>
                  <a:pt x="197" y="537"/>
                  <a:pt x="197" y="537"/>
                </a:cubicBezTo>
                <a:cubicBezTo>
                  <a:pt x="197" y="538"/>
                  <a:pt x="197" y="540"/>
                  <a:pt x="197" y="540"/>
                </a:cubicBezTo>
                <a:cubicBezTo>
                  <a:pt x="196" y="541"/>
                  <a:pt x="194" y="542"/>
                  <a:pt x="194" y="542"/>
                </a:cubicBezTo>
                <a:cubicBezTo>
                  <a:pt x="194" y="543"/>
                  <a:pt x="193" y="542"/>
                  <a:pt x="192" y="542"/>
                </a:cubicBezTo>
                <a:cubicBezTo>
                  <a:pt x="192" y="543"/>
                  <a:pt x="191" y="543"/>
                  <a:pt x="191" y="544"/>
                </a:cubicBezTo>
                <a:cubicBezTo>
                  <a:pt x="191" y="545"/>
                  <a:pt x="190" y="546"/>
                  <a:pt x="190" y="546"/>
                </a:cubicBezTo>
                <a:cubicBezTo>
                  <a:pt x="190" y="546"/>
                  <a:pt x="188" y="547"/>
                  <a:pt x="188" y="548"/>
                </a:cubicBezTo>
                <a:cubicBezTo>
                  <a:pt x="187" y="549"/>
                  <a:pt x="185" y="550"/>
                  <a:pt x="185" y="550"/>
                </a:cubicBezTo>
                <a:cubicBezTo>
                  <a:pt x="185" y="550"/>
                  <a:pt x="184" y="551"/>
                  <a:pt x="183" y="550"/>
                </a:cubicBezTo>
                <a:cubicBezTo>
                  <a:pt x="182" y="550"/>
                  <a:pt x="180" y="547"/>
                  <a:pt x="180" y="547"/>
                </a:cubicBezTo>
                <a:cubicBezTo>
                  <a:pt x="180" y="547"/>
                  <a:pt x="178" y="547"/>
                  <a:pt x="178" y="548"/>
                </a:cubicBezTo>
                <a:cubicBezTo>
                  <a:pt x="177" y="549"/>
                  <a:pt x="177" y="550"/>
                  <a:pt x="176" y="550"/>
                </a:cubicBezTo>
                <a:cubicBezTo>
                  <a:pt x="175" y="551"/>
                  <a:pt x="174" y="551"/>
                  <a:pt x="173" y="551"/>
                </a:cubicBezTo>
                <a:cubicBezTo>
                  <a:pt x="172" y="552"/>
                  <a:pt x="170" y="552"/>
                  <a:pt x="170" y="553"/>
                </a:cubicBezTo>
                <a:cubicBezTo>
                  <a:pt x="169" y="553"/>
                  <a:pt x="168" y="555"/>
                  <a:pt x="168" y="556"/>
                </a:cubicBezTo>
                <a:cubicBezTo>
                  <a:pt x="168" y="557"/>
                  <a:pt x="170" y="557"/>
                  <a:pt x="168" y="557"/>
                </a:cubicBezTo>
                <a:cubicBezTo>
                  <a:pt x="166" y="558"/>
                  <a:pt x="163" y="558"/>
                  <a:pt x="163" y="558"/>
                </a:cubicBezTo>
                <a:cubicBezTo>
                  <a:pt x="163" y="558"/>
                  <a:pt x="161" y="559"/>
                  <a:pt x="161" y="560"/>
                </a:cubicBezTo>
                <a:cubicBezTo>
                  <a:pt x="160" y="561"/>
                  <a:pt x="161" y="561"/>
                  <a:pt x="159" y="562"/>
                </a:cubicBezTo>
                <a:cubicBezTo>
                  <a:pt x="158" y="562"/>
                  <a:pt x="157" y="563"/>
                  <a:pt x="157" y="563"/>
                </a:cubicBezTo>
                <a:cubicBezTo>
                  <a:pt x="155" y="561"/>
                  <a:pt x="155" y="561"/>
                  <a:pt x="155" y="561"/>
                </a:cubicBezTo>
                <a:cubicBezTo>
                  <a:pt x="156" y="559"/>
                  <a:pt x="156" y="559"/>
                  <a:pt x="156" y="559"/>
                </a:cubicBezTo>
                <a:cubicBezTo>
                  <a:pt x="156" y="559"/>
                  <a:pt x="155" y="557"/>
                  <a:pt x="155" y="558"/>
                </a:cubicBezTo>
                <a:cubicBezTo>
                  <a:pt x="154" y="560"/>
                  <a:pt x="155" y="561"/>
                  <a:pt x="155" y="561"/>
                </a:cubicBezTo>
                <a:cubicBezTo>
                  <a:pt x="155" y="561"/>
                  <a:pt x="154" y="561"/>
                  <a:pt x="154" y="562"/>
                </a:cubicBezTo>
                <a:cubicBezTo>
                  <a:pt x="153" y="563"/>
                  <a:pt x="154" y="563"/>
                  <a:pt x="153" y="564"/>
                </a:cubicBezTo>
                <a:cubicBezTo>
                  <a:pt x="153" y="565"/>
                  <a:pt x="152" y="566"/>
                  <a:pt x="151" y="566"/>
                </a:cubicBezTo>
                <a:cubicBezTo>
                  <a:pt x="151" y="567"/>
                  <a:pt x="150" y="567"/>
                  <a:pt x="149" y="567"/>
                </a:cubicBezTo>
                <a:cubicBezTo>
                  <a:pt x="149" y="567"/>
                  <a:pt x="147" y="567"/>
                  <a:pt x="147" y="567"/>
                </a:cubicBezTo>
                <a:cubicBezTo>
                  <a:pt x="146" y="567"/>
                  <a:pt x="145" y="566"/>
                  <a:pt x="146" y="566"/>
                </a:cubicBezTo>
                <a:cubicBezTo>
                  <a:pt x="146" y="566"/>
                  <a:pt x="148" y="565"/>
                  <a:pt x="148" y="565"/>
                </a:cubicBezTo>
                <a:cubicBezTo>
                  <a:pt x="148" y="565"/>
                  <a:pt x="149" y="564"/>
                  <a:pt x="148" y="564"/>
                </a:cubicBezTo>
                <a:cubicBezTo>
                  <a:pt x="147" y="563"/>
                  <a:pt x="146" y="562"/>
                  <a:pt x="146" y="562"/>
                </a:cubicBezTo>
                <a:cubicBezTo>
                  <a:pt x="146" y="562"/>
                  <a:pt x="147" y="563"/>
                  <a:pt x="144" y="563"/>
                </a:cubicBezTo>
                <a:cubicBezTo>
                  <a:pt x="142" y="564"/>
                  <a:pt x="141" y="564"/>
                  <a:pt x="141" y="563"/>
                </a:cubicBezTo>
                <a:cubicBezTo>
                  <a:pt x="141" y="563"/>
                  <a:pt x="139" y="563"/>
                  <a:pt x="140" y="562"/>
                </a:cubicBezTo>
                <a:cubicBezTo>
                  <a:pt x="142" y="561"/>
                  <a:pt x="142" y="560"/>
                  <a:pt x="143" y="560"/>
                </a:cubicBezTo>
                <a:cubicBezTo>
                  <a:pt x="144" y="560"/>
                  <a:pt x="144" y="558"/>
                  <a:pt x="144" y="557"/>
                </a:cubicBezTo>
                <a:cubicBezTo>
                  <a:pt x="144" y="557"/>
                  <a:pt x="146" y="559"/>
                  <a:pt x="143" y="557"/>
                </a:cubicBezTo>
                <a:cubicBezTo>
                  <a:pt x="141" y="554"/>
                  <a:pt x="141" y="554"/>
                  <a:pt x="141" y="554"/>
                </a:cubicBezTo>
                <a:cubicBezTo>
                  <a:pt x="141" y="554"/>
                  <a:pt x="140" y="555"/>
                  <a:pt x="140" y="556"/>
                </a:cubicBezTo>
                <a:cubicBezTo>
                  <a:pt x="141" y="557"/>
                  <a:pt x="143" y="558"/>
                  <a:pt x="140" y="559"/>
                </a:cubicBezTo>
                <a:cubicBezTo>
                  <a:pt x="137" y="559"/>
                  <a:pt x="137" y="559"/>
                  <a:pt x="137" y="559"/>
                </a:cubicBezTo>
                <a:cubicBezTo>
                  <a:pt x="136" y="560"/>
                  <a:pt x="133" y="560"/>
                  <a:pt x="133" y="560"/>
                </a:cubicBezTo>
                <a:cubicBezTo>
                  <a:pt x="133" y="560"/>
                  <a:pt x="131" y="560"/>
                  <a:pt x="132" y="561"/>
                </a:cubicBezTo>
                <a:cubicBezTo>
                  <a:pt x="132" y="562"/>
                  <a:pt x="134" y="563"/>
                  <a:pt x="134" y="563"/>
                </a:cubicBezTo>
                <a:cubicBezTo>
                  <a:pt x="134" y="563"/>
                  <a:pt x="134" y="564"/>
                  <a:pt x="132" y="564"/>
                </a:cubicBezTo>
                <a:cubicBezTo>
                  <a:pt x="131" y="565"/>
                  <a:pt x="129" y="565"/>
                  <a:pt x="129" y="565"/>
                </a:cubicBezTo>
                <a:cubicBezTo>
                  <a:pt x="128" y="566"/>
                  <a:pt x="128" y="566"/>
                  <a:pt x="128" y="566"/>
                </a:cubicBezTo>
                <a:cubicBezTo>
                  <a:pt x="128" y="566"/>
                  <a:pt x="127" y="566"/>
                  <a:pt x="127" y="565"/>
                </a:cubicBezTo>
                <a:cubicBezTo>
                  <a:pt x="127" y="565"/>
                  <a:pt x="128" y="564"/>
                  <a:pt x="128" y="563"/>
                </a:cubicBezTo>
                <a:cubicBezTo>
                  <a:pt x="128" y="562"/>
                  <a:pt x="129" y="563"/>
                  <a:pt x="128" y="562"/>
                </a:cubicBezTo>
                <a:cubicBezTo>
                  <a:pt x="127" y="560"/>
                  <a:pt x="126" y="560"/>
                  <a:pt x="126" y="559"/>
                </a:cubicBezTo>
                <a:cubicBezTo>
                  <a:pt x="127" y="558"/>
                  <a:pt x="129" y="557"/>
                  <a:pt x="129" y="557"/>
                </a:cubicBezTo>
                <a:cubicBezTo>
                  <a:pt x="129" y="556"/>
                  <a:pt x="129" y="555"/>
                  <a:pt x="129" y="555"/>
                </a:cubicBezTo>
                <a:cubicBezTo>
                  <a:pt x="129" y="555"/>
                  <a:pt x="128" y="555"/>
                  <a:pt x="129" y="554"/>
                </a:cubicBezTo>
                <a:cubicBezTo>
                  <a:pt x="130" y="552"/>
                  <a:pt x="131" y="551"/>
                  <a:pt x="131" y="551"/>
                </a:cubicBezTo>
                <a:cubicBezTo>
                  <a:pt x="131" y="550"/>
                  <a:pt x="130" y="549"/>
                  <a:pt x="129" y="549"/>
                </a:cubicBezTo>
                <a:cubicBezTo>
                  <a:pt x="129" y="549"/>
                  <a:pt x="128" y="551"/>
                  <a:pt x="128" y="552"/>
                </a:cubicBezTo>
                <a:cubicBezTo>
                  <a:pt x="128" y="552"/>
                  <a:pt x="129" y="554"/>
                  <a:pt x="126" y="553"/>
                </a:cubicBezTo>
                <a:cubicBezTo>
                  <a:pt x="123" y="553"/>
                  <a:pt x="121" y="553"/>
                  <a:pt x="120" y="552"/>
                </a:cubicBezTo>
                <a:cubicBezTo>
                  <a:pt x="120" y="551"/>
                  <a:pt x="118" y="550"/>
                  <a:pt x="121" y="550"/>
                </a:cubicBezTo>
                <a:cubicBezTo>
                  <a:pt x="124" y="549"/>
                  <a:pt x="124" y="549"/>
                  <a:pt x="124" y="549"/>
                </a:cubicBezTo>
                <a:cubicBezTo>
                  <a:pt x="125" y="548"/>
                  <a:pt x="125" y="547"/>
                  <a:pt x="125" y="546"/>
                </a:cubicBezTo>
                <a:cubicBezTo>
                  <a:pt x="124" y="546"/>
                  <a:pt x="123" y="544"/>
                  <a:pt x="123" y="545"/>
                </a:cubicBezTo>
                <a:cubicBezTo>
                  <a:pt x="122" y="547"/>
                  <a:pt x="122" y="548"/>
                  <a:pt x="122" y="548"/>
                </a:cubicBezTo>
                <a:cubicBezTo>
                  <a:pt x="122" y="548"/>
                  <a:pt x="118" y="548"/>
                  <a:pt x="118" y="548"/>
                </a:cubicBezTo>
                <a:cubicBezTo>
                  <a:pt x="118" y="548"/>
                  <a:pt x="117" y="547"/>
                  <a:pt x="117" y="546"/>
                </a:cubicBezTo>
                <a:cubicBezTo>
                  <a:pt x="117" y="546"/>
                  <a:pt x="118" y="542"/>
                  <a:pt x="118" y="542"/>
                </a:cubicBezTo>
                <a:cubicBezTo>
                  <a:pt x="118" y="542"/>
                  <a:pt x="120" y="541"/>
                  <a:pt x="119" y="541"/>
                </a:cubicBezTo>
                <a:cubicBezTo>
                  <a:pt x="119" y="541"/>
                  <a:pt x="117" y="540"/>
                  <a:pt x="117" y="541"/>
                </a:cubicBezTo>
                <a:cubicBezTo>
                  <a:pt x="116" y="541"/>
                  <a:pt x="117" y="542"/>
                  <a:pt x="117" y="543"/>
                </a:cubicBezTo>
                <a:cubicBezTo>
                  <a:pt x="117" y="544"/>
                  <a:pt x="117" y="545"/>
                  <a:pt x="116" y="545"/>
                </a:cubicBezTo>
                <a:cubicBezTo>
                  <a:pt x="115" y="546"/>
                  <a:pt x="111" y="546"/>
                  <a:pt x="111" y="546"/>
                </a:cubicBezTo>
                <a:cubicBezTo>
                  <a:pt x="111" y="545"/>
                  <a:pt x="110" y="545"/>
                  <a:pt x="111" y="544"/>
                </a:cubicBezTo>
                <a:cubicBezTo>
                  <a:pt x="111" y="543"/>
                  <a:pt x="111" y="542"/>
                  <a:pt x="111" y="542"/>
                </a:cubicBezTo>
                <a:cubicBezTo>
                  <a:pt x="111" y="542"/>
                  <a:pt x="110" y="540"/>
                  <a:pt x="110" y="541"/>
                </a:cubicBezTo>
                <a:cubicBezTo>
                  <a:pt x="109" y="541"/>
                  <a:pt x="108" y="541"/>
                  <a:pt x="108" y="541"/>
                </a:cubicBezTo>
                <a:cubicBezTo>
                  <a:pt x="108" y="539"/>
                  <a:pt x="108" y="539"/>
                  <a:pt x="108" y="539"/>
                </a:cubicBezTo>
                <a:cubicBezTo>
                  <a:pt x="106" y="539"/>
                  <a:pt x="106" y="539"/>
                  <a:pt x="106" y="539"/>
                </a:cubicBezTo>
                <a:cubicBezTo>
                  <a:pt x="105" y="539"/>
                  <a:pt x="105" y="539"/>
                  <a:pt x="105" y="539"/>
                </a:cubicBezTo>
                <a:cubicBezTo>
                  <a:pt x="105" y="539"/>
                  <a:pt x="104" y="538"/>
                  <a:pt x="104" y="538"/>
                </a:cubicBezTo>
                <a:cubicBezTo>
                  <a:pt x="103" y="538"/>
                  <a:pt x="103" y="538"/>
                  <a:pt x="103" y="539"/>
                </a:cubicBezTo>
                <a:cubicBezTo>
                  <a:pt x="102" y="539"/>
                  <a:pt x="99" y="540"/>
                  <a:pt x="99" y="540"/>
                </a:cubicBezTo>
                <a:cubicBezTo>
                  <a:pt x="99" y="540"/>
                  <a:pt x="99" y="538"/>
                  <a:pt x="98" y="540"/>
                </a:cubicBezTo>
                <a:cubicBezTo>
                  <a:pt x="98" y="541"/>
                  <a:pt x="93" y="541"/>
                  <a:pt x="93" y="541"/>
                </a:cubicBezTo>
                <a:cubicBezTo>
                  <a:pt x="93" y="541"/>
                  <a:pt x="92" y="539"/>
                  <a:pt x="92" y="538"/>
                </a:cubicBezTo>
                <a:cubicBezTo>
                  <a:pt x="92" y="538"/>
                  <a:pt x="93" y="535"/>
                  <a:pt x="93" y="535"/>
                </a:cubicBezTo>
                <a:cubicBezTo>
                  <a:pt x="94" y="534"/>
                  <a:pt x="94" y="534"/>
                  <a:pt x="94" y="534"/>
                </a:cubicBezTo>
                <a:cubicBezTo>
                  <a:pt x="93" y="533"/>
                  <a:pt x="93" y="533"/>
                  <a:pt x="93" y="533"/>
                </a:cubicBezTo>
                <a:cubicBezTo>
                  <a:pt x="93" y="533"/>
                  <a:pt x="90" y="533"/>
                  <a:pt x="91" y="533"/>
                </a:cubicBezTo>
                <a:cubicBezTo>
                  <a:pt x="91" y="532"/>
                  <a:pt x="93" y="530"/>
                  <a:pt x="93" y="530"/>
                </a:cubicBezTo>
                <a:cubicBezTo>
                  <a:pt x="93" y="530"/>
                  <a:pt x="94" y="529"/>
                  <a:pt x="94" y="529"/>
                </a:cubicBezTo>
                <a:cubicBezTo>
                  <a:pt x="95" y="528"/>
                  <a:pt x="97" y="528"/>
                  <a:pt x="96" y="527"/>
                </a:cubicBezTo>
                <a:cubicBezTo>
                  <a:pt x="95" y="527"/>
                  <a:pt x="94" y="526"/>
                  <a:pt x="94" y="526"/>
                </a:cubicBezTo>
                <a:cubicBezTo>
                  <a:pt x="94" y="526"/>
                  <a:pt x="93" y="526"/>
                  <a:pt x="93" y="525"/>
                </a:cubicBezTo>
                <a:cubicBezTo>
                  <a:pt x="93" y="525"/>
                  <a:pt x="94" y="523"/>
                  <a:pt x="94" y="522"/>
                </a:cubicBezTo>
                <a:cubicBezTo>
                  <a:pt x="94" y="521"/>
                  <a:pt x="93" y="520"/>
                  <a:pt x="93" y="520"/>
                </a:cubicBezTo>
                <a:cubicBezTo>
                  <a:pt x="92" y="520"/>
                  <a:pt x="93" y="521"/>
                  <a:pt x="91" y="521"/>
                </a:cubicBezTo>
                <a:cubicBezTo>
                  <a:pt x="90" y="522"/>
                  <a:pt x="87" y="524"/>
                  <a:pt x="87" y="524"/>
                </a:cubicBezTo>
                <a:cubicBezTo>
                  <a:pt x="87" y="523"/>
                  <a:pt x="87" y="522"/>
                  <a:pt x="87" y="521"/>
                </a:cubicBezTo>
                <a:cubicBezTo>
                  <a:pt x="88" y="520"/>
                  <a:pt x="91" y="520"/>
                  <a:pt x="92" y="519"/>
                </a:cubicBezTo>
                <a:cubicBezTo>
                  <a:pt x="92" y="518"/>
                  <a:pt x="90" y="515"/>
                  <a:pt x="90" y="515"/>
                </a:cubicBezTo>
                <a:cubicBezTo>
                  <a:pt x="90" y="515"/>
                  <a:pt x="92" y="516"/>
                  <a:pt x="91" y="514"/>
                </a:cubicBezTo>
                <a:cubicBezTo>
                  <a:pt x="89" y="513"/>
                  <a:pt x="89" y="513"/>
                  <a:pt x="89" y="513"/>
                </a:cubicBezTo>
                <a:cubicBezTo>
                  <a:pt x="89" y="512"/>
                  <a:pt x="89" y="511"/>
                  <a:pt x="90" y="510"/>
                </a:cubicBezTo>
                <a:cubicBezTo>
                  <a:pt x="91" y="508"/>
                  <a:pt x="92" y="508"/>
                  <a:pt x="92" y="507"/>
                </a:cubicBezTo>
                <a:cubicBezTo>
                  <a:pt x="92" y="507"/>
                  <a:pt x="89" y="506"/>
                  <a:pt x="89" y="505"/>
                </a:cubicBezTo>
                <a:cubicBezTo>
                  <a:pt x="89" y="504"/>
                  <a:pt x="87" y="504"/>
                  <a:pt x="89" y="502"/>
                </a:cubicBezTo>
                <a:cubicBezTo>
                  <a:pt x="90" y="501"/>
                  <a:pt x="91" y="501"/>
                  <a:pt x="91" y="501"/>
                </a:cubicBezTo>
                <a:cubicBezTo>
                  <a:pt x="91" y="501"/>
                  <a:pt x="91" y="498"/>
                  <a:pt x="91" y="497"/>
                </a:cubicBezTo>
                <a:cubicBezTo>
                  <a:pt x="91" y="496"/>
                  <a:pt x="92" y="496"/>
                  <a:pt x="92" y="495"/>
                </a:cubicBezTo>
                <a:cubicBezTo>
                  <a:pt x="91" y="494"/>
                  <a:pt x="90" y="494"/>
                  <a:pt x="89" y="492"/>
                </a:cubicBezTo>
                <a:cubicBezTo>
                  <a:pt x="89" y="491"/>
                  <a:pt x="89" y="491"/>
                  <a:pt x="89" y="490"/>
                </a:cubicBezTo>
                <a:cubicBezTo>
                  <a:pt x="90" y="490"/>
                  <a:pt x="91" y="489"/>
                  <a:pt x="90" y="489"/>
                </a:cubicBezTo>
                <a:cubicBezTo>
                  <a:pt x="90" y="488"/>
                  <a:pt x="90" y="487"/>
                  <a:pt x="90" y="487"/>
                </a:cubicBezTo>
                <a:cubicBezTo>
                  <a:pt x="90" y="487"/>
                  <a:pt x="90" y="487"/>
                  <a:pt x="89" y="485"/>
                </a:cubicBezTo>
                <a:cubicBezTo>
                  <a:pt x="88" y="484"/>
                  <a:pt x="88" y="482"/>
                  <a:pt x="88" y="481"/>
                </a:cubicBezTo>
                <a:cubicBezTo>
                  <a:pt x="88" y="480"/>
                  <a:pt x="89" y="476"/>
                  <a:pt x="89" y="476"/>
                </a:cubicBezTo>
                <a:cubicBezTo>
                  <a:pt x="89" y="476"/>
                  <a:pt x="89" y="473"/>
                  <a:pt x="87" y="472"/>
                </a:cubicBezTo>
                <a:cubicBezTo>
                  <a:pt x="86" y="470"/>
                  <a:pt x="84" y="469"/>
                  <a:pt x="84" y="469"/>
                </a:cubicBezTo>
                <a:cubicBezTo>
                  <a:pt x="84" y="469"/>
                  <a:pt x="84" y="467"/>
                  <a:pt x="84" y="466"/>
                </a:cubicBezTo>
                <a:cubicBezTo>
                  <a:pt x="84" y="466"/>
                  <a:pt x="82" y="465"/>
                  <a:pt x="82" y="464"/>
                </a:cubicBezTo>
                <a:cubicBezTo>
                  <a:pt x="82" y="463"/>
                  <a:pt x="81" y="461"/>
                  <a:pt x="81" y="461"/>
                </a:cubicBezTo>
                <a:cubicBezTo>
                  <a:pt x="81" y="461"/>
                  <a:pt x="80" y="461"/>
                  <a:pt x="81" y="459"/>
                </a:cubicBezTo>
                <a:cubicBezTo>
                  <a:pt x="81" y="456"/>
                  <a:pt x="81" y="455"/>
                  <a:pt x="81" y="454"/>
                </a:cubicBezTo>
                <a:cubicBezTo>
                  <a:pt x="80" y="453"/>
                  <a:pt x="79" y="451"/>
                  <a:pt x="79" y="450"/>
                </a:cubicBezTo>
                <a:cubicBezTo>
                  <a:pt x="79" y="449"/>
                  <a:pt x="79" y="447"/>
                  <a:pt x="79" y="447"/>
                </a:cubicBezTo>
                <a:cubicBezTo>
                  <a:pt x="79" y="447"/>
                  <a:pt x="79" y="446"/>
                  <a:pt x="78" y="445"/>
                </a:cubicBezTo>
                <a:cubicBezTo>
                  <a:pt x="77" y="444"/>
                  <a:pt x="74" y="439"/>
                  <a:pt x="74" y="439"/>
                </a:cubicBezTo>
                <a:cubicBezTo>
                  <a:pt x="74" y="439"/>
                  <a:pt x="73" y="439"/>
                  <a:pt x="73" y="437"/>
                </a:cubicBezTo>
                <a:cubicBezTo>
                  <a:pt x="72" y="435"/>
                  <a:pt x="72" y="433"/>
                  <a:pt x="72" y="433"/>
                </a:cubicBezTo>
                <a:cubicBezTo>
                  <a:pt x="72" y="433"/>
                  <a:pt x="72" y="430"/>
                  <a:pt x="72" y="430"/>
                </a:cubicBezTo>
                <a:cubicBezTo>
                  <a:pt x="69" y="427"/>
                  <a:pt x="69" y="427"/>
                  <a:pt x="69" y="427"/>
                </a:cubicBezTo>
                <a:cubicBezTo>
                  <a:pt x="70" y="423"/>
                  <a:pt x="70" y="423"/>
                  <a:pt x="70" y="423"/>
                </a:cubicBezTo>
                <a:cubicBezTo>
                  <a:pt x="70" y="419"/>
                  <a:pt x="70" y="419"/>
                  <a:pt x="70" y="419"/>
                </a:cubicBezTo>
                <a:cubicBezTo>
                  <a:pt x="70" y="419"/>
                  <a:pt x="70" y="414"/>
                  <a:pt x="71" y="414"/>
                </a:cubicBezTo>
                <a:cubicBezTo>
                  <a:pt x="72" y="414"/>
                  <a:pt x="74" y="411"/>
                  <a:pt x="74" y="411"/>
                </a:cubicBezTo>
                <a:cubicBezTo>
                  <a:pt x="74" y="411"/>
                  <a:pt x="76" y="408"/>
                  <a:pt x="75" y="407"/>
                </a:cubicBezTo>
                <a:cubicBezTo>
                  <a:pt x="75" y="406"/>
                  <a:pt x="74" y="402"/>
                  <a:pt x="74" y="402"/>
                </a:cubicBezTo>
                <a:cubicBezTo>
                  <a:pt x="74" y="402"/>
                  <a:pt x="76" y="399"/>
                  <a:pt x="75" y="399"/>
                </a:cubicBezTo>
                <a:cubicBezTo>
                  <a:pt x="75" y="398"/>
                  <a:pt x="73" y="394"/>
                  <a:pt x="73" y="394"/>
                </a:cubicBezTo>
                <a:cubicBezTo>
                  <a:pt x="70" y="397"/>
                  <a:pt x="70" y="397"/>
                  <a:pt x="70" y="397"/>
                </a:cubicBezTo>
                <a:cubicBezTo>
                  <a:pt x="68" y="396"/>
                  <a:pt x="68" y="396"/>
                  <a:pt x="68" y="396"/>
                </a:cubicBezTo>
                <a:cubicBezTo>
                  <a:pt x="69" y="392"/>
                  <a:pt x="69" y="392"/>
                  <a:pt x="69" y="392"/>
                </a:cubicBezTo>
                <a:cubicBezTo>
                  <a:pt x="69" y="392"/>
                  <a:pt x="67" y="390"/>
                  <a:pt x="67" y="389"/>
                </a:cubicBezTo>
                <a:cubicBezTo>
                  <a:pt x="67" y="388"/>
                  <a:pt x="69" y="386"/>
                  <a:pt x="69" y="386"/>
                </a:cubicBezTo>
                <a:cubicBezTo>
                  <a:pt x="69" y="386"/>
                  <a:pt x="71" y="390"/>
                  <a:pt x="71" y="391"/>
                </a:cubicBezTo>
                <a:cubicBezTo>
                  <a:pt x="71" y="392"/>
                  <a:pt x="73" y="393"/>
                  <a:pt x="73" y="393"/>
                </a:cubicBezTo>
                <a:cubicBezTo>
                  <a:pt x="74" y="392"/>
                  <a:pt x="74" y="390"/>
                  <a:pt x="75" y="390"/>
                </a:cubicBezTo>
                <a:cubicBezTo>
                  <a:pt x="76" y="390"/>
                  <a:pt x="77" y="391"/>
                  <a:pt x="77" y="392"/>
                </a:cubicBezTo>
                <a:cubicBezTo>
                  <a:pt x="77" y="392"/>
                  <a:pt x="81" y="391"/>
                  <a:pt x="81" y="391"/>
                </a:cubicBezTo>
                <a:cubicBezTo>
                  <a:pt x="81" y="391"/>
                  <a:pt x="80" y="390"/>
                  <a:pt x="83" y="390"/>
                </a:cubicBezTo>
                <a:cubicBezTo>
                  <a:pt x="86" y="391"/>
                  <a:pt x="86" y="390"/>
                  <a:pt x="86" y="388"/>
                </a:cubicBezTo>
                <a:cubicBezTo>
                  <a:pt x="86" y="387"/>
                  <a:pt x="83" y="383"/>
                  <a:pt x="85" y="383"/>
                </a:cubicBezTo>
                <a:cubicBezTo>
                  <a:pt x="88" y="383"/>
                  <a:pt x="89" y="384"/>
                  <a:pt x="89" y="384"/>
                </a:cubicBezTo>
                <a:cubicBezTo>
                  <a:pt x="89" y="384"/>
                  <a:pt x="89" y="385"/>
                  <a:pt x="89" y="386"/>
                </a:cubicBezTo>
                <a:cubicBezTo>
                  <a:pt x="89" y="388"/>
                  <a:pt x="92" y="390"/>
                  <a:pt x="92" y="388"/>
                </a:cubicBezTo>
                <a:cubicBezTo>
                  <a:pt x="93" y="386"/>
                  <a:pt x="93" y="387"/>
                  <a:pt x="93" y="385"/>
                </a:cubicBezTo>
                <a:cubicBezTo>
                  <a:pt x="93" y="383"/>
                  <a:pt x="91" y="383"/>
                  <a:pt x="90" y="381"/>
                </a:cubicBezTo>
                <a:cubicBezTo>
                  <a:pt x="90" y="380"/>
                  <a:pt x="89" y="382"/>
                  <a:pt x="89" y="379"/>
                </a:cubicBezTo>
                <a:cubicBezTo>
                  <a:pt x="90" y="376"/>
                  <a:pt x="90" y="375"/>
                  <a:pt x="91" y="375"/>
                </a:cubicBezTo>
                <a:cubicBezTo>
                  <a:pt x="93" y="374"/>
                  <a:pt x="91" y="375"/>
                  <a:pt x="93" y="374"/>
                </a:cubicBezTo>
                <a:cubicBezTo>
                  <a:pt x="95" y="374"/>
                  <a:pt x="96" y="372"/>
                  <a:pt x="95" y="369"/>
                </a:cubicBezTo>
                <a:cubicBezTo>
                  <a:pt x="95" y="367"/>
                  <a:pt x="94" y="366"/>
                  <a:pt x="95" y="365"/>
                </a:cubicBezTo>
                <a:cubicBezTo>
                  <a:pt x="97" y="364"/>
                  <a:pt x="96" y="363"/>
                  <a:pt x="98" y="364"/>
                </a:cubicBezTo>
                <a:cubicBezTo>
                  <a:pt x="100" y="365"/>
                  <a:pt x="99" y="365"/>
                  <a:pt x="101" y="365"/>
                </a:cubicBezTo>
                <a:cubicBezTo>
                  <a:pt x="102" y="364"/>
                  <a:pt x="102" y="359"/>
                  <a:pt x="102" y="359"/>
                </a:cubicBezTo>
                <a:cubicBezTo>
                  <a:pt x="101" y="360"/>
                  <a:pt x="99" y="358"/>
                  <a:pt x="99" y="358"/>
                </a:cubicBezTo>
                <a:cubicBezTo>
                  <a:pt x="98" y="358"/>
                  <a:pt x="98" y="356"/>
                  <a:pt x="99" y="355"/>
                </a:cubicBezTo>
                <a:cubicBezTo>
                  <a:pt x="99" y="355"/>
                  <a:pt x="99" y="353"/>
                  <a:pt x="100" y="353"/>
                </a:cubicBezTo>
                <a:cubicBezTo>
                  <a:pt x="102" y="353"/>
                  <a:pt x="102" y="354"/>
                  <a:pt x="104" y="353"/>
                </a:cubicBezTo>
                <a:cubicBezTo>
                  <a:pt x="105" y="352"/>
                  <a:pt x="105" y="352"/>
                  <a:pt x="106" y="351"/>
                </a:cubicBezTo>
                <a:cubicBezTo>
                  <a:pt x="107" y="350"/>
                  <a:pt x="108" y="350"/>
                  <a:pt x="109" y="348"/>
                </a:cubicBezTo>
                <a:cubicBezTo>
                  <a:pt x="109" y="347"/>
                  <a:pt x="110" y="341"/>
                  <a:pt x="110" y="341"/>
                </a:cubicBezTo>
                <a:cubicBezTo>
                  <a:pt x="109" y="340"/>
                  <a:pt x="111" y="341"/>
                  <a:pt x="113" y="340"/>
                </a:cubicBezTo>
                <a:cubicBezTo>
                  <a:pt x="114" y="339"/>
                  <a:pt x="115" y="333"/>
                  <a:pt x="116" y="332"/>
                </a:cubicBezTo>
                <a:cubicBezTo>
                  <a:pt x="117" y="330"/>
                  <a:pt x="120" y="326"/>
                  <a:pt x="120" y="325"/>
                </a:cubicBezTo>
                <a:cubicBezTo>
                  <a:pt x="120" y="324"/>
                  <a:pt x="123" y="317"/>
                  <a:pt x="123" y="317"/>
                </a:cubicBezTo>
                <a:cubicBezTo>
                  <a:pt x="127" y="310"/>
                  <a:pt x="127" y="310"/>
                  <a:pt x="127" y="310"/>
                </a:cubicBezTo>
                <a:cubicBezTo>
                  <a:pt x="127" y="310"/>
                  <a:pt x="127" y="308"/>
                  <a:pt x="126" y="306"/>
                </a:cubicBezTo>
                <a:cubicBezTo>
                  <a:pt x="126" y="305"/>
                  <a:pt x="125" y="301"/>
                  <a:pt x="126" y="300"/>
                </a:cubicBezTo>
                <a:cubicBezTo>
                  <a:pt x="127" y="300"/>
                  <a:pt x="128" y="297"/>
                  <a:pt x="128" y="297"/>
                </a:cubicBezTo>
                <a:cubicBezTo>
                  <a:pt x="128" y="293"/>
                  <a:pt x="128" y="293"/>
                  <a:pt x="128" y="293"/>
                </a:cubicBezTo>
                <a:cubicBezTo>
                  <a:pt x="128" y="293"/>
                  <a:pt x="133" y="290"/>
                  <a:pt x="133" y="290"/>
                </a:cubicBezTo>
                <a:cubicBezTo>
                  <a:pt x="139" y="289"/>
                  <a:pt x="135" y="286"/>
                  <a:pt x="142" y="289"/>
                </a:cubicBezTo>
                <a:cubicBezTo>
                  <a:pt x="142" y="289"/>
                  <a:pt x="146" y="288"/>
                  <a:pt x="145" y="287"/>
                </a:cubicBezTo>
                <a:cubicBezTo>
                  <a:pt x="145" y="287"/>
                  <a:pt x="141" y="283"/>
                  <a:pt x="141" y="283"/>
                </a:cubicBezTo>
                <a:cubicBezTo>
                  <a:pt x="143" y="280"/>
                  <a:pt x="143" y="280"/>
                  <a:pt x="143" y="280"/>
                </a:cubicBezTo>
                <a:cubicBezTo>
                  <a:pt x="143" y="280"/>
                  <a:pt x="146" y="278"/>
                  <a:pt x="143" y="277"/>
                </a:cubicBezTo>
                <a:cubicBezTo>
                  <a:pt x="141" y="276"/>
                  <a:pt x="139" y="275"/>
                  <a:pt x="139" y="274"/>
                </a:cubicBezTo>
                <a:cubicBezTo>
                  <a:pt x="139" y="274"/>
                  <a:pt x="138" y="270"/>
                  <a:pt x="138" y="269"/>
                </a:cubicBezTo>
                <a:cubicBezTo>
                  <a:pt x="138" y="268"/>
                  <a:pt x="137" y="265"/>
                  <a:pt x="137" y="265"/>
                </a:cubicBezTo>
                <a:cubicBezTo>
                  <a:pt x="137" y="265"/>
                  <a:pt x="137" y="261"/>
                  <a:pt x="137" y="260"/>
                </a:cubicBezTo>
                <a:cubicBezTo>
                  <a:pt x="137" y="259"/>
                  <a:pt x="136" y="256"/>
                  <a:pt x="135" y="255"/>
                </a:cubicBezTo>
                <a:cubicBezTo>
                  <a:pt x="134" y="254"/>
                  <a:pt x="130" y="251"/>
                  <a:pt x="130" y="251"/>
                </a:cubicBezTo>
                <a:cubicBezTo>
                  <a:pt x="123" y="248"/>
                  <a:pt x="123" y="248"/>
                  <a:pt x="123" y="248"/>
                </a:cubicBezTo>
                <a:cubicBezTo>
                  <a:pt x="121" y="250"/>
                  <a:pt x="121" y="250"/>
                  <a:pt x="121" y="250"/>
                </a:cubicBezTo>
                <a:cubicBezTo>
                  <a:pt x="116" y="245"/>
                  <a:pt x="116" y="245"/>
                  <a:pt x="116" y="245"/>
                </a:cubicBezTo>
                <a:cubicBezTo>
                  <a:pt x="112" y="244"/>
                  <a:pt x="112" y="244"/>
                  <a:pt x="112" y="244"/>
                </a:cubicBezTo>
                <a:cubicBezTo>
                  <a:pt x="108" y="244"/>
                  <a:pt x="108" y="244"/>
                  <a:pt x="108" y="244"/>
                </a:cubicBezTo>
                <a:cubicBezTo>
                  <a:pt x="101" y="229"/>
                  <a:pt x="101" y="229"/>
                  <a:pt x="101" y="229"/>
                </a:cubicBezTo>
                <a:cubicBezTo>
                  <a:pt x="95" y="226"/>
                  <a:pt x="95" y="226"/>
                  <a:pt x="95" y="226"/>
                </a:cubicBezTo>
                <a:cubicBezTo>
                  <a:pt x="91" y="222"/>
                  <a:pt x="91" y="222"/>
                  <a:pt x="91" y="222"/>
                </a:cubicBezTo>
                <a:cubicBezTo>
                  <a:pt x="91" y="217"/>
                  <a:pt x="91" y="217"/>
                  <a:pt x="91" y="217"/>
                </a:cubicBezTo>
                <a:cubicBezTo>
                  <a:pt x="88" y="213"/>
                  <a:pt x="88" y="213"/>
                  <a:pt x="88" y="213"/>
                </a:cubicBezTo>
                <a:cubicBezTo>
                  <a:pt x="88" y="213"/>
                  <a:pt x="89" y="210"/>
                  <a:pt x="89" y="209"/>
                </a:cubicBezTo>
                <a:cubicBezTo>
                  <a:pt x="90" y="208"/>
                  <a:pt x="92" y="203"/>
                  <a:pt x="92" y="203"/>
                </a:cubicBezTo>
                <a:cubicBezTo>
                  <a:pt x="92" y="203"/>
                  <a:pt x="91" y="199"/>
                  <a:pt x="91" y="198"/>
                </a:cubicBezTo>
                <a:cubicBezTo>
                  <a:pt x="91" y="197"/>
                  <a:pt x="92" y="192"/>
                  <a:pt x="92" y="192"/>
                </a:cubicBezTo>
                <a:cubicBezTo>
                  <a:pt x="91" y="187"/>
                  <a:pt x="91" y="187"/>
                  <a:pt x="91" y="187"/>
                </a:cubicBezTo>
                <a:cubicBezTo>
                  <a:pt x="79" y="173"/>
                  <a:pt x="79" y="173"/>
                  <a:pt x="79" y="173"/>
                </a:cubicBezTo>
                <a:cubicBezTo>
                  <a:pt x="80" y="167"/>
                  <a:pt x="80" y="167"/>
                  <a:pt x="80" y="167"/>
                </a:cubicBezTo>
                <a:cubicBezTo>
                  <a:pt x="79" y="164"/>
                  <a:pt x="79" y="164"/>
                  <a:pt x="79" y="164"/>
                </a:cubicBezTo>
                <a:cubicBezTo>
                  <a:pt x="78" y="161"/>
                  <a:pt x="78" y="161"/>
                  <a:pt x="79" y="159"/>
                </a:cubicBezTo>
                <a:cubicBezTo>
                  <a:pt x="79" y="158"/>
                  <a:pt x="79" y="158"/>
                  <a:pt x="79" y="158"/>
                </a:cubicBezTo>
                <a:cubicBezTo>
                  <a:pt x="75" y="159"/>
                  <a:pt x="75" y="159"/>
                  <a:pt x="75" y="159"/>
                </a:cubicBezTo>
                <a:cubicBezTo>
                  <a:pt x="72" y="155"/>
                  <a:pt x="72" y="155"/>
                  <a:pt x="72" y="155"/>
                </a:cubicBezTo>
                <a:cubicBezTo>
                  <a:pt x="73" y="150"/>
                  <a:pt x="73" y="150"/>
                  <a:pt x="73" y="150"/>
                </a:cubicBezTo>
                <a:cubicBezTo>
                  <a:pt x="71" y="138"/>
                  <a:pt x="71" y="138"/>
                  <a:pt x="71" y="138"/>
                </a:cubicBezTo>
                <a:cubicBezTo>
                  <a:pt x="73" y="132"/>
                  <a:pt x="73" y="132"/>
                  <a:pt x="73" y="132"/>
                </a:cubicBezTo>
                <a:cubicBezTo>
                  <a:pt x="67" y="129"/>
                  <a:pt x="67" y="129"/>
                  <a:pt x="67" y="129"/>
                </a:cubicBezTo>
                <a:cubicBezTo>
                  <a:pt x="63" y="123"/>
                  <a:pt x="63" y="123"/>
                  <a:pt x="63" y="123"/>
                </a:cubicBezTo>
                <a:cubicBezTo>
                  <a:pt x="63" y="123"/>
                  <a:pt x="62" y="125"/>
                  <a:pt x="61" y="124"/>
                </a:cubicBezTo>
                <a:cubicBezTo>
                  <a:pt x="60" y="123"/>
                  <a:pt x="55" y="115"/>
                  <a:pt x="55" y="115"/>
                </a:cubicBezTo>
                <a:cubicBezTo>
                  <a:pt x="46" y="112"/>
                  <a:pt x="46" y="112"/>
                  <a:pt x="46" y="112"/>
                </a:cubicBezTo>
                <a:cubicBezTo>
                  <a:pt x="42" y="110"/>
                  <a:pt x="42" y="110"/>
                  <a:pt x="42" y="110"/>
                </a:cubicBezTo>
                <a:cubicBezTo>
                  <a:pt x="37" y="109"/>
                  <a:pt x="37" y="109"/>
                  <a:pt x="37" y="109"/>
                </a:cubicBezTo>
                <a:cubicBezTo>
                  <a:pt x="37" y="109"/>
                  <a:pt x="36" y="111"/>
                  <a:pt x="35" y="109"/>
                </a:cubicBezTo>
                <a:cubicBezTo>
                  <a:pt x="34" y="107"/>
                  <a:pt x="32" y="105"/>
                  <a:pt x="32" y="105"/>
                </a:cubicBezTo>
                <a:cubicBezTo>
                  <a:pt x="28" y="106"/>
                  <a:pt x="28" y="106"/>
                  <a:pt x="28" y="106"/>
                </a:cubicBezTo>
                <a:cubicBezTo>
                  <a:pt x="25" y="102"/>
                  <a:pt x="25" y="102"/>
                  <a:pt x="25" y="102"/>
                </a:cubicBezTo>
                <a:cubicBezTo>
                  <a:pt x="25" y="102"/>
                  <a:pt x="24" y="102"/>
                  <a:pt x="23" y="102"/>
                </a:cubicBezTo>
                <a:cubicBezTo>
                  <a:pt x="22" y="101"/>
                  <a:pt x="20" y="100"/>
                  <a:pt x="20" y="100"/>
                </a:cubicBezTo>
                <a:close/>
                <a:moveTo>
                  <a:pt x="142" y="568"/>
                </a:moveTo>
                <a:cubicBezTo>
                  <a:pt x="142" y="568"/>
                  <a:pt x="142" y="568"/>
                  <a:pt x="142" y="568"/>
                </a:cubicBezTo>
                <a:cubicBezTo>
                  <a:pt x="142" y="568"/>
                  <a:pt x="142" y="569"/>
                  <a:pt x="142" y="570"/>
                </a:cubicBezTo>
                <a:cubicBezTo>
                  <a:pt x="142" y="570"/>
                  <a:pt x="143" y="571"/>
                  <a:pt x="144" y="571"/>
                </a:cubicBezTo>
                <a:cubicBezTo>
                  <a:pt x="144" y="571"/>
                  <a:pt x="146" y="570"/>
                  <a:pt x="147" y="569"/>
                </a:cubicBezTo>
                <a:cubicBezTo>
                  <a:pt x="149" y="568"/>
                  <a:pt x="147" y="569"/>
                  <a:pt x="147" y="569"/>
                </a:cubicBezTo>
                <a:cubicBezTo>
                  <a:pt x="145" y="567"/>
                  <a:pt x="145" y="567"/>
                  <a:pt x="145" y="567"/>
                </a:cubicBezTo>
                <a:cubicBezTo>
                  <a:pt x="145" y="567"/>
                  <a:pt x="143" y="568"/>
                  <a:pt x="142" y="568"/>
                </a:cubicBezTo>
                <a:close/>
                <a:moveTo>
                  <a:pt x="129" y="568"/>
                </a:moveTo>
                <a:cubicBezTo>
                  <a:pt x="129" y="568"/>
                  <a:pt x="129" y="568"/>
                  <a:pt x="129" y="568"/>
                </a:cubicBezTo>
                <a:cubicBezTo>
                  <a:pt x="129" y="568"/>
                  <a:pt x="129" y="570"/>
                  <a:pt x="129" y="570"/>
                </a:cubicBezTo>
                <a:cubicBezTo>
                  <a:pt x="129" y="571"/>
                  <a:pt x="130" y="571"/>
                  <a:pt x="131" y="570"/>
                </a:cubicBezTo>
                <a:cubicBezTo>
                  <a:pt x="131" y="570"/>
                  <a:pt x="132" y="570"/>
                  <a:pt x="133" y="569"/>
                </a:cubicBezTo>
                <a:cubicBezTo>
                  <a:pt x="134" y="568"/>
                  <a:pt x="133" y="567"/>
                  <a:pt x="132" y="567"/>
                </a:cubicBezTo>
                <a:cubicBezTo>
                  <a:pt x="132" y="566"/>
                  <a:pt x="131" y="567"/>
                  <a:pt x="131" y="567"/>
                </a:cubicBezTo>
                <a:cubicBezTo>
                  <a:pt x="130" y="567"/>
                  <a:pt x="129" y="568"/>
                  <a:pt x="129" y="568"/>
                </a:cubicBezTo>
                <a:close/>
                <a:moveTo>
                  <a:pt x="105" y="556"/>
                </a:moveTo>
                <a:cubicBezTo>
                  <a:pt x="105" y="556"/>
                  <a:pt x="105" y="556"/>
                  <a:pt x="105" y="556"/>
                </a:cubicBezTo>
                <a:cubicBezTo>
                  <a:pt x="104" y="557"/>
                  <a:pt x="104" y="557"/>
                  <a:pt x="104" y="557"/>
                </a:cubicBezTo>
                <a:cubicBezTo>
                  <a:pt x="104" y="557"/>
                  <a:pt x="103" y="558"/>
                  <a:pt x="104" y="559"/>
                </a:cubicBezTo>
                <a:cubicBezTo>
                  <a:pt x="104" y="561"/>
                  <a:pt x="105" y="561"/>
                  <a:pt x="105" y="561"/>
                </a:cubicBezTo>
                <a:cubicBezTo>
                  <a:pt x="105" y="561"/>
                  <a:pt x="106" y="560"/>
                  <a:pt x="108" y="560"/>
                </a:cubicBezTo>
                <a:cubicBezTo>
                  <a:pt x="109" y="560"/>
                  <a:pt x="111" y="558"/>
                  <a:pt x="111" y="557"/>
                </a:cubicBezTo>
                <a:cubicBezTo>
                  <a:pt x="112" y="557"/>
                  <a:pt x="112" y="555"/>
                  <a:pt x="113" y="555"/>
                </a:cubicBezTo>
                <a:cubicBezTo>
                  <a:pt x="114" y="555"/>
                  <a:pt x="117" y="556"/>
                  <a:pt x="118" y="556"/>
                </a:cubicBezTo>
                <a:cubicBezTo>
                  <a:pt x="119" y="556"/>
                  <a:pt x="117" y="553"/>
                  <a:pt x="117" y="553"/>
                </a:cubicBezTo>
                <a:cubicBezTo>
                  <a:pt x="117" y="552"/>
                  <a:pt x="114" y="553"/>
                  <a:pt x="114" y="553"/>
                </a:cubicBezTo>
                <a:cubicBezTo>
                  <a:pt x="114" y="553"/>
                  <a:pt x="112" y="553"/>
                  <a:pt x="111" y="552"/>
                </a:cubicBezTo>
                <a:cubicBezTo>
                  <a:pt x="110" y="552"/>
                  <a:pt x="110" y="552"/>
                  <a:pt x="110" y="552"/>
                </a:cubicBezTo>
                <a:cubicBezTo>
                  <a:pt x="109" y="553"/>
                  <a:pt x="109" y="554"/>
                  <a:pt x="108" y="555"/>
                </a:cubicBezTo>
                <a:cubicBezTo>
                  <a:pt x="107" y="556"/>
                  <a:pt x="107" y="555"/>
                  <a:pt x="107" y="554"/>
                </a:cubicBezTo>
                <a:cubicBezTo>
                  <a:pt x="107" y="554"/>
                  <a:pt x="105" y="553"/>
                  <a:pt x="104" y="554"/>
                </a:cubicBezTo>
                <a:cubicBezTo>
                  <a:pt x="104" y="554"/>
                  <a:pt x="105" y="555"/>
                  <a:pt x="105" y="556"/>
                </a:cubicBezTo>
                <a:close/>
                <a:moveTo>
                  <a:pt x="97" y="556"/>
                </a:moveTo>
                <a:cubicBezTo>
                  <a:pt x="97" y="556"/>
                  <a:pt x="97" y="556"/>
                  <a:pt x="97" y="556"/>
                </a:cubicBezTo>
                <a:cubicBezTo>
                  <a:pt x="97" y="556"/>
                  <a:pt x="99" y="557"/>
                  <a:pt x="101" y="557"/>
                </a:cubicBezTo>
                <a:cubicBezTo>
                  <a:pt x="102" y="557"/>
                  <a:pt x="101" y="556"/>
                  <a:pt x="102" y="555"/>
                </a:cubicBezTo>
                <a:cubicBezTo>
                  <a:pt x="102" y="554"/>
                  <a:pt x="101" y="555"/>
                  <a:pt x="100" y="554"/>
                </a:cubicBezTo>
                <a:cubicBezTo>
                  <a:pt x="99" y="554"/>
                  <a:pt x="99" y="554"/>
                  <a:pt x="98" y="554"/>
                </a:cubicBezTo>
                <a:cubicBezTo>
                  <a:pt x="96" y="554"/>
                  <a:pt x="97" y="556"/>
                  <a:pt x="97" y="556"/>
                </a:cubicBezTo>
                <a:close/>
                <a:moveTo>
                  <a:pt x="88" y="545"/>
                </a:moveTo>
                <a:cubicBezTo>
                  <a:pt x="88" y="545"/>
                  <a:pt x="88" y="545"/>
                  <a:pt x="88" y="545"/>
                </a:cubicBezTo>
                <a:cubicBezTo>
                  <a:pt x="87" y="550"/>
                  <a:pt x="92" y="547"/>
                  <a:pt x="92" y="544"/>
                </a:cubicBezTo>
                <a:cubicBezTo>
                  <a:pt x="91" y="542"/>
                  <a:pt x="92" y="542"/>
                  <a:pt x="90" y="540"/>
                </a:cubicBezTo>
                <a:cubicBezTo>
                  <a:pt x="89" y="537"/>
                  <a:pt x="89" y="540"/>
                  <a:pt x="88" y="541"/>
                </a:cubicBezTo>
                <a:cubicBezTo>
                  <a:pt x="87" y="543"/>
                  <a:pt x="89" y="543"/>
                  <a:pt x="89" y="544"/>
                </a:cubicBezTo>
                <a:cubicBezTo>
                  <a:pt x="89" y="545"/>
                  <a:pt x="88" y="544"/>
                  <a:pt x="88" y="545"/>
                </a:cubicBezTo>
                <a:close/>
                <a:moveTo>
                  <a:pt x="80" y="557"/>
                </a:moveTo>
                <a:cubicBezTo>
                  <a:pt x="80" y="557"/>
                  <a:pt x="80" y="557"/>
                  <a:pt x="80" y="557"/>
                </a:cubicBezTo>
                <a:cubicBezTo>
                  <a:pt x="80" y="557"/>
                  <a:pt x="79" y="558"/>
                  <a:pt x="80" y="560"/>
                </a:cubicBezTo>
                <a:cubicBezTo>
                  <a:pt x="80" y="561"/>
                  <a:pt x="80" y="560"/>
                  <a:pt x="83" y="558"/>
                </a:cubicBezTo>
                <a:cubicBezTo>
                  <a:pt x="85" y="556"/>
                  <a:pt x="82" y="557"/>
                  <a:pt x="82" y="557"/>
                </a:cubicBezTo>
                <a:cubicBezTo>
                  <a:pt x="82" y="556"/>
                  <a:pt x="81" y="557"/>
                  <a:pt x="80" y="557"/>
                </a:cubicBezTo>
                <a:close/>
                <a:moveTo>
                  <a:pt x="80" y="563"/>
                </a:moveTo>
                <a:cubicBezTo>
                  <a:pt x="80" y="563"/>
                  <a:pt x="80" y="563"/>
                  <a:pt x="80" y="563"/>
                </a:cubicBezTo>
                <a:cubicBezTo>
                  <a:pt x="80" y="563"/>
                  <a:pt x="80" y="565"/>
                  <a:pt x="81" y="565"/>
                </a:cubicBezTo>
                <a:cubicBezTo>
                  <a:pt x="82" y="565"/>
                  <a:pt x="82" y="564"/>
                  <a:pt x="83" y="563"/>
                </a:cubicBezTo>
                <a:cubicBezTo>
                  <a:pt x="83" y="562"/>
                  <a:pt x="82" y="562"/>
                  <a:pt x="82" y="561"/>
                </a:cubicBezTo>
                <a:cubicBezTo>
                  <a:pt x="81" y="561"/>
                  <a:pt x="80" y="562"/>
                  <a:pt x="80" y="563"/>
                </a:cubicBezTo>
                <a:close/>
                <a:moveTo>
                  <a:pt x="77" y="568"/>
                </a:moveTo>
                <a:cubicBezTo>
                  <a:pt x="77" y="568"/>
                  <a:pt x="77" y="568"/>
                  <a:pt x="77" y="568"/>
                </a:cubicBezTo>
                <a:cubicBezTo>
                  <a:pt x="75" y="568"/>
                  <a:pt x="75" y="568"/>
                  <a:pt x="75" y="568"/>
                </a:cubicBezTo>
                <a:cubicBezTo>
                  <a:pt x="75" y="568"/>
                  <a:pt x="75" y="568"/>
                  <a:pt x="72" y="570"/>
                </a:cubicBezTo>
                <a:cubicBezTo>
                  <a:pt x="69" y="571"/>
                  <a:pt x="71" y="572"/>
                  <a:pt x="71" y="573"/>
                </a:cubicBezTo>
                <a:cubicBezTo>
                  <a:pt x="71" y="575"/>
                  <a:pt x="74" y="573"/>
                  <a:pt x="76" y="572"/>
                </a:cubicBezTo>
                <a:cubicBezTo>
                  <a:pt x="77" y="572"/>
                  <a:pt x="76" y="571"/>
                  <a:pt x="77" y="571"/>
                </a:cubicBezTo>
                <a:cubicBezTo>
                  <a:pt x="77" y="571"/>
                  <a:pt x="77" y="571"/>
                  <a:pt x="79" y="570"/>
                </a:cubicBezTo>
                <a:cubicBezTo>
                  <a:pt x="81" y="569"/>
                  <a:pt x="80" y="569"/>
                  <a:pt x="80" y="568"/>
                </a:cubicBezTo>
                <a:cubicBezTo>
                  <a:pt x="80" y="568"/>
                  <a:pt x="78" y="567"/>
                  <a:pt x="77" y="568"/>
                </a:cubicBezTo>
                <a:close/>
                <a:moveTo>
                  <a:pt x="51" y="573"/>
                </a:moveTo>
                <a:cubicBezTo>
                  <a:pt x="51" y="573"/>
                  <a:pt x="51" y="573"/>
                  <a:pt x="51" y="573"/>
                </a:cubicBezTo>
                <a:cubicBezTo>
                  <a:pt x="52" y="573"/>
                  <a:pt x="53" y="572"/>
                  <a:pt x="54" y="573"/>
                </a:cubicBezTo>
                <a:cubicBezTo>
                  <a:pt x="55" y="574"/>
                  <a:pt x="54" y="576"/>
                  <a:pt x="54" y="576"/>
                </a:cubicBezTo>
                <a:cubicBezTo>
                  <a:pt x="53" y="577"/>
                  <a:pt x="52" y="578"/>
                  <a:pt x="51" y="578"/>
                </a:cubicBezTo>
                <a:cubicBezTo>
                  <a:pt x="50" y="578"/>
                  <a:pt x="49" y="578"/>
                  <a:pt x="48" y="577"/>
                </a:cubicBezTo>
                <a:cubicBezTo>
                  <a:pt x="48" y="576"/>
                  <a:pt x="48" y="573"/>
                  <a:pt x="48" y="573"/>
                </a:cubicBezTo>
                <a:cubicBezTo>
                  <a:pt x="49" y="573"/>
                  <a:pt x="51" y="573"/>
                  <a:pt x="51" y="573"/>
                </a:cubicBezTo>
                <a:close/>
                <a:moveTo>
                  <a:pt x="59" y="558"/>
                </a:moveTo>
                <a:cubicBezTo>
                  <a:pt x="59" y="558"/>
                  <a:pt x="59" y="558"/>
                  <a:pt x="59" y="558"/>
                </a:cubicBezTo>
                <a:cubicBezTo>
                  <a:pt x="59" y="558"/>
                  <a:pt x="59" y="558"/>
                  <a:pt x="59" y="558"/>
                </a:cubicBezTo>
                <a:cubicBezTo>
                  <a:pt x="59" y="558"/>
                  <a:pt x="59" y="560"/>
                  <a:pt x="58" y="560"/>
                </a:cubicBezTo>
                <a:cubicBezTo>
                  <a:pt x="56" y="561"/>
                  <a:pt x="57" y="558"/>
                  <a:pt x="57" y="557"/>
                </a:cubicBezTo>
                <a:cubicBezTo>
                  <a:pt x="57" y="556"/>
                  <a:pt x="53" y="558"/>
                  <a:pt x="53" y="558"/>
                </a:cubicBezTo>
                <a:cubicBezTo>
                  <a:pt x="53" y="558"/>
                  <a:pt x="53" y="561"/>
                  <a:pt x="52" y="562"/>
                </a:cubicBezTo>
                <a:cubicBezTo>
                  <a:pt x="51" y="562"/>
                  <a:pt x="51" y="562"/>
                  <a:pt x="50" y="563"/>
                </a:cubicBezTo>
                <a:cubicBezTo>
                  <a:pt x="49" y="564"/>
                  <a:pt x="49" y="566"/>
                  <a:pt x="49" y="566"/>
                </a:cubicBezTo>
                <a:cubicBezTo>
                  <a:pt x="50" y="567"/>
                  <a:pt x="52" y="567"/>
                  <a:pt x="52" y="567"/>
                </a:cubicBezTo>
                <a:cubicBezTo>
                  <a:pt x="53" y="567"/>
                  <a:pt x="53" y="567"/>
                  <a:pt x="56" y="569"/>
                </a:cubicBezTo>
                <a:cubicBezTo>
                  <a:pt x="60" y="570"/>
                  <a:pt x="57" y="569"/>
                  <a:pt x="60" y="569"/>
                </a:cubicBezTo>
                <a:cubicBezTo>
                  <a:pt x="62" y="569"/>
                  <a:pt x="61" y="570"/>
                  <a:pt x="62" y="570"/>
                </a:cubicBezTo>
                <a:cubicBezTo>
                  <a:pt x="63" y="570"/>
                  <a:pt x="64" y="572"/>
                  <a:pt x="65" y="573"/>
                </a:cubicBezTo>
                <a:cubicBezTo>
                  <a:pt x="67" y="574"/>
                  <a:pt x="68" y="572"/>
                  <a:pt x="69" y="572"/>
                </a:cubicBezTo>
                <a:cubicBezTo>
                  <a:pt x="69" y="571"/>
                  <a:pt x="71" y="568"/>
                  <a:pt x="71" y="568"/>
                </a:cubicBezTo>
                <a:cubicBezTo>
                  <a:pt x="71" y="568"/>
                  <a:pt x="65" y="566"/>
                  <a:pt x="65" y="566"/>
                </a:cubicBezTo>
                <a:cubicBezTo>
                  <a:pt x="64" y="566"/>
                  <a:pt x="63" y="563"/>
                  <a:pt x="65" y="563"/>
                </a:cubicBezTo>
                <a:cubicBezTo>
                  <a:pt x="66" y="563"/>
                  <a:pt x="66" y="564"/>
                  <a:pt x="67" y="565"/>
                </a:cubicBezTo>
                <a:cubicBezTo>
                  <a:pt x="67" y="566"/>
                  <a:pt x="68" y="566"/>
                  <a:pt x="69" y="566"/>
                </a:cubicBezTo>
                <a:cubicBezTo>
                  <a:pt x="70" y="566"/>
                  <a:pt x="71" y="565"/>
                  <a:pt x="71" y="564"/>
                </a:cubicBezTo>
                <a:cubicBezTo>
                  <a:pt x="71" y="563"/>
                  <a:pt x="70" y="564"/>
                  <a:pt x="68" y="561"/>
                </a:cubicBezTo>
                <a:cubicBezTo>
                  <a:pt x="65" y="558"/>
                  <a:pt x="68" y="559"/>
                  <a:pt x="69" y="559"/>
                </a:cubicBezTo>
                <a:cubicBezTo>
                  <a:pt x="69" y="558"/>
                  <a:pt x="71" y="556"/>
                  <a:pt x="71" y="556"/>
                </a:cubicBezTo>
                <a:cubicBezTo>
                  <a:pt x="72" y="555"/>
                  <a:pt x="69" y="555"/>
                  <a:pt x="68" y="554"/>
                </a:cubicBezTo>
                <a:cubicBezTo>
                  <a:pt x="67" y="554"/>
                  <a:pt x="67" y="554"/>
                  <a:pt x="67" y="554"/>
                </a:cubicBezTo>
                <a:cubicBezTo>
                  <a:pt x="67" y="555"/>
                  <a:pt x="64" y="554"/>
                  <a:pt x="63" y="553"/>
                </a:cubicBezTo>
                <a:cubicBezTo>
                  <a:pt x="63" y="553"/>
                  <a:pt x="63" y="551"/>
                  <a:pt x="62" y="550"/>
                </a:cubicBezTo>
                <a:cubicBezTo>
                  <a:pt x="62" y="550"/>
                  <a:pt x="60" y="550"/>
                  <a:pt x="58" y="550"/>
                </a:cubicBezTo>
                <a:cubicBezTo>
                  <a:pt x="56" y="550"/>
                  <a:pt x="57" y="553"/>
                  <a:pt x="57" y="553"/>
                </a:cubicBezTo>
                <a:cubicBezTo>
                  <a:pt x="57" y="553"/>
                  <a:pt x="58" y="555"/>
                  <a:pt x="59" y="556"/>
                </a:cubicBezTo>
                <a:cubicBezTo>
                  <a:pt x="59" y="556"/>
                  <a:pt x="59" y="558"/>
                  <a:pt x="59" y="558"/>
                </a:cubicBez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48" name="Freeform 235">
            <a:extLst>
              <a:ext uri="{FF2B5EF4-FFF2-40B4-BE49-F238E27FC236}">
                <a16:creationId xmlns:a16="http://schemas.microsoft.com/office/drawing/2014/main" id="{CC2170F0-5039-0C44-A2F8-5AE29C047233}"/>
              </a:ext>
            </a:extLst>
          </p:cNvPr>
          <p:cNvSpPr>
            <a:spLocks noEditPoints="1"/>
          </p:cNvSpPr>
          <p:nvPr/>
        </p:nvSpPr>
        <p:spPr bwMode="auto">
          <a:xfrm>
            <a:off x="10253351" y="1063139"/>
            <a:ext cx="1464066" cy="1788705"/>
          </a:xfrm>
          <a:custGeom>
            <a:avLst/>
            <a:gdLst>
              <a:gd name="T0" fmla="*/ 181 w 513"/>
              <a:gd name="T1" fmla="*/ 422 h 651"/>
              <a:gd name="T2" fmla="*/ 256 w 513"/>
              <a:gd name="T3" fmla="*/ 393 h 651"/>
              <a:gd name="T4" fmla="*/ 306 w 513"/>
              <a:gd name="T5" fmla="*/ 401 h 651"/>
              <a:gd name="T6" fmla="*/ 324 w 513"/>
              <a:gd name="T7" fmla="*/ 460 h 651"/>
              <a:gd name="T8" fmla="*/ 371 w 513"/>
              <a:gd name="T9" fmla="*/ 452 h 651"/>
              <a:gd name="T10" fmla="*/ 360 w 513"/>
              <a:gd name="T11" fmla="*/ 484 h 651"/>
              <a:gd name="T12" fmla="*/ 347 w 513"/>
              <a:gd name="T13" fmla="*/ 509 h 651"/>
              <a:gd name="T14" fmla="*/ 350 w 513"/>
              <a:gd name="T15" fmla="*/ 469 h 651"/>
              <a:gd name="T16" fmla="*/ 277 w 513"/>
              <a:gd name="T17" fmla="*/ 474 h 651"/>
              <a:gd name="T18" fmla="*/ 278 w 513"/>
              <a:gd name="T19" fmla="*/ 512 h 651"/>
              <a:gd name="T20" fmla="*/ 245 w 513"/>
              <a:gd name="T21" fmla="*/ 518 h 651"/>
              <a:gd name="T22" fmla="*/ 231 w 513"/>
              <a:gd name="T23" fmla="*/ 531 h 651"/>
              <a:gd name="T24" fmla="*/ 260 w 513"/>
              <a:gd name="T25" fmla="*/ 538 h 651"/>
              <a:gd name="T26" fmla="*/ 291 w 513"/>
              <a:gd name="T27" fmla="*/ 568 h 651"/>
              <a:gd name="T28" fmla="*/ 316 w 513"/>
              <a:gd name="T29" fmla="*/ 588 h 651"/>
              <a:gd name="T30" fmla="*/ 362 w 513"/>
              <a:gd name="T31" fmla="*/ 598 h 651"/>
              <a:gd name="T32" fmla="*/ 365 w 513"/>
              <a:gd name="T33" fmla="*/ 636 h 651"/>
              <a:gd name="T34" fmla="*/ 388 w 513"/>
              <a:gd name="T35" fmla="*/ 615 h 651"/>
              <a:gd name="T36" fmla="*/ 442 w 513"/>
              <a:gd name="T37" fmla="*/ 609 h 651"/>
              <a:gd name="T38" fmla="*/ 492 w 513"/>
              <a:gd name="T39" fmla="*/ 651 h 651"/>
              <a:gd name="T40" fmla="*/ 513 w 513"/>
              <a:gd name="T41" fmla="*/ 644 h 651"/>
              <a:gd name="T42" fmla="*/ 449 w 513"/>
              <a:gd name="T43" fmla="*/ 465 h 651"/>
              <a:gd name="T44" fmla="*/ 513 w 513"/>
              <a:gd name="T45" fmla="*/ 163 h 651"/>
              <a:gd name="T46" fmla="*/ 494 w 513"/>
              <a:gd name="T47" fmla="*/ 176 h 651"/>
              <a:gd name="T48" fmla="*/ 426 w 513"/>
              <a:gd name="T49" fmla="*/ 157 h 651"/>
              <a:gd name="T50" fmla="*/ 375 w 513"/>
              <a:gd name="T51" fmla="*/ 166 h 651"/>
              <a:gd name="T52" fmla="*/ 334 w 513"/>
              <a:gd name="T53" fmla="*/ 197 h 651"/>
              <a:gd name="T54" fmla="*/ 289 w 513"/>
              <a:gd name="T55" fmla="*/ 184 h 651"/>
              <a:gd name="T56" fmla="*/ 295 w 513"/>
              <a:gd name="T57" fmla="*/ 204 h 651"/>
              <a:gd name="T58" fmla="*/ 276 w 513"/>
              <a:gd name="T59" fmla="*/ 197 h 651"/>
              <a:gd name="T60" fmla="*/ 246 w 513"/>
              <a:gd name="T61" fmla="*/ 178 h 651"/>
              <a:gd name="T62" fmla="*/ 190 w 513"/>
              <a:gd name="T63" fmla="*/ 175 h 651"/>
              <a:gd name="T64" fmla="*/ 160 w 513"/>
              <a:gd name="T65" fmla="*/ 172 h 651"/>
              <a:gd name="T66" fmla="*/ 139 w 513"/>
              <a:gd name="T67" fmla="*/ 169 h 651"/>
              <a:gd name="T68" fmla="*/ 109 w 513"/>
              <a:gd name="T69" fmla="*/ 195 h 651"/>
              <a:gd name="T70" fmla="*/ 76 w 513"/>
              <a:gd name="T71" fmla="*/ 231 h 651"/>
              <a:gd name="T72" fmla="*/ 54 w 513"/>
              <a:gd name="T73" fmla="*/ 248 h 651"/>
              <a:gd name="T74" fmla="*/ 61 w 513"/>
              <a:gd name="T75" fmla="*/ 279 h 651"/>
              <a:gd name="T76" fmla="*/ 13 w 513"/>
              <a:gd name="T77" fmla="*/ 278 h 651"/>
              <a:gd name="T78" fmla="*/ 19 w 513"/>
              <a:gd name="T79" fmla="*/ 323 h 651"/>
              <a:gd name="T80" fmla="*/ 35 w 513"/>
              <a:gd name="T81" fmla="*/ 367 h 651"/>
              <a:gd name="T82" fmla="*/ 56 w 513"/>
              <a:gd name="T83" fmla="*/ 388 h 651"/>
              <a:gd name="T84" fmla="*/ 93 w 513"/>
              <a:gd name="T85" fmla="*/ 389 h 651"/>
              <a:gd name="T86" fmla="*/ 139 w 513"/>
              <a:gd name="T87" fmla="*/ 432 h 651"/>
              <a:gd name="T88" fmla="*/ 123 w 513"/>
              <a:gd name="T89" fmla="*/ 427 h 651"/>
              <a:gd name="T90" fmla="*/ 151 w 513"/>
              <a:gd name="T91" fmla="*/ 441 h 651"/>
              <a:gd name="T92" fmla="*/ 513 w 513"/>
              <a:gd name="T93" fmla="*/ 0 h 651"/>
              <a:gd name="T94" fmla="*/ 470 w 513"/>
              <a:gd name="T95" fmla="*/ 10 h 651"/>
              <a:gd name="T96" fmla="*/ 489 w 513"/>
              <a:gd name="T97" fmla="*/ 28 h 651"/>
              <a:gd name="T98" fmla="*/ 496 w 513"/>
              <a:gd name="T99" fmla="*/ 37 h 651"/>
              <a:gd name="T100" fmla="*/ 513 w 513"/>
              <a:gd name="T101" fmla="*/ 0 h 651"/>
              <a:gd name="T102" fmla="*/ 513 w 513"/>
              <a:gd name="T103" fmla="*/ 49 h 651"/>
              <a:gd name="T104" fmla="*/ 479 w 513"/>
              <a:gd name="T105" fmla="*/ 65 h 651"/>
              <a:gd name="T106" fmla="*/ 491 w 513"/>
              <a:gd name="T107" fmla="*/ 93 h 651"/>
              <a:gd name="T108" fmla="*/ 489 w 513"/>
              <a:gd name="T109" fmla="*/ 110 h 651"/>
              <a:gd name="T110" fmla="*/ 513 w 513"/>
              <a:gd name="T111" fmla="*/ 116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3" h="651">
                <a:moveTo>
                  <a:pt x="151" y="441"/>
                </a:moveTo>
                <a:cubicBezTo>
                  <a:pt x="181" y="422"/>
                  <a:pt x="181" y="422"/>
                  <a:pt x="181" y="422"/>
                </a:cubicBezTo>
                <a:cubicBezTo>
                  <a:pt x="217" y="395"/>
                  <a:pt x="217" y="395"/>
                  <a:pt x="217" y="395"/>
                </a:cubicBezTo>
                <a:cubicBezTo>
                  <a:pt x="256" y="393"/>
                  <a:pt x="256" y="393"/>
                  <a:pt x="256" y="393"/>
                </a:cubicBezTo>
                <a:cubicBezTo>
                  <a:pt x="266" y="395"/>
                  <a:pt x="269" y="402"/>
                  <a:pt x="287" y="388"/>
                </a:cubicBezTo>
                <a:cubicBezTo>
                  <a:pt x="306" y="401"/>
                  <a:pt x="306" y="401"/>
                  <a:pt x="306" y="401"/>
                </a:cubicBezTo>
                <a:cubicBezTo>
                  <a:pt x="318" y="425"/>
                  <a:pt x="318" y="425"/>
                  <a:pt x="318" y="425"/>
                </a:cubicBezTo>
                <a:cubicBezTo>
                  <a:pt x="324" y="460"/>
                  <a:pt x="324" y="460"/>
                  <a:pt x="324" y="460"/>
                </a:cubicBezTo>
                <a:cubicBezTo>
                  <a:pt x="352" y="460"/>
                  <a:pt x="352" y="460"/>
                  <a:pt x="352" y="460"/>
                </a:cubicBezTo>
                <a:cubicBezTo>
                  <a:pt x="371" y="452"/>
                  <a:pt x="371" y="452"/>
                  <a:pt x="371" y="452"/>
                </a:cubicBezTo>
                <a:cubicBezTo>
                  <a:pt x="384" y="463"/>
                  <a:pt x="381" y="459"/>
                  <a:pt x="384" y="468"/>
                </a:cubicBezTo>
                <a:cubicBezTo>
                  <a:pt x="372" y="478"/>
                  <a:pt x="374" y="476"/>
                  <a:pt x="360" y="484"/>
                </a:cubicBezTo>
                <a:cubicBezTo>
                  <a:pt x="354" y="508"/>
                  <a:pt x="354" y="508"/>
                  <a:pt x="354" y="508"/>
                </a:cubicBezTo>
                <a:cubicBezTo>
                  <a:pt x="347" y="509"/>
                  <a:pt x="347" y="509"/>
                  <a:pt x="347" y="509"/>
                </a:cubicBezTo>
                <a:cubicBezTo>
                  <a:pt x="347" y="485"/>
                  <a:pt x="345" y="494"/>
                  <a:pt x="356" y="472"/>
                </a:cubicBezTo>
                <a:cubicBezTo>
                  <a:pt x="350" y="469"/>
                  <a:pt x="350" y="469"/>
                  <a:pt x="350" y="469"/>
                </a:cubicBezTo>
                <a:cubicBezTo>
                  <a:pt x="320" y="469"/>
                  <a:pt x="320" y="469"/>
                  <a:pt x="320" y="469"/>
                </a:cubicBezTo>
                <a:cubicBezTo>
                  <a:pt x="293" y="469"/>
                  <a:pt x="306" y="467"/>
                  <a:pt x="277" y="474"/>
                </a:cubicBezTo>
                <a:cubicBezTo>
                  <a:pt x="276" y="477"/>
                  <a:pt x="265" y="473"/>
                  <a:pt x="263" y="476"/>
                </a:cubicBezTo>
                <a:cubicBezTo>
                  <a:pt x="250" y="497"/>
                  <a:pt x="245" y="502"/>
                  <a:pt x="278" y="512"/>
                </a:cubicBezTo>
                <a:cubicBezTo>
                  <a:pt x="274" y="523"/>
                  <a:pt x="274" y="523"/>
                  <a:pt x="274" y="523"/>
                </a:cubicBezTo>
                <a:cubicBezTo>
                  <a:pt x="260" y="515"/>
                  <a:pt x="267" y="517"/>
                  <a:pt x="245" y="518"/>
                </a:cubicBezTo>
                <a:cubicBezTo>
                  <a:pt x="231" y="519"/>
                  <a:pt x="231" y="519"/>
                  <a:pt x="231" y="519"/>
                </a:cubicBezTo>
                <a:cubicBezTo>
                  <a:pt x="231" y="531"/>
                  <a:pt x="231" y="531"/>
                  <a:pt x="231" y="531"/>
                </a:cubicBezTo>
                <a:cubicBezTo>
                  <a:pt x="246" y="530"/>
                  <a:pt x="246" y="530"/>
                  <a:pt x="246" y="530"/>
                </a:cubicBezTo>
                <a:cubicBezTo>
                  <a:pt x="260" y="538"/>
                  <a:pt x="260" y="538"/>
                  <a:pt x="260" y="538"/>
                </a:cubicBezTo>
                <a:cubicBezTo>
                  <a:pt x="269" y="548"/>
                  <a:pt x="269" y="548"/>
                  <a:pt x="269" y="548"/>
                </a:cubicBezTo>
                <a:cubicBezTo>
                  <a:pt x="291" y="568"/>
                  <a:pt x="291" y="568"/>
                  <a:pt x="291" y="568"/>
                </a:cubicBezTo>
                <a:cubicBezTo>
                  <a:pt x="294" y="586"/>
                  <a:pt x="294" y="586"/>
                  <a:pt x="294" y="586"/>
                </a:cubicBezTo>
                <a:cubicBezTo>
                  <a:pt x="306" y="584"/>
                  <a:pt x="305" y="583"/>
                  <a:pt x="316" y="588"/>
                </a:cubicBezTo>
                <a:cubicBezTo>
                  <a:pt x="334" y="596"/>
                  <a:pt x="337" y="593"/>
                  <a:pt x="358" y="589"/>
                </a:cubicBezTo>
                <a:cubicBezTo>
                  <a:pt x="362" y="598"/>
                  <a:pt x="362" y="598"/>
                  <a:pt x="362" y="598"/>
                </a:cubicBezTo>
                <a:cubicBezTo>
                  <a:pt x="362" y="618"/>
                  <a:pt x="362" y="618"/>
                  <a:pt x="362" y="618"/>
                </a:cubicBezTo>
                <a:cubicBezTo>
                  <a:pt x="365" y="636"/>
                  <a:pt x="365" y="636"/>
                  <a:pt x="365" y="636"/>
                </a:cubicBezTo>
                <a:cubicBezTo>
                  <a:pt x="381" y="626"/>
                  <a:pt x="381" y="626"/>
                  <a:pt x="381" y="626"/>
                </a:cubicBezTo>
                <a:cubicBezTo>
                  <a:pt x="388" y="615"/>
                  <a:pt x="388" y="615"/>
                  <a:pt x="388" y="615"/>
                </a:cubicBezTo>
                <a:cubicBezTo>
                  <a:pt x="413" y="607"/>
                  <a:pt x="413" y="607"/>
                  <a:pt x="413" y="607"/>
                </a:cubicBezTo>
                <a:cubicBezTo>
                  <a:pt x="442" y="609"/>
                  <a:pt x="442" y="609"/>
                  <a:pt x="442" y="609"/>
                </a:cubicBezTo>
                <a:cubicBezTo>
                  <a:pt x="442" y="610"/>
                  <a:pt x="477" y="632"/>
                  <a:pt x="482" y="637"/>
                </a:cubicBezTo>
                <a:cubicBezTo>
                  <a:pt x="486" y="642"/>
                  <a:pt x="492" y="651"/>
                  <a:pt x="492" y="651"/>
                </a:cubicBezTo>
                <a:cubicBezTo>
                  <a:pt x="511" y="646"/>
                  <a:pt x="511" y="646"/>
                  <a:pt x="511" y="646"/>
                </a:cubicBezTo>
                <a:cubicBezTo>
                  <a:pt x="513" y="644"/>
                  <a:pt x="513" y="644"/>
                  <a:pt x="513" y="644"/>
                </a:cubicBezTo>
                <a:cubicBezTo>
                  <a:pt x="513" y="618"/>
                  <a:pt x="513" y="618"/>
                  <a:pt x="513" y="618"/>
                </a:cubicBezTo>
                <a:cubicBezTo>
                  <a:pt x="449" y="465"/>
                  <a:pt x="449" y="465"/>
                  <a:pt x="449" y="465"/>
                </a:cubicBezTo>
                <a:cubicBezTo>
                  <a:pt x="513" y="436"/>
                  <a:pt x="513" y="436"/>
                  <a:pt x="513" y="436"/>
                </a:cubicBezTo>
                <a:cubicBezTo>
                  <a:pt x="513" y="163"/>
                  <a:pt x="513" y="163"/>
                  <a:pt x="513" y="163"/>
                </a:cubicBezTo>
                <a:cubicBezTo>
                  <a:pt x="510" y="163"/>
                  <a:pt x="506" y="164"/>
                  <a:pt x="501" y="164"/>
                </a:cubicBezTo>
                <a:cubicBezTo>
                  <a:pt x="494" y="176"/>
                  <a:pt x="494" y="176"/>
                  <a:pt x="494" y="176"/>
                </a:cubicBezTo>
                <a:cubicBezTo>
                  <a:pt x="443" y="167"/>
                  <a:pt x="443" y="167"/>
                  <a:pt x="443" y="167"/>
                </a:cubicBezTo>
                <a:cubicBezTo>
                  <a:pt x="426" y="157"/>
                  <a:pt x="426" y="157"/>
                  <a:pt x="426" y="157"/>
                </a:cubicBezTo>
                <a:cubicBezTo>
                  <a:pt x="413" y="166"/>
                  <a:pt x="416" y="162"/>
                  <a:pt x="405" y="174"/>
                </a:cubicBezTo>
                <a:cubicBezTo>
                  <a:pt x="375" y="166"/>
                  <a:pt x="375" y="166"/>
                  <a:pt x="375" y="166"/>
                </a:cubicBezTo>
                <a:cubicBezTo>
                  <a:pt x="356" y="175"/>
                  <a:pt x="356" y="175"/>
                  <a:pt x="356" y="175"/>
                </a:cubicBezTo>
                <a:cubicBezTo>
                  <a:pt x="334" y="197"/>
                  <a:pt x="334" y="197"/>
                  <a:pt x="334" y="197"/>
                </a:cubicBezTo>
                <a:cubicBezTo>
                  <a:pt x="297" y="195"/>
                  <a:pt x="297" y="195"/>
                  <a:pt x="297" y="195"/>
                </a:cubicBezTo>
                <a:cubicBezTo>
                  <a:pt x="289" y="184"/>
                  <a:pt x="289" y="184"/>
                  <a:pt x="289" y="184"/>
                </a:cubicBezTo>
                <a:cubicBezTo>
                  <a:pt x="287" y="194"/>
                  <a:pt x="287" y="194"/>
                  <a:pt x="287" y="194"/>
                </a:cubicBezTo>
                <a:cubicBezTo>
                  <a:pt x="295" y="204"/>
                  <a:pt x="295" y="204"/>
                  <a:pt x="295" y="204"/>
                </a:cubicBezTo>
                <a:cubicBezTo>
                  <a:pt x="281" y="211"/>
                  <a:pt x="281" y="211"/>
                  <a:pt x="281" y="211"/>
                </a:cubicBezTo>
                <a:cubicBezTo>
                  <a:pt x="276" y="197"/>
                  <a:pt x="276" y="197"/>
                  <a:pt x="276" y="197"/>
                </a:cubicBezTo>
                <a:cubicBezTo>
                  <a:pt x="264" y="182"/>
                  <a:pt x="264" y="182"/>
                  <a:pt x="264" y="182"/>
                </a:cubicBezTo>
                <a:cubicBezTo>
                  <a:pt x="246" y="178"/>
                  <a:pt x="246" y="178"/>
                  <a:pt x="246" y="178"/>
                </a:cubicBezTo>
                <a:cubicBezTo>
                  <a:pt x="236" y="171"/>
                  <a:pt x="236" y="171"/>
                  <a:pt x="236" y="171"/>
                </a:cubicBezTo>
                <a:cubicBezTo>
                  <a:pt x="234" y="170"/>
                  <a:pt x="197" y="174"/>
                  <a:pt x="190" y="175"/>
                </a:cubicBezTo>
                <a:cubicBezTo>
                  <a:pt x="181" y="169"/>
                  <a:pt x="180" y="169"/>
                  <a:pt x="170" y="164"/>
                </a:cubicBezTo>
                <a:cubicBezTo>
                  <a:pt x="160" y="172"/>
                  <a:pt x="160" y="172"/>
                  <a:pt x="160" y="172"/>
                </a:cubicBezTo>
                <a:cubicBezTo>
                  <a:pt x="160" y="172"/>
                  <a:pt x="155" y="181"/>
                  <a:pt x="147" y="181"/>
                </a:cubicBezTo>
                <a:cubicBezTo>
                  <a:pt x="138" y="181"/>
                  <a:pt x="139" y="169"/>
                  <a:pt x="139" y="169"/>
                </a:cubicBezTo>
                <a:cubicBezTo>
                  <a:pt x="126" y="171"/>
                  <a:pt x="126" y="171"/>
                  <a:pt x="126" y="171"/>
                </a:cubicBezTo>
                <a:cubicBezTo>
                  <a:pt x="109" y="195"/>
                  <a:pt x="109" y="195"/>
                  <a:pt x="109" y="195"/>
                </a:cubicBezTo>
                <a:cubicBezTo>
                  <a:pt x="88" y="213"/>
                  <a:pt x="88" y="213"/>
                  <a:pt x="88" y="213"/>
                </a:cubicBezTo>
                <a:cubicBezTo>
                  <a:pt x="76" y="231"/>
                  <a:pt x="76" y="231"/>
                  <a:pt x="76" y="231"/>
                </a:cubicBezTo>
                <a:cubicBezTo>
                  <a:pt x="53" y="240"/>
                  <a:pt x="53" y="240"/>
                  <a:pt x="53" y="240"/>
                </a:cubicBezTo>
                <a:cubicBezTo>
                  <a:pt x="54" y="248"/>
                  <a:pt x="54" y="248"/>
                  <a:pt x="54" y="248"/>
                </a:cubicBezTo>
                <a:cubicBezTo>
                  <a:pt x="77" y="268"/>
                  <a:pt x="77" y="268"/>
                  <a:pt x="77" y="268"/>
                </a:cubicBezTo>
                <a:cubicBezTo>
                  <a:pt x="61" y="279"/>
                  <a:pt x="61" y="279"/>
                  <a:pt x="61" y="279"/>
                </a:cubicBezTo>
                <a:cubicBezTo>
                  <a:pt x="37" y="254"/>
                  <a:pt x="46" y="273"/>
                  <a:pt x="16" y="250"/>
                </a:cubicBezTo>
                <a:cubicBezTo>
                  <a:pt x="11" y="268"/>
                  <a:pt x="10" y="263"/>
                  <a:pt x="13" y="278"/>
                </a:cubicBezTo>
                <a:cubicBezTo>
                  <a:pt x="0" y="287"/>
                  <a:pt x="0" y="287"/>
                  <a:pt x="0" y="287"/>
                </a:cubicBezTo>
                <a:cubicBezTo>
                  <a:pt x="7" y="314"/>
                  <a:pt x="2" y="305"/>
                  <a:pt x="19" y="323"/>
                </a:cubicBezTo>
                <a:cubicBezTo>
                  <a:pt x="9" y="344"/>
                  <a:pt x="11" y="335"/>
                  <a:pt x="12" y="360"/>
                </a:cubicBezTo>
                <a:cubicBezTo>
                  <a:pt x="35" y="367"/>
                  <a:pt x="35" y="367"/>
                  <a:pt x="35" y="367"/>
                </a:cubicBezTo>
                <a:cubicBezTo>
                  <a:pt x="41" y="381"/>
                  <a:pt x="41" y="381"/>
                  <a:pt x="41" y="381"/>
                </a:cubicBezTo>
                <a:cubicBezTo>
                  <a:pt x="56" y="388"/>
                  <a:pt x="56" y="388"/>
                  <a:pt x="56" y="388"/>
                </a:cubicBezTo>
                <a:cubicBezTo>
                  <a:pt x="71" y="378"/>
                  <a:pt x="71" y="378"/>
                  <a:pt x="71" y="378"/>
                </a:cubicBezTo>
                <a:cubicBezTo>
                  <a:pt x="93" y="389"/>
                  <a:pt x="93" y="389"/>
                  <a:pt x="93" y="389"/>
                </a:cubicBezTo>
                <a:cubicBezTo>
                  <a:pt x="122" y="411"/>
                  <a:pt x="122" y="411"/>
                  <a:pt x="122" y="411"/>
                </a:cubicBezTo>
                <a:cubicBezTo>
                  <a:pt x="139" y="432"/>
                  <a:pt x="139" y="432"/>
                  <a:pt x="139" y="432"/>
                </a:cubicBezTo>
                <a:cubicBezTo>
                  <a:pt x="129" y="424"/>
                  <a:pt x="129" y="424"/>
                  <a:pt x="129" y="424"/>
                </a:cubicBezTo>
                <a:cubicBezTo>
                  <a:pt x="123" y="427"/>
                  <a:pt x="123" y="427"/>
                  <a:pt x="123" y="427"/>
                </a:cubicBezTo>
                <a:cubicBezTo>
                  <a:pt x="127" y="434"/>
                  <a:pt x="127" y="434"/>
                  <a:pt x="127" y="434"/>
                </a:cubicBezTo>
                <a:cubicBezTo>
                  <a:pt x="151" y="441"/>
                  <a:pt x="151" y="441"/>
                  <a:pt x="151" y="441"/>
                </a:cubicBezTo>
                <a:close/>
                <a:moveTo>
                  <a:pt x="513" y="0"/>
                </a:moveTo>
                <a:cubicBezTo>
                  <a:pt x="513" y="0"/>
                  <a:pt x="513" y="0"/>
                  <a:pt x="513" y="0"/>
                </a:cubicBezTo>
                <a:cubicBezTo>
                  <a:pt x="499" y="5"/>
                  <a:pt x="499" y="5"/>
                  <a:pt x="499" y="5"/>
                </a:cubicBezTo>
                <a:cubicBezTo>
                  <a:pt x="497" y="5"/>
                  <a:pt x="469" y="1"/>
                  <a:pt x="470" y="10"/>
                </a:cubicBezTo>
                <a:cubicBezTo>
                  <a:pt x="471" y="15"/>
                  <a:pt x="476" y="16"/>
                  <a:pt x="476" y="16"/>
                </a:cubicBezTo>
                <a:cubicBezTo>
                  <a:pt x="489" y="28"/>
                  <a:pt x="489" y="28"/>
                  <a:pt x="489" y="28"/>
                </a:cubicBezTo>
                <a:cubicBezTo>
                  <a:pt x="488" y="35"/>
                  <a:pt x="488" y="35"/>
                  <a:pt x="488" y="35"/>
                </a:cubicBezTo>
                <a:cubicBezTo>
                  <a:pt x="496" y="37"/>
                  <a:pt x="496" y="37"/>
                  <a:pt x="496" y="37"/>
                </a:cubicBezTo>
                <a:cubicBezTo>
                  <a:pt x="513" y="37"/>
                  <a:pt x="513" y="37"/>
                  <a:pt x="513" y="37"/>
                </a:cubicBezTo>
                <a:cubicBezTo>
                  <a:pt x="513" y="0"/>
                  <a:pt x="513" y="0"/>
                  <a:pt x="513" y="0"/>
                </a:cubicBezTo>
                <a:close/>
                <a:moveTo>
                  <a:pt x="513" y="49"/>
                </a:moveTo>
                <a:cubicBezTo>
                  <a:pt x="513" y="49"/>
                  <a:pt x="513" y="49"/>
                  <a:pt x="513" y="49"/>
                </a:cubicBezTo>
                <a:cubicBezTo>
                  <a:pt x="503" y="50"/>
                  <a:pt x="492" y="52"/>
                  <a:pt x="490" y="53"/>
                </a:cubicBezTo>
                <a:cubicBezTo>
                  <a:pt x="479" y="65"/>
                  <a:pt x="479" y="65"/>
                  <a:pt x="479" y="65"/>
                </a:cubicBezTo>
                <a:cubicBezTo>
                  <a:pt x="492" y="82"/>
                  <a:pt x="492" y="82"/>
                  <a:pt x="492" y="82"/>
                </a:cubicBezTo>
                <a:cubicBezTo>
                  <a:pt x="491" y="93"/>
                  <a:pt x="491" y="93"/>
                  <a:pt x="491" y="93"/>
                </a:cubicBezTo>
                <a:cubicBezTo>
                  <a:pt x="480" y="101"/>
                  <a:pt x="480" y="101"/>
                  <a:pt x="480" y="101"/>
                </a:cubicBezTo>
                <a:cubicBezTo>
                  <a:pt x="489" y="110"/>
                  <a:pt x="489" y="110"/>
                  <a:pt x="489" y="110"/>
                </a:cubicBezTo>
                <a:cubicBezTo>
                  <a:pt x="505" y="110"/>
                  <a:pt x="505" y="110"/>
                  <a:pt x="505" y="110"/>
                </a:cubicBezTo>
                <a:cubicBezTo>
                  <a:pt x="513" y="116"/>
                  <a:pt x="513" y="116"/>
                  <a:pt x="513" y="116"/>
                </a:cubicBezTo>
                <a:lnTo>
                  <a:pt x="513" y="49"/>
                </a:lnTo>
                <a:close/>
              </a:path>
            </a:pathLst>
          </a:custGeom>
          <a:solidFill>
            <a:schemeClr val="accent6">
              <a:lumMod val="40000"/>
              <a:lumOff val="60000"/>
            </a:schemeClr>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232628"/>
              </a:solidFill>
              <a:latin typeface="Calibri"/>
            </a:endParaRPr>
          </a:p>
        </p:txBody>
      </p:sp>
      <p:sp>
        <p:nvSpPr>
          <p:cNvPr id="67" name="TextBox 66">
            <a:extLst>
              <a:ext uri="{FF2B5EF4-FFF2-40B4-BE49-F238E27FC236}">
                <a16:creationId xmlns:a16="http://schemas.microsoft.com/office/drawing/2014/main" id="{F9434B70-7ED2-C641-9544-4AFABC2CD874}"/>
              </a:ext>
            </a:extLst>
          </p:cNvPr>
          <p:cNvSpPr txBox="1"/>
          <p:nvPr/>
        </p:nvSpPr>
        <p:spPr>
          <a:xfrm>
            <a:off x="6636791" y="4373103"/>
            <a:ext cx="45719" cy="338554"/>
          </a:xfrm>
          <a:prstGeom prst="rect">
            <a:avLst/>
          </a:prstGeom>
          <a:noFill/>
        </p:spPr>
        <p:txBody>
          <a:bodyPr wrap="square" rtlCol="0">
            <a:spAutoFit/>
          </a:bodyPr>
          <a:lstStyle/>
          <a:p>
            <a:pPr algn="ctr" defTabSz="457189"/>
            <a:endParaRPr lang="en-GB" sz="1600">
              <a:solidFill>
                <a:srgbClr val="1E1E1E">
                  <a:lumMod val="75000"/>
                  <a:lumOff val="25000"/>
                </a:srgbClr>
              </a:solidFill>
              <a:latin typeface="Helvetica Light"/>
              <a:cs typeface="Helvetica Light"/>
            </a:endParaRPr>
          </a:p>
        </p:txBody>
      </p:sp>
      <p:sp>
        <p:nvSpPr>
          <p:cNvPr id="113" name="TextBox 112">
            <a:extLst>
              <a:ext uri="{FF2B5EF4-FFF2-40B4-BE49-F238E27FC236}">
                <a16:creationId xmlns:a16="http://schemas.microsoft.com/office/drawing/2014/main" id="{39776D8F-6966-7845-83FB-52151BD951A0}"/>
              </a:ext>
            </a:extLst>
          </p:cNvPr>
          <p:cNvSpPr txBox="1"/>
          <p:nvPr/>
        </p:nvSpPr>
        <p:spPr>
          <a:xfrm>
            <a:off x="462823" y="319766"/>
            <a:ext cx="4869795" cy="430887"/>
          </a:xfrm>
          <a:prstGeom prst="rect">
            <a:avLst/>
          </a:prstGeom>
          <a:noFill/>
        </p:spPr>
        <p:txBody>
          <a:bodyPr wrap="none" lIns="0" tIns="0" rIns="0" bIns="0" rtlCol="0" anchor="ctr" anchorCtr="0">
            <a:spAutoFit/>
          </a:bodyPr>
          <a:lstStyle/>
          <a:p>
            <a:pPr defTabSz="457189"/>
            <a:r>
              <a:rPr lang="en-US" sz="2800" b="1">
                <a:solidFill>
                  <a:srgbClr val="0098C3"/>
                </a:solidFill>
                <a:latin typeface="Calibri"/>
              </a:rPr>
              <a:t>A European IT solutions provider</a:t>
            </a:r>
            <a:endParaRPr lang="en-GB" sz="2600" b="1" spc="40">
              <a:solidFill>
                <a:srgbClr val="0098C3"/>
              </a:solidFill>
              <a:latin typeface="Calibri"/>
              <a:cs typeface="Helvetica Light"/>
            </a:endParaRPr>
          </a:p>
        </p:txBody>
      </p:sp>
      <p:pic>
        <p:nvPicPr>
          <p:cNvPr id="117" name="Picture 116">
            <a:extLst>
              <a:ext uri="{FF2B5EF4-FFF2-40B4-BE49-F238E27FC236}">
                <a16:creationId xmlns:a16="http://schemas.microsoft.com/office/drawing/2014/main" id="{B0967B60-F902-CF44-9A14-DA8BF9BFB00D}"/>
              </a:ext>
            </a:extLst>
          </p:cNvPr>
          <p:cNvPicPr>
            <a:picLocks noChangeAspect="1"/>
          </p:cNvPicPr>
          <p:nvPr/>
        </p:nvPicPr>
        <p:blipFill>
          <a:blip r:embed="rId3"/>
          <a:stretch>
            <a:fillRect/>
          </a:stretch>
        </p:blipFill>
        <p:spPr>
          <a:xfrm>
            <a:off x="6044641" y="2531378"/>
            <a:ext cx="124290" cy="159891"/>
          </a:xfrm>
          <a:prstGeom prst="rect">
            <a:avLst/>
          </a:prstGeom>
        </p:spPr>
      </p:pic>
      <p:pic>
        <p:nvPicPr>
          <p:cNvPr id="121" name="Picture 120">
            <a:extLst>
              <a:ext uri="{FF2B5EF4-FFF2-40B4-BE49-F238E27FC236}">
                <a16:creationId xmlns:a16="http://schemas.microsoft.com/office/drawing/2014/main" id="{C66AE02F-4B02-BB48-A20B-3D31B0600426}"/>
              </a:ext>
            </a:extLst>
          </p:cNvPr>
          <p:cNvPicPr>
            <a:picLocks noChangeAspect="1"/>
          </p:cNvPicPr>
          <p:nvPr/>
        </p:nvPicPr>
        <p:blipFill>
          <a:blip r:embed="rId3"/>
          <a:stretch>
            <a:fillRect/>
          </a:stretch>
        </p:blipFill>
        <p:spPr>
          <a:xfrm>
            <a:off x="6835700" y="2497326"/>
            <a:ext cx="124290" cy="159891"/>
          </a:xfrm>
          <a:prstGeom prst="rect">
            <a:avLst/>
          </a:prstGeom>
        </p:spPr>
      </p:pic>
      <p:pic>
        <p:nvPicPr>
          <p:cNvPr id="123" name="Picture 122">
            <a:extLst>
              <a:ext uri="{FF2B5EF4-FFF2-40B4-BE49-F238E27FC236}">
                <a16:creationId xmlns:a16="http://schemas.microsoft.com/office/drawing/2014/main" id="{665A907C-8362-7241-9E5B-8D54D3054C8A}"/>
              </a:ext>
            </a:extLst>
          </p:cNvPr>
          <p:cNvPicPr>
            <a:picLocks noChangeAspect="1"/>
          </p:cNvPicPr>
          <p:nvPr/>
        </p:nvPicPr>
        <p:blipFill>
          <a:blip r:embed="rId3"/>
          <a:stretch>
            <a:fillRect/>
          </a:stretch>
        </p:blipFill>
        <p:spPr>
          <a:xfrm>
            <a:off x="6291841" y="2536733"/>
            <a:ext cx="124290" cy="159891"/>
          </a:xfrm>
          <a:prstGeom prst="rect">
            <a:avLst/>
          </a:prstGeom>
        </p:spPr>
      </p:pic>
      <p:pic>
        <p:nvPicPr>
          <p:cNvPr id="124" name="Picture 123">
            <a:extLst>
              <a:ext uri="{FF2B5EF4-FFF2-40B4-BE49-F238E27FC236}">
                <a16:creationId xmlns:a16="http://schemas.microsoft.com/office/drawing/2014/main" id="{718F8B51-5D1A-1645-976D-288A5B954EA1}"/>
              </a:ext>
            </a:extLst>
          </p:cNvPr>
          <p:cNvPicPr>
            <a:picLocks noChangeAspect="1"/>
          </p:cNvPicPr>
          <p:nvPr/>
        </p:nvPicPr>
        <p:blipFill>
          <a:blip r:embed="rId3"/>
          <a:stretch>
            <a:fillRect/>
          </a:stretch>
        </p:blipFill>
        <p:spPr>
          <a:xfrm>
            <a:off x="6633733" y="2778710"/>
            <a:ext cx="124290" cy="159891"/>
          </a:xfrm>
          <a:prstGeom prst="rect">
            <a:avLst/>
          </a:prstGeom>
        </p:spPr>
      </p:pic>
      <p:pic>
        <p:nvPicPr>
          <p:cNvPr id="126" name="Picture 125">
            <a:extLst>
              <a:ext uri="{FF2B5EF4-FFF2-40B4-BE49-F238E27FC236}">
                <a16:creationId xmlns:a16="http://schemas.microsoft.com/office/drawing/2014/main" id="{67036106-1AD5-CB41-B3BE-3457216E504E}"/>
              </a:ext>
            </a:extLst>
          </p:cNvPr>
          <p:cNvPicPr>
            <a:picLocks noChangeAspect="1"/>
          </p:cNvPicPr>
          <p:nvPr/>
        </p:nvPicPr>
        <p:blipFill>
          <a:blip r:embed="rId3"/>
          <a:stretch>
            <a:fillRect/>
          </a:stretch>
        </p:blipFill>
        <p:spPr>
          <a:xfrm>
            <a:off x="7144944" y="2536733"/>
            <a:ext cx="124290" cy="159891"/>
          </a:xfrm>
          <a:prstGeom prst="rect">
            <a:avLst/>
          </a:prstGeom>
        </p:spPr>
      </p:pic>
      <p:pic>
        <p:nvPicPr>
          <p:cNvPr id="127" name="Picture 126">
            <a:extLst>
              <a:ext uri="{FF2B5EF4-FFF2-40B4-BE49-F238E27FC236}">
                <a16:creationId xmlns:a16="http://schemas.microsoft.com/office/drawing/2014/main" id="{426F3E71-D9FE-954D-A281-2B9C201861EF}"/>
              </a:ext>
            </a:extLst>
          </p:cNvPr>
          <p:cNvPicPr>
            <a:picLocks noChangeAspect="1"/>
          </p:cNvPicPr>
          <p:nvPr/>
        </p:nvPicPr>
        <p:blipFill>
          <a:blip r:embed="rId3"/>
          <a:stretch>
            <a:fillRect/>
          </a:stretch>
        </p:blipFill>
        <p:spPr>
          <a:xfrm>
            <a:off x="7175213" y="2704356"/>
            <a:ext cx="124290" cy="159891"/>
          </a:xfrm>
          <a:prstGeom prst="rect">
            <a:avLst/>
          </a:prstGeom>
        </p:spPr>
      </p:pic>
      <p:pic>
        <p:nvPicPr>
          <p:cNvPr id="128" name="Picture 127">
            <a:extLst>
              <a:ext uri="{FF2B5EF4-FFF2-40B4-BE49-F238E27FC236}">
                <a16:creationId xmlns:a16="http://schemas.microsoft.com/office/drawing/2014/main" id="{765E4C94-1093-AB45-A296-56A14E6DEA82}"/>
              </a:ext>
            </a:extLst>
          </p:cNvPr>
          <p:cNvPicPr>
            <a:picLocks noChangeAspect="1"/>
          </p:cNvPicPr>
          <p:nvPr/>
        </p:nvPicPr>
        <p:blipFill>
          <a:blip r:embed="rId3"/>
          <a:stretch>
            <a:fillRect/>
          </a:stretch>
        </p:blipFill>
        <p:spPr>
          <a:xfrm>
            <a:off x="8238884" y="2698766"/>
            <a:ext cx="124290" cy="159891"/>
          </a:xfrm>
          <a:prstGeom prst="rect">
            <a:avLst/>
          </a:prstGeom>
        </p:spPr>
      </p:pic>
      <p:pic>
        <p:nvPicPr>
          <p:cNvPr id="129" name="Picture 128">
            <a:extLst>
              <a:ext uri="{FF2B5EF4-FFF2-40B4-BE49-F238E27FC236}">
                <a16:creationId xmlns:a16="http://schemas.microsoft.com/office/drawing/2014/main" id="{EC7786B8-7794-534E-B772-C349D65F60F0}"/>
              </a:ext>
            </a:extLst>
          </p:cNvPr>
          <p:cNvPicPr>
            <a:picLocks noChangeAspect="1"/>
          </p:cNvPicPr>
          <p:nvPr/>
        </p:nvPicPr>
        <p:blipFill>
          <a:blip r:embed="rId3"/>
          <a:stretch>
            <a:fillRect/>
          </a:stretch>
        </p:blipFill>
        <p:spPr>
          <a:xfrm>
            <a:off x="8181673" y="3119315"/>
            <a:ext cx="124290" cy="159891"/>
          </a:xfrm>
          <a:prstGeom prst="rect">
            <a:avLst/>
          </a:prstGeom>
        </p:spPr>
      </p:pic>
      <p:pic>
        <p:nvPicPr>
          <p:cNvPr id="130" name="Picture 129">
            <a:extLst>
              <a:ext uri="{FF2B5EF4-FFF2-40B4-BE49-F238E27FC236}">
                <a16:creationId xmlns:a16="http://schemas.microsoft.com/office/drawing/2014/main" id="{8BCBBC7B-CBF3-CB49-A08C-27BB1A2DA016}"/>
              </a:ext>
            </a:extLst>
          </p:cNvPr>
          <p:cNvPicPr>
            <a:picLocks noChangeAspect="1"/>
          </p:cNvPicPr>
          <p:nvPr/>
        </p:nvPicPr>
        <p:blipFill>
          <a:blip r:embed="rId3"/>
          <a:stretch>
            <a:fillRect/>
          </a:stretch>
        </p:blipFill>
        <p:spPr>
          <a:xfrm>
            <a:off x="6649501" y="3158216"/>
            <a:ext cx="124290" cy="159891"/>
          </a:xfrm>
          <a:prstGeom prst="rect">
            <a:avLst/>
          </a:prstGeom>
        </p:spPr>
      </p:pic>
      <p:pic>
        <p:nvPicPr>
          <p:cNvPr id="131" name="Picture 130">
            <a:extLst>
              <a:ext uri="{FF2B5EF4-FFF2-40B4-BE49-F238E27FC236}">
                <a16:creationId xmlns:a16="http://schemas.microsoft.com/office/drawing/2014/main" id="{A5244C9D-6EFA-2242-B46D-AE23B321F337}"/>
              </a:ext>
            </a:extLst>
          </p:cNvPr>
          <p:cNvPicPr>
            <a:picLocks noChangeAspect="1"/>
          </p:cNvPicPr>
          <p:nvPr/>
        </p:nvPicPr>
        <p:blipFill>
          <a:blip r:embed="rId3"/>
          <a:stretch>
            <a:fillRect/>
          </a:stretch>
        </p:blipFill>
        <p:spPr>
          <a:xfrm>
            <a:off x="6318480" y="3167714"/>
            <a:ext cx="124290" cy="159891"/>
          </a:xfrm>
          <a:prstGeom prst="rect">
            <a:avLst/>
          </a:prstGeom>
        </p:spPr>
      </p:pic>
      <p:pic>
        <p:nvPicPr>
          <p:cNvPr id="132" name="Picture 131">
            <a:extLst>
              <a:ext uri="{FF2B5EF4-FFF2-40B4-BE49-F238E27FC236}">
                <a16:creationId xmlns:a16="http://schemas.microsoft.com/office/drawing/2014/main" id="{C8BB1AA4-05F9-A244-856A-F158FB85F7DE}"/>
              </a:ext>
            </a:extLst>
          </p:cNvPr>
          <p:cNvPicPr>
            <a:picLocks noChangeAspect="1"/>
          </p:cNvPicPr>
          <p:nvPr/>
        </p:nvPicPr>
        <p:blipFill>
          <a:blip r:embed="rId3"/>
          <a:stretch>
            <a:fillRect/>
          </a:stretch>
        </p:blipFill>
        <p:spPr>
          <a:xfrm>
            <a:off x="6759418" y="3709007"/>
            <a:ext cx="124290" cy="159891"/>
          </a:xfrm>
          <a:prstGeom prst="rect">
            <a:avLst/>
          </a:prstGeom>
        </p:spPr>
      </p:pic>
      <p:pic>
        <p:nvPicPr>
          <p:cNvPr id="133" name="Picture 132">
            <a:extLst>
              <a:ext uri="{FF2B5EF4-FFF2-40B4-BE49-F238E27FC236}">
                <a16:creationId xmlns:a16="http://schemas.microsoft.com/office/drawing/2014/main" id="{C3A4A2BD-4C33-1A46-84A2-4864C0927910}"/>
              </a:ext>
            </a:extLst>
          </p:cNvPr>
          <p:cNvPicPr>
            <a:picLocks noChangeAspect="1"/>
          </p:cNvPicPr>
          <p:nvPr/>
        </p:nvPicPr>
        <p:blipFill>
          <a:blip r:embed="rId3"/>
          <a:stretch>
            <a:fillRect/>
          </a:stretch>
        </p:blipFill>
        <p:spPr>
          <a:xfrm>
            <a:off x="6021591" y="2137436"/>
            <a:ext cx="124290" cy="159891"/>
          </a:xfrm>
          <a:prstGeom prst="rect">
            <a:avLst/>
          </a:prstGeom>
        </p:spPr>
      </p:pic>
      <p:pic>
        <p:nvPicPr>
          <p:cNvPr id="134" name="Picture 133">
            <a:extLst>
              <a:ext uri="{FF2B5EF4-FFF2-40B4-BE49-F238E27FC236}">
                <a16:creationId xmlns:a16="http://schemas.microsoft.com/office/drawing/2014/main" id="{BB323C1F-7377-E14A-9D35-463F79728217}"/>
              </a:ext>
            </a:extLst>
          </p:cNvPr>
          <p:cNvPicPr>
            <a:picLocks noChangeAspect="1"/>
          </p:cNvPicPr>
          <p:nvPr/>
        </p:nvPicPr>
        <p:blipFill>
          <a:blip r:embed="rId3"/>
          <a:stretch>
            <a:fillRect/>
          </a:stretch>
        </p:blipFill>
        <p:spPr>
          <a:xfrm>
            <a:off x="5918720" y="2378807"/>
            <a:ext cx="124290" cy="159891"/>
          </a:xfrm>
          <a:prstGeom prst="rect">
            <a:avLst/>
          </a:prstGeom>
        </p:spPr>
      </p:pic>
      <p:pic>
        <p:nvPicPr>
          <p:cNvPr id="136" name="Picture 135">
            <a:extLst>
              <a:ext uri="{FF2B5EF4-FFF2-40B4-BE49-F238E27FC236}">
                <a16:creationId xmlns:a16="http://schemas.microsoft.com/office/drawing/2014/main" id="{FC904BDE-8B11-C545-BF6D-D18E4FA7474E}"/>
              </a:ext>
            </a:extLst>
          </p:cNvPr>
          <p:cNvPicPr>
            <a:picLocks noChangeAspect="1"/>
          </p:cNvPicPr>
          <p:nvPr/>
        </p:nvPicPr>
        <p:blipFill>
          <a:blip r:embed="rId4"/>
          <a:stretch>
            <a:fillRect/>
          </a:stretch>
        </p:blipFill>
        <p:spPr>
          <a:xfrm>
            <a:off x="5983572" y="2388331"/>
            <a:ext cx="121360" cy="156121"/>
          </a:xfrm>
          <a:prstGeom prst="rect">
            <a:avLst/>
          </a:prstGeom>
        </p:spPr>
      </p:pic>
      <p:pic>
        <p:nvPicPr>
          <p:cNvPr id="80" name="Picture 79">
            <a:extLst>
              <a:ext uri="{FF2B5EF4-FFF2-40B4-BE49-F238E27FC236}">
                <a16:creationId xmlns:a16="http://schemas.microsoft.com/office/drawing/2014/main" id="{2AB3E4F5-4E84-DC4A-98F5-CBA33271A16E}"/>
              </a:ext>
            </a:extLst>
          </p:cNvPr>
          <p:cNvPicPr>
            <a:picLocks noChangeAspect="1"/>
          </p:cNvPicPr>
          <p:nvPr/>
        </p:nvPicPr>
        <p:blipFill>
          <a:blip r:embed="rId3"/>
          <a:stretch>
            <a:fillRect/>
          </a:stretch>
        </p:blipFill>
        <p:spPr>
          <a:xfrm>
            <a:off x="5961541" y="2220614"/>
            <a:ext cx="124290" cy="159891"/>
          </a:xfrm>
          <a:prstGeom prst="rect">
            <a:avLst/>
          </a:prstGeom>
        </p:spPr>
      </p:pic>
      <p:pic>
        <p:nvPicPr>
          <p:cNvPr id="82" name="Picture 81">
            <a:extLst>
              <a:ext uri="{FF2B5EF4-FFF2-40B4-BE49-F238E27FC236}">
                <a16:creationId xmlns:a16="http://schemas.microsoft.com/office/drawing/2014/main" id="{78A4C5DB-A994-AF4C-BFD7-2EB674309D7D}"/>
              </a:ext>
            </a:extLst>
          </p:cNvPr>
          <p:cNvPicPr>
            <a:picLocks noChangeAspect="1"/>
          </p:cNvPicPr>
          <p:nvPr/>
        </p:nvPicPr>
        <p:blipFill>
          <a:blip r:embed="rId3"/>
          <a:stretch>
            <a:fillRect/>
          </a:stretch>
        </p:blipFill>
        <p:spPr>
          <a:xfrm>
            <a:off x="7062877" y="2743338"/>
            <a:ext cx="124290" cy="159891"/>
          </a:xfrm>
          <a:prstGeom prst="rect">
            <a:avLst/>
          </a:prstGeom>
        </p:spPr>
      </p:pic>
      <p:pic>
        <p:nvPicPr>
          <p:cNvPr id="86" name="Picture 85">
            <a:extLst>
              <a:ext uri="{FF2B5EF4-FFF2-40B4-BE49-F238E27FC236}">
                <a16:creationId xmlns:a16="http://schemas.microsoft.com/office/drawing/2014/main" id="{BD0FE095-8342-5544-8D58-CFA8B9C8D24A}"/>
              </a:ext>
            </a:extLst>
          </p:cNvPr>
          <p:cNvPicPr>
            <a:picLocks noChangeAspect="1"/>
          </p:cNvPicPr>
          <p:nvPr/>
        </p:nvPicPr>
        <p:blipFill>
          <a:blip r:embed="rId3"/>
          <a:stretch>
            <a:fillRect/>
          </a:stretch>
        </p:blipFill>
        <p:spPr>
          <a:xfrm>
            <a:off x="6158028" y="2293062"/>
            <a:ext cx="124290" cy="159891"/>
          </a:xfrm>
          <a:prstGeom prst="rect">
            <a:avLst/>
          </a:prstGeom>
        </p:spPr>
      </p:pic>
      <p:pic>
        <p:nvPicPr>
          <p:cNvPr id="135" name="Picture 134">
            <a:extLst>
              <a:ext uri="{FF2B5EF4-FFF2-40B4-BE49-F238E27FC236}">
                <a16:creationId xmlns:a16="http://schemas.microsoft.com/office/drawing/2014/main" id="{754BC12C-67D2-B54D-994A-F885E3B8A385}"/>
              </a:ext>
            </a:extLst>
          </p:cNvPr>
          <p:cNvPicPr>
            <a:picLocks noChangeAspect="1"/>
          </p:cNvPicPr>
          <p:nvPr/>
        </p:nvPicPr>
        <p:blipFill>
          <a:blip r:embed="rId4"/>
          <a:stretch>
            <a:fillRect/>
          </a:stretch>
        </p:blipFill>
        <p:spPr>
          <a:xfrm>
            <a:off x="6038367" y="2257430"/>
            <a:ext cx="121360" cy="156121"/>
          </a:xfrm>
          <a:prstGeom prst="rect">
            <a:avLst/>
          </a:prstGeom>
        </p:spPr>
      </p:pic>
      <p:grpSp>
        <p:nvGrpSpPr>
          <p:cNvPr id="52" name="Group 51">
            <a:extLst>
              <a:ext uri="{FF2B5EF4-FFF2-40B4-BE49-F238E27FC236}">
                <a16:creationId xmlns:a16="http://schemas.microsoft.com/office/drawing/2014/main" id="{97F7FD00-B3FA-5C4C-A596-63670C7B1803}"/>
              </a:ext>
            </a:extLst>
          </p:cNvPr>
          <p:cNvGrpSpPr/>
          <p:nvPr/>
        </p:nvGrpSpPr>
        <p:grpSpPr>
          <a:xfrm>
            <a:off x="424930" y="775616"/>
            <a:ext cx="1621490" cy="1658334"/>
            <a:chOff x="424930" y="848149"/>
            <a:chExt cx="1621490" cy="1658334"/>
          </a:xfrm>
        </p:grpSpPr>
        <p:sp>
          <p:nvSpPr>
            <p:cNvPr id="106" name="Oval 105">
              <a:extLst>
                <a:ext uri="{FF2B5EF4-FFF2-40B4-BE49-F238E27FC236}">
                  <a16:creationId xmlns:a16="http://schemas.microsoft.com/office/drawing/2014/main" id="{DDAADD4A-649F-7847-9634-476A51FB37C7}"/>
                </a:ext>
              </a:extLst>
            </p:cNvPr>
            <p:cNvSpPr/>
            <p:nvPr/>
          </p:nvSpPr>
          <p:spPr>
            <a:xfrm>
              <a:off x="453242" y="1315802"/>
              <a:ext cx="65990" cy="65990"/>
            </a:xfrm>
            <a:prstGeom prst="ellipse">
              <a:avLst/>
            </a:prstGeom>
            <a:solidFill>
              <a:srgbClr val="EA323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GB" dirty="0">
                <a:solidFill>
                  <a:srgbClr val="FFFFFF"/>
                </a:solidFill>
                <a:latin typeface="Calibri"/>
              </a:endParaRPr>
            </a:p>
          </p:txBody>
        </p:sp>
        <p:sp>
          <p:nvSpPr>
            <p:cNvPr id="109" name="Rectangle 108">
              <a:extLst>
                <a:ext uri="{FF2B5EF4-FFF2-40B4-BE49-F238E27FC236}">
                  <a16:creationId xmlns:a16="http://schemas.microsoft.com/office/drawing/2014/main" id="{32C0380F-85BB-9D4D-93DB-0EB903A75533}"/>
                </a:ext>
              </a:extLst>
            </p:cNvPr>
            <p:cNvSpPr/>
            <p:nvPr/>
          </p:nvSpPr>
          <p:spPr>
            <a:xfrm>
              <a:off x="475803" y="1165573"/>
              <a:ext cx="1544288" cy="1254511"/>
            </a:xfrm>
            <a:prstGeom prst="rect">
              <a:avLst/>
            </a:prstGeom>
          </p:spPr>
          <p:txBody>
            <a:bodyPr wrap="square">
              <a:spAutoFit/>
            </a:bodyPr>
            <a:lstStyle/>
            <a:p>
              <a:pPr defTabSz="457189">
                <a:spcBef>
                  <a:spcPts val="1200"/>
                </a:spcBef>
                <a:buClr>
                  <a:srgbClr val="11687F"/>
                </a:buClr>
              </a:pPr>
              <a:r>
                <a:rPr lang="en-US" sz="700" b="1" cap="all">
                  <a:solidFill>
                    <a:srgbClr val="505B62"/>
                  </a:solidFill>
                  <a:latin typeface="Calibri"/>
                  <a:cs typeface="Arial" panose="020B0604020202020204" pitchFamily="34" charset="0"/>
                </a:rPr>
                <a:t>Belgium </a:t>
              </a:r>
            </a:p>
            <a:p>
              <a:pPr defTabSz="457189">
                <a:lnSpc>
                  <a:spcPct val="89000"/>
                </a:lnSpc>
                <a:buClr>
                  <a:srgbClr val="11687F"/>
                </a:buClr>
              </a:pPr>
              <a:r>
                <a:rPr lang="en-US" sz="700">
                  <a:solidFill>
                    <a:srgbClr val="8AA0A9"/>
                  </a:solidFill>
                  <a:latin typeface="Calibri"/>
                  <a:cs typeface="Arial" panose="020B0604020202020204" pitchFamily="34" charset="0"/>
                </a:rPr>
                <a:t>Hasselt (HQ + data center)</a:t>
              </a:r>
              <a:endParaRPr lang="en-US" sz="700" i="1">
                <a:solidFill>
                  <a:srgbClr val="8AA0A9"/>
                </a:solidFill>
                <a:latin typeface="Calibri"/>
                <a:cs typeface="Arial" panose="020B0604020202020204" pitchFamily="34" charset="0"/>
              </a:endParaRPr>
            </a:p>
            <a:p>
              <a:pPr defTabSz="457189">
                <a:lnSpc>
                  <a:spcPct val="89000"/>
                </a:lnSpc>
                <a:buClr>
                  <a:srgbClr val="11687F"/>
                </a:buClr>
              </a:pPr>
              <a:r>
                <a:rPr lang="en-US" sz="700">
                  <a:solidFill>
                    <a:srgbClr val="8AA0A9"/>
                  </a:solidFill>
                  <a:latin typeface="Calibri"/>
                  <a:cs typeface="Arial" panose="020B0604020202020204" pitchFamily="34" charset="0"/>
                </a:rPr>
                <a:t>Leuven</a:t>
              </a:r>
              <a:endParaRPr lang="en-US" sz="700" i="1">
                <a:solidFill>
                  <a:srgbClr val="8AA0A9"/>
                </a:solidFill>
                <a:latin typeface="Calibri"/>
                <a:cs typeface="Arial" panose="020B0604020202020204" pitchFamily="34" charset="0"/>
              </a:endParaRPr>
            </a:p>
            <a:p>
              <a:pPr defTabSz="457189">
                <a:lnSpc>
                  <a:spcPct val="89000"/>
                </a:lnSpc>
                <a:buClr>
                  <a:srgbClr val="11687F"/>
                </a:buClr>
              </a:pPr>
              <a:r>
                <a:rPr lang="en-US" sz="700">
                  <a:solidFill>
                    <a:srgbClr val="8AA0A9"/>
                  </a:solidFill>
                  <a:latin typeface="Calibri"/>
                  <a:cs typeface="Arial" panose="020B0604020202020204" pitchFamily="34" charset="0"/>
                </a:rPr>
                <a:t>Brussels</a:t>
              </a:r>
            </a:p>
            <a:p>
              <a:pPr defTabSz="457189">
                <a:lnSpc>
                  <a:spcPct val="89000"/>
                </a:lnSpc>
                <a:buClr>
                  <a:srgbClr val="11687F"/>
                </a:buClr>
              </a:pPr>
              <a:r>
                <a:rPr lang="en-US" sz="700">
                  <a:solidFill>
                    <a:srgbClr val="8AA0A9"/>
                  </a:solidFill>
                  <a:latin typeface="Calibri"/>
                  <a:cs typeface="Arial" panose="020B0604020202020204" pitchFamily="34" charset="0"/>
                </a:rPr>
                <a:t>Antwerp</a:t>
              </a:r>
            </a:p>
            <a:p>
              <a:pPr defTabSz="457189">
                <a:lnSpc>
                  <a:spcPct val="89000"/>
                </a:lnSpc>
                <a:buClr>
                  <a:srgbClr val="11687F"/>
                </a:buClr>
              </a:pPr>
              <a:r>
                <a:rPr lang="en-US" sz="700">
                  <a:solidFill>
                    <a:srgbClr val="8AA0A9"/>
                  </a:solidFill>
                  <a:latin typeface="Calibri"/>
                  <a:cs typeface="Arial" panose="020B0604020202020204" pitchFamily="34" charset="0"/>
                </a:rPr>
                <a:t>Ghent</a:t>
              </a:r>
            </a:p>
            <a:p>
              <a:pPr defTabSz="457189">
                <a:lnSpc>
                  <a:spcPct val="89000"/>
                </a:lnSpc>
                <a:buClr>
                  <a:srgbClr val="11687F"/>
                </a:buClr>
              </a:pPr>
              <a:r>
                <a:rPr lang="en-US" sz="700">
                  <a:solidFill>
                    <a:srgbClr val="8AA0A9"/>
                  </a:solidFill>
                  <a:latin typeface="Calibri"/>
                  <a:cs typeface="Arial" panose="020B0604020202020204" pitchFamily="34" charset="0"/>
                </a:rPr>
                <a:t>Liège</a:t>
              </a:r>
            </a:p>
            <a:p>
              <a:pPr defTabSz="457189">
                <a:lnSpc>
                  <a:spcPct val="89000"/>
                </a:lnSpc>
                <a:buClr>
                  <a:srgbClr val="11687F"/>
                </a:buClr>
              </a:pPr>
              <a:r>
                <a:rPr lang="en-US" sz="700">
                  <a:solidFill>
                    <a:srgbClr val="8AA0A9"/>
                  </a:solidFill>
                  <a:latin typeface="Calibri"/>
                  <a:cs typeface="Arial" panose="020B0604020202020204" pitchFamily="34" charset="0"/>
                </a:rPr>
                <a:t>Braine </a:t>
              </a:r>
              <a:r>
                <a:rPr lang="en-US" sz="700" err="1">
                  <a:solidFill>
                    <a:srgbClr val="8AA0A9"/>
                  </a:solidFill>
                  <a:latin typeface="Calibri"/>
                  <a:cs typeface="Arial" panose="020B0604020202020204" pitchFamily="34" charset="0"/>
                </a:rPr>
                <a:t>l’Alleud</a:t>
              </a:r>
              <a:endParaRPr lang="en-US" sz="700">
                <a:solidFill>
                  <a:srgbClr val="8AA0A9"/>
                </a:solidFill>
                <a:latin typeface="Calibri"/>
                <a:cs typeface="Arial" panose="020B0604020202020204" pitchFamily="34" charset="0"/>
              </a:endParaRPr>
            </a:p>
            <a:p>
              <a:pPr defTabSz="457189">
                <a:lnSpc>
                  <a:spcPct val="89000"/>
                </a:lnSpc>
                <a:buClr>
                  <a:srgbClr val="11687F"/>
                </a:buClr>
              </a:pPr>
              <a:endParaRPr lang="en-US" sz="700">
                <a:solidFill>
                  <a:srgbClr val="8AA0A9"/>
                </a:solidFill>
                <a:latin typeface="Calibri"/>
                <a:cs typeface="Arial" panose="020B0604020202020204" pitchFamily="34" charset="0"/>
              </a:endParaRPr>
            </a:p>
            <a:p>
              <a:pPr defTabSz="457189">
                <a:lnSpc>
                  <a:spcPct val="89000"/>
                </a:lnSpc>
                <a:buClr>
                  <a:srgbClr val="11687F"/>
                </a:buClr>
              </a:pPr>
              <a:r>
                <a:rPr lang="en-US" sz="700" b="1" cap="all">
                  <a:solidFill>
                    <a:srgbClr val="505B62"/>
                  </a:solidFill>
                  <a:latin typeface="Calibri"/>
                  <a:cs typeface="Arial" panose="020B0604020202020204" pitchFamily="34" charset="0"/>
                </a:rPr>
                <a:t>Luxembourg</a:t>
              </a:r>
              <a:endParaRPr lang="en-US" sz="700">
                <a:solidFill>
                  <a:srgbClr val="8AA0A9"/>
                </a:solidFill>
                <a:latin typeface="Calibri"/>
                <a:cs typeface="Arial" panose="020B0604020202020204" pitchFamily="34" charset="0"/>
              </a:endParaRPr>
            </a:p>
            <a:p>
              <a:pPr defTabSz="457189">
                <a:lnSpc>
                  <a:spcPct val="89000"/>
                </a:lnSpc>
                <a:buClr>
                  <a:srgbClr val="11687F"/>
                </a:buClr>
              </a:pPr>
              <a:r>
                <a:rPr lang="en-US" sz="700" err="1">
                  <a:solidFill>
                    <a:srgbClr val="8AA0A9"/>
                  </a:solidFill>
                  <a:latin typeface="Calibri"/>
                  <a:cs typeface="Arial" panose="020B0604020202020204" pitchFamily="34" charset="0"/>
                </a:rPr>
                <a:t>Weiswampach</a:t>
              </a:r>
              <a:endParaRPr lang="en-US" sz="700">
                <a:solidFill>
                  <a:srgbClr val="8AA0A9"/>
                </a:solidFill>
                <a:latin typeface="Calibri"/>
                <a:cs typeface="Arial" panose="020B0604020202020204" pitchFamily="34" charset="0"/>
              </a:endParaRPr>
            </a:p>
            <a:p>
              <a:pPr defTabSz="457189">
                <a:lnSpc>
                  <a:spcPct val="89000"/>
                </a:lnSpc>
                <a:buClr>
                  <a:srgbClr val="11687F"/>
                </a:buClr>
              </a:pPr>
              <a:r>
                <a:rPr lang="en-US" sz="700">
                  <a:solidFill>
                    <a:srgbClr val="8AA0A9"/>
                  </a:solidFill>
                  <a:latin typeface="Calibri"/>
                  <a:cs typeface="Arial" panose="020B0604020202020204" pitchFamily="34" charset="0"/>
                </a:rPr>
                <a:t>Luxembourg</a:t>
              </a:r>
            </a:p>
          </p:txBody>
        </p:sp>
        <p:sp>
          <p:nvSpPr>
            <p:cNvPr id="3" name="Rectangle 2">
              <a:extLst>
                <a:ext uri="{FF2B5EF4-FFF2-40B4-BE49-F238E27FC236}">
                  <a16:creationId xmlns:a16="http://schemas.microsoft.com/office/drawing/2014/main" id="{40879111-483C-8440-A34B-E6ADCB74688D}"/>
                </a:ext>
              </a:extLst>
            </p:cNvPr>
            <p:cNvSpPr/>
            <p:nvPr/>
          </p:nvSpPr>
          <p:spPr>
            <a:xfrm>
              <a:off x="424930" y="1123398"/>
              <a:ext cx="1621490" cy="1383085"/>
            </a:xfrm>
            <a:prstGeom prst="rect">
              <a:avLst/>
            </a:prstGeom>
            <a:noFill/>
            <a:ln>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a:solidFill>
                  <a:prstClr val="white"/>
                </a:solidFill>
                <a:latin typeface="Calibri"/>
              </a:endParaRPr>
            </a:p>
          </p:txBody>
        </p:sp>
        <p:sp>
          <p:nvSpPr>
            <p:cNvPr id="49" name="TextBox 48">
              <a:extLst>
                <a:ext uri="{FF2B5EF4-FFF2-40B4-BE49-F238E27FC236}">
                  <a16:creationId xmlns:a16="http://schemas.microsoft.com/office/drawing/2014/main" id="{80DF530D-08F9-2C4D-B033-9DD6CE172C25}"/>
                </a:ext>
              </a:extLst>
            </p:cNvPr>
            <p:cNvSpPr txBox="1"/>
            <p:nvPr/>
          </p:nvSpPr>
          <p:spPr>
            <a:xfrm>
              <a:off x="425773" y="848149"/>
              <a:ext cx="598665" cy="246221"/>
            </a:xfrm>
            <a:prstGeom prst="rect">
              <a:avLst/>
            </a:prstGeom>
            <a:noFill/>
          </p:spPr>
          <p:txBody>
            <a:bodyPr wrap="square" rtlCol="0">
              <a:spAutoFit/>
            </a:bodyPr>
            <a:lstStyle/>
            <a:p>
              <a:pPr defTabSz="457189"/>
              <a:r>
                <a:rPr lang="en-US" sz="1000" b="1">
                  <a:solidFill>
                    <a:srgbClr val="0098C3"/>
                  </a:solidFill>
                  <a:latin typeface="Calibri"/>
                  <a:cs typeface="Helvetica Light"/>
                </a:rPr>
                <a:t>1. HQ</a:t>
              </a:r>
            </a:p>
          </p:txBody>
        </p:sp>
      </p:grpSp>
      <p:grpSp>
        <p:nvGrpSpPr>
          <p:cNvPr id="54" name="Group 53">
            <a:extLst>
              <a:ext uri="{FF2B5EF4-FFF2-40B4-BE49-F238E27FC236}">
                <a16:creationId xmlns:a16="http://schemas.microsoft.com/office/drawing/2014/main" id="{944EEDFF-A561-994D-991B-17F0EBC22FAC}"/>
              </a:ext>
            </a:extLst>
          </p:cNvPr>
          <p:cNvGrpSpPr/>
          <p:nvPr/>
        </p:nvGrpSpPr>
        <p:grpSpPr>
          <a:xfrm>
            <a:off x="421198" y="2466176"/>
            <a:ext cx="1625223" cy="2583866"/>
            <a:chOff x="421197" y="2488288"/>
            <a:chExt cx="1625223" cy="2583866"/>
          </a:xfrm>
        </p:grpSpPr>
        <p:sp>
          <p:nvSpPr>
            <p:cNvPr id="107" name="Oval 106">
              <a:extLst>
                <a:ext uri="{FF2B5EF4-FFF2-40B4-BE49-F238E27FC236}">
                  <a16:creationId xmlns:a16="http://schemas.microsoft.com/office/drawing/2014/main" id="{88A69A81-47DE-F140-A322-AC4DCC9FF35B}"/>
                </a:ext>
              </a:extLst>
            </p:cNvPr>
            <p:cNvSpPr/>
            <p:nvPr/>
          </p:nvSpPr>
          <p:spPr>
            <a:xfrm>
              <a:off x="458538" y="3165677"/>
              <a:ext cx="65990" cy="65990"/>
            </a:xfrm>
            <a:prstGeom prst="ellipse">
              <a:avLst/>
            </a:prstGeom>
            <a:solidFill>
              <a:srgbClr val="EA323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GB">
                <a:solidFill>
                  <a:srgbClr val="FFFFFF"/>
                </a:solidFill>
                <a:latin typeface="Calibri"/>
              </a:endParaRPr>
            </a:p>
          </p:txBody>
        </p:sp>
        <p:sp>
          <p:nvSpPr>
            <p:cNvPr id="85" name="TextBox 84">
              <a:extLst>
                <a:ext uri="{FF2B5EF4-FFF2-40B4-BE49-F238E27FC236}">
                  <a16:creationId xmlns:a16="http://schemas.microsoft.com/office/drawing/2014/main" id="{555D521E-EDC5-5045-98EC-9791E8CF4D6A}"/>
                </a:ext>
              </a:extLst>
            </p:cNvPr>
            <p:cNvSpPr txBox="1"/>
            <p:nvPr/>
          </p:nvSpPr>
          <p:spPr>
            <a:xfrm>
              <a:off x="421197" y="2488288"/>
              <a:ext cx="1151197" cy="246221"/>
            </a:xfrm>
            <a:prstGeom prst="rect">
              <a:avLst/>
            </a:prstGeom>
            <a:noFill/>
          </p:spPr>
          <p:txBody>
            <a:bodyPr wrap="square" rtlCol="0">
              <a:spAutoFit/>
            </a:bodyPr>
            <a:lstStyle/>
            <a:p>
              <a:pPr defTabSz="457189"/>
              <a:r>
                <a:rPr lang="en-US" sz="1000" b="1" dirty="0">
                  <a:solidFill>
                    <a:srgbClr val="0098C3"/>
                  </a:solidFill>
                  <a:latin typeface="Calibri"/>
                  <a:cs typeface="Helvetica Light"/>
                </a:rPr>
                <a:t>2. Region North</a:t>
              </a:r>
            </a:p>
          </p:txBody>
        </p:sp>
        <p:sp>
          <p:nvSpPr>
            <p:cNvPr id="50" name="Rectangle 49">
              <a:extLst>
                <a:ext uri="{FF2B5EF4-FFF2-40B4-BE49-F238E27FC236}">
                  <a16:creationId xmlns:a16="http://schemas.microsoft.com/office/drawing/2014/main" id="{B8E9B298-25F5-5F48-8D23-3504003E4C14}"/>
                </a:ext>
              </a:extLst>
            </p:cNvPr>
            <p:cNvSpPr/>
            <p:nvPr/>
          </p:nvSpPr>
          <p:spPr>
            <a:xfrm>
              <a:off x="471273" y="2770562"/>
              <a:ext cx="1447062" cy="2301592"/>
            </a:xfrm>
            <a:prstGeom prst="rect">
              <a:avLst/>
            </a:prstGeom>
          </p:spPr>
          <p:txBody>
            <a:bodyPr wrap="square" lIns="91440" tIns="45720" rIns="91440" bIns="45720" anchor="t">
              <a:spAutoFit/>
            </a:bodyPr>
            <a:lstStyle/>
            <a:p>
              <a:pPr defTabSz="457189">
                <a:spcBef>
                  <a:spcPts val="1200"/>
                </a:spcBef>
                <a:buClr>
                  <a:srgbClr val="11687F"/>
                </a:buClr>
              </a:pPr>
              <a:r>
                <a:rPr lang="en-US" sz="700" b="1" cap="all" dirty="0">
                  <a:solidFill>
                    <a:srgbClr val="505B62"/>
                  </a:solidFill>
                  <a:latin typeface="Calibri"/>
                  <a:cs typeface="Arial"/>
                </a:rPr>
                <a:t>The Netherlands</a:t>
              </a:r>
            </a:p>
            <a:p>
              <a:pPr defTabSz="457189">
                <a:buClr>
                  <a:srgbClr val="11687F"/>
                </a:buClr>
              </a:pPr>
              <a:r>
                <a:rPr lang="en-US" sz="700" dirty="0" err="1">
                  <a:solidFill>
                    <a:srgbClr val="8AA0A9"/>
                  </a:solidFill>
                  <a:latin typeface="Calibri"/>
                  <a:cs typeface="Arial"/>
                </a:rPr>
                <a:t>Veenendaal</a:t>
              </a:r>
              <a:endParaRPr lang="en-US" sz="700" dirty="0">
                <a:solidFill>
                  <a:srgbClr val="8AA0A9"/>
                </a:solidFill>
                <a:latin typeface="Calibri"/>
                <a:cs typeface="Arial"/>
              </a:endParaRPr>
            </a:p>
            <a:p>
              <a:pPr defTabSz="457189">
                <a:buClr>
                  <a:srgbClr val="11687F"/>
                </a:buClr>
              </a:pPr>
              <a:r>
                <a:rPr lang="en-US" sz="700" dirty="0">
                  <a:solidFill>
                    <a:srgbClr val="8AA0A9"/>
                  </a:solidFill>
                  <a:latin typeface="Calibri"/>
                  <a:cs typeface="Arial"/>
                </a:rPr>
                <a:t>Eindhoven</a:t>
              </a:r>
              <a:br>
                <a:rPr lang="en-US" sz="700" dirty="0">
                  <a:solidFill>
                    <a:srgbClr val="8AA0A9"/>
                  </a:solidFill>
                  <a:latin typeface="Calibri"/>
                  <a:cs typeface="Arial"/>
                </a:rPr>
              </a:br>
              <a:r>
                <a:rPr lang="en-US" sz="700" dirty="0" err="1">
                  <a:solidFill>
                    <a:srgbClr val="8AA0A9"/>
                  </a:solidFill>
                  <a:latin typeface="Calibri"/>
                  <a:cs typeface="Arial"/>
                </a:rPr>
                <a:t>Geleen</a:t>
              </a:r>
              <a:r>
                <a:rPr lang="en-US" sz="700" dirty="0">
                  <a:solidFill>
                    <a:srgbClr val="8AA0A9"/>
                  </a:solidFill>
                  <a:latin typeface="Calibri"/>
                  <a:cs typeface="Arial"/>
                </a:rPr>
                <a:t> (data center)</a:t>
              </a:r>
            </a:p>
            <a:p>
              <a:pPr defTabSz="457189"/>
              <a:r>
                <a:rPr lang="en-GB" sz="700" dirty="0">
                  <a:solidFill>
                    <a:srgbClr val="8AA0A9"/>
                  </a:solidFill>
                  <a:latin typeface="Calibri"/>
                </a:rPr>
                <a:t>Zoetermeer</a:t>
              </a:r>
              <a:endParaRPr lang="en-GB" sz="700" dirty="0">
                <a:solidFill>
                  <a:srgbClr val="8AA0A9"/>
                </a:solidFill>
                <a:latin typeface="Calibri"/>
                <a:cs typeface="Calibri"/>
              </a:endParaRPr>
            </a:p>
            <a:p>
              <a:pPr defTabSz="457189"/>
              <a:r>
                <a:rPr lang="en-GB" sz="700" dirty="0">
                  <a:solidFill>
                    <a:srgbClr val="8AA0A9"/>
                  </a:solidFill>
                  <a:latin typeface="Calibri"/>
                </a:rPr>
                <a:t>Groningen</a:t>
              </a:r>
              <a:endParaRPr lang="en-GB" sz="700" dirty="0">
                <a:solidFill>
                  <a:srgbClr val="8AA0A9"/>
                </a:solidFill>
                <a:latin typeface="Calibri"/>
                <a:cs typeface="Calibri"/>
              </a:endParaRPr>
            </a:p>
            <a:p>
              <a:pPr defTabSz="457189"/>
              <a:r>
                <a:rPr lang="en-GB" sz="700" dirty="0">
                  <a:solidFill>
                    <a:srgbClr val="8AA0A9"/>
                  </a:solidFill>
                  <a:latin typeface="Calibri"/>
                  <a:cs typeface="Arial"/>
                </a:rPr>
                <a:t>Utrecht</a:t>
              </a:r>
              <a:endParaRPr lang="en-US" sz="700" dirty="0">
                <a:solidFill>
                  <a:srgbClr val="8AA0A9"/>
                </a:solidFill>
                <a:latin typeface="Calibri"/>
                <a:cs typeface="Arial"/>
              </a:endParaRPr>
            </a:p>
            <a:p>
              <a:pPr defTabSz="457189">
                <a:lnSpc>
                  <a:spcPct val="150000"/>
                </a:lnSpc>
              </a:pPr>
              <a:r>
                <a:rPr lang="en-US" sz="700" b="1" cap="all" dirty="0">
                  <a:solidFill>
                    <a:srgbClr val="505B62"/>
                  </a:solidFill>
                  <a:latin typeface="Calibri"/>
                  <a:cs typeface="Arial"/>
                </a:rPr>
                <a:t>Germany</a:t>
              </a:r>
            </a:p>
            <a:p>
              <a:pPr defTabSz="457189"/>
              <a:r>
                <a:rPr lang="en-US" sz="700" dirty="0">
                  <a:solidFill>
                    <a:srgbClr val="8AA0A9"/>
                  </a:solidFill>
                  <a:latin typeface="Calibri"/>
                  <a:ea typeface="+mn-lt"/>
                  <a:cs typeface="Arial"/>
                </a:rPr>
                <a:t>Munich</a:t>
              </a:r>
              <a:endParaRPr lang="en-US" dirty="0">
                <a:solidFill>
                  <a:srgbClr val="232628"/>
                </a:solidFill>
                <a:latin typeface="Calibri"/>
              </a:endParaRPr>
            </a:p>
            <a:p>
              <a:pPr defTabSz="457189">
                <a:lnSpc>
                  <a:spcPct val="89000"/>
                </a:lnSpc>
                <a:buClr>
                  <a:srgbClr val="11687F"/>
                </a:buClr>
              </a:pPr>
              <a:r>
                <a:rPr lang="nl-BE" sz="700" dirty="0">
                  <a:solidFill>
                    <a:srgbClr val="8AA0A9"/>
                  </a:solidFill>
                  <a:latin typeface="Calibri"/>
                  <a:cs typeface="Arial"/>
                </a:rPr>
                <a:t>Frankfurt (</a:t>
              </a:r>
              <a:r>
                <a:rPr lang="nl-BE" sz="700" dirty="0" err="1">
                  <a:solidFill>
                    <a:srgbClr val="8AA0A9"/>
                  </a:solidFill>
                  <a:latin typeface="Calibri"/>
                  <a:cs typeface="Arial"/>
                </a:rPr>
                <a:t>Neu-Isenburg</a:t>
              </a:r>
              <a:r>
                <a:rPr lang="nl-BE" sz="700" dirty="0">
                  <a:solidFill>
                    <a:srgbClr val="8AA0A9"/>
                  </a:solidFill>
                  <a:latin typeface="Calibri"/>
                  <a:cs typeface="Arial"/>
                </a:rPr>
                <a:t>)</a:t>
              </a:r>
            </a:p>
            <a:p>
              <a:pPr defTabSz="457189">
                <a:lnSpc>
                  <a:spcPct val="89000"/>
                </a:lnSpc>
                <a:buClr>
                  <a:srgbClr val="11687F"/>
                </a:buClr>
              </a:pPr>
              <a:r>
                <a:rPr lang="nl-BE" sz="700" dirty="0">
                  <a:solidFill>
                    <a:srgbClr val="8AA0A9"/>
                  </a:solidFill>
                  <a:latin typeface="Calibri"/>
                  <a:cs typeface="Arial"/>
                </a:rPr>
                <a:t>Cologne</a:t>
              </a:r>
            </a:p>
            <a:p>
              <a:pPr defTabSz="457189">
                <a:lnSpc>
                  <a:spcPct val="89000"/>
                </a:lnSpc>
                <a:buClr>
                  <a:srgbClr val="11687F"/>
                </a:buClr>
              </a:pPr>
              <a:r>
                <a:rPr lang="nl-BE" sz="700" dirty="0" err="1">
                  <a:solidFill>
                    <a:srgbClr val="8AA0A9"/>
                  </a:solidFill>
                  <a:latin typeface="Calibri"/>
                  <a:cs typeface="Arial"/>
                </a:rPr>
                <a:t>Nuremberg</a:t>
              </a:r>
              <a:endParaRPr lang="nl-BE" sz="700" dirty="0">
                <a:solidFill>
                  <a:srgbClr val="8AA0A9"/>
                </a:solidFill>
                <a:latin typeface="Calibri"/>
                <a:cs typeface="Arial"/>
              </a:endParaRPr>
            </a:p>
            <a:p>
              <a:pPr defTabSz="457189">
                <a:lnSpc>
                  <a:spcPct val="150000"/>
                </a:lnSpc>
                <a:buClr>
                  <a:srgbClr val="11687F"/>
                </a:buClr>
              </a:pPr>
              <a:r>
                <a:rPr lang="en-US" sz="700" b="1" cap="all" dirty="0">
                  <a:solidFill>
                    <a:srgbClr val="505B62"/>
                  </a:solidFill>
                  <a:latin typeface="Calibri"/>
                  <a:cs typeface="Arial"/>
                </a:rPr>
                <a:t>Austria</a:t>
              </a:r>
            </a:p>
            <a:p>
              <a:pPr defTabSz="457189">
                <a:lnSpc>
                  <a:spcPct val="89000"/>
                </a:lnSpc>
                <a:buClr>
                  <a:srgbClr val="11687F"/>
                </a:buClr>
              </a:pPr>
              <a:r>
                <a:rPr lang="en-US" sz="700" dirty="0">
                  <a:solidFill>
                    <a:srgbClr val="8AA0A9"/>
                  </a:solidFill>
                  <a:latin typeface="Calibri"/>
                  <a:cs typeface="Arial"/>
                </a:rPr>
                <a:t>Vienna</a:t>
              </a:r>
            </a:p>
            <a:p>
              <a:pPr defTabSz="457189">
                <a:lnSpc>
                  <a:spcPct val="89000"/>
                </a:lnSpc>
                <a:buClr>
                  <a:srgbClr val="11687F"/>
                </a:buClr>
              </a:pPr>
              <a:r>
                <a:rPr lang="en-US" sz="700" dirty="0" err="1">
                  <a:solidFill>
                    <a:srgbClr val="8AA0A9"/>
                  </a:solidFill>
                  <a:latin typeface="Calibri"/>
                  <a:cs typeface="Arial"/>
                </a:rPr>
                <a:t>Neulengbach</a:t>
              </a:r>
              <a:endParaRPr lang="en-US" sz="700" dirty="0">
                <a:solidFill>
                  <a:srgbClr val="8AA0A9"/>
                </a:solidFill>
                <a:latin typeface="Calibri"/>
                <a:cs typeface="Arial"/>
              </a:endParaRPr>
            </a:p>
            <a:p>
              <a:pPr defTabSz="457189">
                <a:lnSpc>
                  <a:spcPct val="89000"/>
                </a:lnSpc>
                <a:buClr>
                  <a:srgbClr val="11687F"/>
                </a:buClr>
              </a:pPr>
              <a:r>
                <a:rPr lang="en-US" sz="700" dirty="0">
                  <a:solidFill>
                    <a:srgbClr val="8AA0A9"/>
                  </a:solidFill>
                  <a:latin typeface="Calibri"/>
                  <a:cs typeface="Arial"/>
                </a:rPr>
                <a:t>Graz</a:t>
              </a:r>
            </a:p>
            <a:p>
              <a:pPr defTabSz="457189">
                <a:lnSpc>
                  <a:spcPct val="150000"/>
                </a:lnSpc>
                <a:buClr>
                  <a:srgbClr val="11687F"/>
                </a:buClr>
              </a:pPr>
              <a:r>
                <a:rPr lang="en-US" sz="700" b="1" cap="all" dirty="0">
                  <a:solidFill>
                    <a:srgbClr val="505B62"/>
                  </a:solidFill>
                  <a:latin typeface="Calibri"/>
                  <a:cs typeface="Arial"/>
                </a:rPr>
                <a:t>Sweden</a:t>
              </a:r>
            </a:p>
            <a:p>
              <a:pPr defTabSz="457189">
                <a:lnSpc>
                  <a:spcPct val="89000"/>
                </a:lnSpc>
                <a:buClr>
                  <a:srgbClr val="11687F"/>
                </a:buClr>
              </a:pPr>
              <a:r>
                <a:rPr lang="en-US" sz="700" dirty="0">
                  <a:solidFill>
                    <a:srgbClr val="8AA0A9"/>
                  </a:solidFill>
                  <a:latin typeface="Calibri"/>
                  <a:cs typeface="Arial"/>
                </a:rPr>
                <a:t>Linköping</a:t>
              </a:r>
            </a:p>
            <a:p>
              <a:pPr defTabSz="457189">
                <a:lnSpc>
                  <a:spcPct val="89000"/>
                </a:lnSpc>
                <a:buClr>
                  <a:srgbClr val="11687F"/>
                </a:buClr>
              </a:pPr>
              <a:r>
                <a:rPr lang="en-US" sz="700" dirty="0" err="1">
                  <a:solidFill>
                    <a:srgbClr val="8AA0A9"/>
                  </a:solidFill>
                  <a:latin typeface="Calibri"/>
                  <a:cs typeface="Arial"/>
                </a:rPr>
                <a:t>Luleå</a:t>
              </a:r>
              <a:endParaRPr lang="en-US" sz="700" dirty="0">
                <a:solidFill>
                  <a:srgbClr val="8AA0A9"/>
                </a:solidFill>
                <a:latin typeface="Calibri"/>
                <a:cs typeface="Arial"/>
              </a:endParaRPr>
            </a:p>
            <a:p>
              <a:pPr defTabSz="457189">
                <a:lnSpc>
                  <a:spcPct val="89000"/>
                </a:lnSpc>
                <a:buClr>
                  <a:srgbClr val="11687F"/>
                </a:buClr>
              </a:pPr>
              <a:r>
                <a:rPr lang="en-US" sz="700" dirty="0">
                  <a:solidFill>
                    <a:srgbClr val="8AA0A9"/>
                  </a:solidFill>
                  <a:latin typeface="Calibri"/>
                  <a:cs typeface="Arial"/>
                </a:rPr>
                <a:t>Stockholm</a:t>
              </a:r>
            </a:p>
          </p:txBody>
        </p:sp>
        <p:sp>
          <p:nvSpPr>
            <p:cNvPr id="87" name="Rectangle 86">
              <a:extLst>
                <a:ext uri="{FF2B5EF4-FFF2-40B4-BE49-F238E27FC236}">
                  <a16:creationId xmlns:a16="http://schemas.microsoft.com/office/drawing/2014/main" id="{481138EE-5303-1B48-B582-FFE018336CCD}"/>
                </a:ext>
              </a:extLst>
            </p:cNvPr>
            <p:cNvSpPr/>
            <p:nvPr/>
          </p:nvSpPr>
          <p:spPr>
            <a:xfrm>
              <a:off x="424930" y="2737573"/>
              <a:ext cx="1621490" cy="2333907"/>
            </a:xfrm>
            <a:prstGeom prst="rect">
              <a:avLst/>
            </a:prstGeom>
            <a:noFill/>
            <a:ln>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a:solidFill>
                  <a:prstClr val="white"/>
                </a:solidFill>
                <a:latin typeface="Calibri"/>
              </a:endParaRPr>
            </a:p>
          </p:txBody>
        </p:sp>
      </p:grpSp>
      <p:grpSp>
        <p:nvGrpSpPr>
          <p:cNvPr id="53" name="Group 52">
            <a:extLst>
              <a:ext uri="{FF2B5EF4-FFF2-40B4-BE49-F238E27FC236}">
                <a16:creationId xmlns:a16="http://schemas.microsoft.com/office/drawing/2014/main" id="{9727DCA2-0C7B-CF44-B3CA-2C0D68BCBC79}"/>
              </a:ext>
            </a:extLst>
          </p:cNvPr>
          <p:cNvGrpSpPr/>
          <p:nvPr/>
        </p:nvGrpSpPr>
        <p:grpSpPr>
          <a:xfrm>
            <a:off x="2189337" y="778005"/>
            <a:ext cx="1363386" cy="1672639"/>
            <a:chOff x="2189337" y="850538"/>
            <a:chExt cx="1363386" cy="1672639"/>
          </a:xfrm>
        </p:grpSpPr>
        <p:sp>
          <p:nvSpPr>
            <p:cNvPr id="110" name="Rectangle 109">
              <a:extLst>
                <a:ext uri="{FF2B5EF4-FFF2-40B4-BE49-F238E27FC236}">
                  <a16:creationId xmlns:a16="http://schemas.microsoft.com/office/drawing/2014/main" id="{936311C9-BE5F-3F4F-AA47-4AB486418474}"/>
                </a:ext>
              </a:extLst>
            </p:cNvPr>
            <p:cNvSpPr/>
            <p:nvPr/>
          </p:nvSpPr>
          <p:spPr>
            <a:xfrm>
              <a:off x="2260859" y="1160945"/>
              <a:ext cx="1277052" cy="1362232"/>
            </a:xfrm>
            <a:prstGeom prst="rect">
              <a:avLst/>
            </a:prstGeom>
          </p:spPr>
          <p:txBody>
            <a:bodyPr wrap="square" lIns="91440" tIns="45720" rIns="91440" bIns="45720" anchor="t">
              <a:spAutoFit/>
            </a:bodyPr>
            <a:lstStyle/>
            <a:p>
              <a:pPr defTabSz="457189">
                <a:spcBef>
                  <a:spcPts val="1200"/>
                </a:spcBef>
                <a:buClr>
                  <a:srgbClr val="11687F"/>
                </a:buClr>
              </a:pPr>
              <a:r>
                <a:rPr lang="en-US" sz="700" b="1" cap="all" dirty="0">
                  <a:solidFill>
                    <a:srgbClr val="505B62"/>
                  </a:solidFill>
                  <a:latin typeface="Calibri"/>
                  <a:cs typeface="Arial"/>
                </a:rPr>
                <a:t>Romania</a:t>
              </a:r>
              <a:br>
                <a:rPr lang="en-US" sz="700" b="1" cap="all" dirty="0">
                  <a:solidFill>
                    <a:srgbClr val="505B62"/>
                  </a:solidFill>
                  <a:latin typeface="Calibri"/>
                  <a:cs typeface="Arial"/>
                </a:rPr>
              </a:br>
              <a:r>
                <a:rPr lang="en-US" sz="700" dirty="0">
                  <a:solidFill>
                    <a:srgbClr val="98A8AB"/>
                  </a:solidFill>
                  <a:latin typeface="Calibri"/>
                </a:rPr>
                <a:t>Bucharest</a:t>
              </a:r>
              <a:endParaRPr lang="en-US" sz="700" dirty="0">
                <a:solidFill>
                  <a:srgbClr val="98A8AB"/>
                </a:solidFill>
                <a:latin typeface="Calibri"/>
                <a:cs typeface="Calibri"/>
              </a:endParaRPr>
            </a:p>
            <a:p>
              <a:pPr defTabSz="457189">
                <a:lnSpc>
                  <a:spcPct val="89000"/>
                </a:lnSpc>
                <a:buClr>
                  <a:srgbClr val="11687F"/>
                </a:buClr>
              </a:pPr>
              <a:r>
                <a:rPr lang="en-US" sz="700" dirty="0" err="1">
                  <a:solidFill>
                    <a:srgbClr val="98A8AB"/>
                  </a:solidFill>
                  <a:latin typeface="Calibri"/>
                  <a:cs typeface="Arial" panose="020B0604020202020204" pitchFamily="34" charset="0"/>
                </a:rPr>
                <a:t>Ia</a:t>
              </a:r>
              <a:r>
                <a:rPr lang="en-US" sz="700" dirty="0" err="1">
                  <a:solidFill>
                    <a:srgbClr val="98A8AB"/>
                  </a:solidFill>
                  <a:latin typeface="Calibri"/>
                </a:rPr>
                <a:t>ş</a:t>
              </a:r>
              <a:r>
                <a:rPr lang="en-US" sz="700" dirty="0" err="1">
                  <a:solidFill>
                    <a:srgbClr val="98A8AB"/>
                  </a:solidFill>
                  <a:latin typeface="Calibri"/>
                  <a:cs typeface="Arial" panose="020B0604020202020204" pitchFamily="34" charset="0"/>
                </a:rPr>
                <a:t>i</a:t>
              </a:r>
              <a:endParaRPr lang="en-US" sz="700" dirty="0">
                <a:solidFill>
                  <a:srgbClr val="98A8AB"/>
                </a:solidFill>
                <a:latin typeface="Calibri"/>
                <a:cs typeface="Arial" panose="020B0604020202020204" pitchFamily="34" charset="0"/>
              </a:endParaRPr>
            </a:p>
            <a:p>
              <a:pPr defTabSz="457189">
                <a:lnSpc>
                  <a:spcPct val="89000"/>
                </a:lnSpc>
                <a:buClr>
                  <a:srgbClr val="11687F"/>
                </a:buClr>
              </a:pPr>
              <a:endParaRPr lang="en-US" sz="700" dirty="0">
                <a:solidFill>
                  <a:srgbClr val="98A8AB"/>
                </a:solidFill>
                <a:latin typeface="Calibri"/>
                <a:cs typeface="Arial" panose="020B0604020202020204" pitchFamily="34" charset="0"/>
              </a:endParaRPr>
            </a:p>
            <a:p>
              <a:pPr defTabSz="457189">
                <a:lnSpc>
                  <a:spcPct val="89000"/>
                </a:lnSpc>
                <a:buClr>
                  <a:srgbClr val="11687F"/>
                </a:buClr>
              </a:pPr>
              <a:r>
                <a:rPr lang="en-US" sz="700" b="1" cap="all" dirty="0" err="1">
                  <a:solidFill>
                    <a:srgbClr val="505B62"/>
                  </a:solidFill>
                  <a:latin typeface="Calibri"/>
                  <a:cs typeface="Arial"/>
                </a:rPr>
                <a:t>MoLdOva</a:t>
              </a:r>
              <a:r>
                <a:rPr lang="en-US" sz="700" dirty="0">
                  <a:solidFill>
                    <a:srgbClr val="8AA0A9"/>
                  </a:solidFill>
                  <a:latin typeface="Calibri"/>
                  <a:cs typeface="Arial"/>
                </a:rPr>
                <a:t> </a:t>
              </a:r>
            </a:p>
            <a:p>
              <a:pPr defTabSz="457189">
                <a:lnSpc>
                  <a:spcPct val="89000"/>
                </a:lnSpc>
                <a:buClr>
                  <a:srgbClr val="11687F"/>
                </a:buClr>
              </a:pPr>
              <a:r>
                <a:rPr lang="en-US" sz="700" dirty="0" err="1">
                  <a:solidFill>
                    <a:srgbClr val="98A8AB"/>
                  </a:solidFill>
                  <a:latin typeface="Calibri"/>
                  <a:cs typeface="Arial" panose="020B0604020202020204" pitchFamily="34" charset="0"/>
                </a:rPr>
                <a:t>Chișinău</a:t>
              </a:r>
              <a:br>
                <a:rPr lang="en-US" sz="700" dirty="0">
                  <a:solidFill>
                    <a:srgbClr val="98A8AB"/>
                  </a:solidFill>
                  <a:latin typeface="Calibri"/>
                  <a:cs typeface="Arial" panose="020B0604020202020204" pitchFamily="34" charset="0"/>
                </a:rPr>
              </a:br>
              <a:br>
                <a:rPr lang="en-US" sz="700" dirty="0">
                  <a:solidFill>
                    <a:srgbClr val="98A8AB"/>
                  </a:solidFill>
                  <a:latin typeface="Calibri"/>
                  <a:cs typeface="Arial" panose="020B0604020202020204" pitchFamily="34" charset="0"/>
                </a:rPr>
              </a:br>
              <a:r>
                <a:rPr lang="en-US" sz="700" b="1" cap="all" dirty="0">
                  <a:solidFill>
                    <a:srgbClr val="505B62"/>
                  </a:solidFill>
                  <a:latin typeface="Calibri"/>
                  <a:cs typeface="Arial"/>
                </a:rPr>
                <a:t>Czech Republic</a:t>
              </a:r>
            </a:p>
            <a:p>
              <a:pPr defTabSz="457189">
                <a:lnSpc>
                  <a:spcPct val="89000"/>
                </a:lnSpc>
                <a:buClr>
                  <a:srgbClr val="11687F"/>
                </a:buClr>
              </a:pPr>
              <a:r>
                <a:rPr lang="en-US" sz="700" dirty="0">
                  <a:solidFill>
                    <a:srgbClr val="8AA0A9"/>
                  </a:solidFill>
                  <a:latin typeface="Calibri"/>
                  <a:cs typeface="Arial"/>
                </a:rPr>
                <a:t>Prague</a:t>
              </a:r>
            </a:p>
            <a:p>
              <a:pPr defTabSz="457189">
                <a:lnSpc>
                  <a:spcPct val="89000"/>
                </a:lnSpc>
                <a:buClr>
                  <a:srgbClr val="11687F"/>
                </a:buClr>
              </a:pPr>
              <a:r>
                <a:rPr lang="en-US" sz="700" dirty="0">
                  <a:solidFill>
                    <a:srgbClr val="8AA0A9"/>
                  </a:solidFill>
                  <a:latin typeface="Calibri"/>
                  <a:cs typeface="Arial"/>
                </a:rPr>
                <a:t>Olomouc </a:t>
              </a:r>
            </a:p>
            <a:p>
              <a:pPr defTabSz="457189">
                <a:lnSpc>
                  <a:spcPct val="89000"/>
                </a:lnSpc>
                <a:buClr>
                  <a:srgbClr val="11687F"/>
                </a:buClr>
              </a:pPr>
              <a:endParaRPr lang="en-US" sz="700" dirty="0">
                <a:solidFill>
                  <a:srgbClr val="8AA0A9"/>
                </a:solidFill>
                <a:latin typeface="Calibri"/>
                <a:cs typeface="Arial" panose="020B0604020202020204" pitchFamily="34" charset="0"/>
              </a:endParaRPr>
            </a:p>
            <a:p>
              <a:pPr defTabSz="457189">
                <a:lnSpc>
                  <a:spcPct val="89000"/>
                </a:lnSpc>
                <a:buClr>
                  <a:srgbClr val="11687F"/>
                </a:buClr>
              </a:pPr>
              <a:r>
                <a:rPr lang="en-US" sz="700" b="1" cap="all" dirty="0" err="1">
                  <a:solidFill>
                    <a:srgbClr val="505B62"/>
                  </a:solidFill>
                  <a:latin typeface="Calibri"/>
                  <a:cs typeface="Arial"/>
                </a:rPr>
                <a:t>slovakia</a:t>
              </a:r>
              <a:r>
                <a:rPr lang="en-US" sz="700" b="1" cap="all" dirty="0">
                  <a:solidFill>
                    <a:srgbClr val="505B62"/>
                  </a:solidFill>
                  <a:latin typeface="Calibri"/>
                  <a:cs typeface="Arial"/>
                </a:rPr>
                <a:t> </a:t>
              </a:r>
              <a:endParaRPr lang="en-US" sz="700" b="1" cap="all" dirty="0">
                <a:solidFill>
                  <a:srgbClr val="505B62"/>
                </a:solidFill>
                <a:latin typeface="Calibri"/>
                <a:cs typeface="Arial" panose="020B0604020202020204" pitchFamily="34" charset="0"/>
              </a:endParaRPr>
            </a:p>
            <a:p>
              <a:pPr defTabSz="457189">
                <a:lnSpc>
                  <a:spcPct val="89000"/>
                </a:lnSpc>
                <a:buClr>
                  <a:srgbClr val="11687F"/>
                </a:buClr>
              </a:pPr>
              <a:r>
                <a:rPr lang="en-US" sz="700" dirty="0">
                  <a:solidFill>
                    <a:srgbClr val="8AA0A9"/>
                  </a:solidFill>
                  <a:latin typeface="Calibri"/>
                  <a:cs typeface="Arial"/>
                </a:rPr>
                <a:t>Bratislava</a:t>
              </a:r>
            </a:p>
          </p:txBody>
        </p:sp>
        <p:sp>
          <p:nvSpPr>
            <p:cNvPr id="88" name="TextBox 87">
              <a:extLst>
                <a:ext uri="{FF2B5EF4-FFF2-40B4-BE49-F238E27FC236}">
                  <a16:creationId xmlns:a16="http://schemas.microsoft.com/office/drawing/2014/main" id="{5110A589-1C4E-8B48-A77F-6E3CD552F0DE}"/>
                </a:ext>
              </a:extLst>
            </p:cNvPr>
            <p:cNvSpPr txBox="1"/>
            <p:nvPr/>
          </p:nvSpPr>
          <p:spPr>
            <a:xfrm>
              <a:off x="2189337" y="850538"/>
              <a:ext cx="972165" cy="246221"/>
            </a:xfrm>
            <a:prstGeom prst="rect">
              <a:avLst/>
            </a:prstGeom>
            <a:noFill/>
          </p:spPr>
          <p:txBody>
            <a:bodyPr wrap="square" rtlCol="0">
              <a:spAutoFit/>
            </a:bodyPr>
            <a:lstStyle/>
            <a:p>
              <a:pPr defTabSz="457189"/>
              <a:r>
                <a:rPr lang="en-US" sz="1000" b="1">
                  <a:solidFill>
                    <a:srgbClr val="0098C3"/>
                  </a:solidFill>
                  <a:latin typeface="Calibri"/>
                  <a:cs typeface="Helvetica Light"/>
                </a:rPr>
                <a:t>3. Region East</a:t>
              </a:r>
            </a:p>
          </p:txBody>
        </p:sp>
        <p:sp>
          <p:nvSpPr>
            <p:cNvPr id="89" name="Rectangle 88">
              <a:extLst>
                <a:ext uri="{FF2B5EF4-FFF2-40B4-BE49-F238E27FC236}">
                  <a16:creationId xmlns:a16="http://schemas.microsoft.com/office/drawing/2014/main" id="{5F19E3CB-5E25-3547-A54C-122D841B1312}"/>
                </a:ext>
              </a:extLst>
            </p:cNvPr>
            <p:cNvSpPr/>
            <p:nvPr/>
          </p:nvSpPr>
          <p:spPr>
            <a:xfrm>
              <a:off x="2189337" y="1118770"/>
              <a:ext cx="1363386" cy="1387713"/>
            </a:xfrm>
            <a:prstGeom prst="rect">
              <a:avLst/>
            </a:prstGeom>
            <a:noFill/>
            <a:ln>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a:solidFill>
                  <a:prstClr val="white"/>
                </a:solidFill>
                <a:latin typeface="Calibri"/>
              </a:endParaRPr>
            </a:p>
          </p:txBody>
        </p:sp>
      </p:grpSp>
      <p:grpSp>
        <p:nvGrpSpPr>
          <p:cNvPr id="55" name="Group 54">
            <a:extLst>
              <a:ext uri="{FF2B5EF4-FFF2-40B4-BE49-F238E27FC236}">
                <a16:creationId xmlns:a16="http://schemas.microsoft.com/office/drawing/2014/main" id="{42DED162-1C60-D14B-B1ED-C267CF119D20}"/>
              </a:ext>
            </a:extLst>
          </p:cNvPr>
          <p:cNvGrpSpPr/>
          <p:nvPr/>
        </p:nvGrpSpPr>
        <p:grpSpPr>
          <a:xfrm>
            <a:off x="2183900" y="2464835"/>
            <a:ext cx="1373254" cy="846414"/>
            <a:chOff x="2183899" y="2921358"/>
            <a:chExt cx="1373254" cy="846414"/>
          </a:xfrm>
        </p:grpSpPr>
        <p:sp>
          <p:nvSpPr>
            <p:cNvPr id="90" name="TextBox 89">
              <a:extLst>
                <a:ext uri="{FF2B5EF4-FFF2-40B4-BE49-F238E27FC236}">
                  <a16:creationId xmlns:a16="http://schemas.microsoft.com/office/drawing/2014/main" id="{8DBDF868-728F-EA4D-953E-C0657EC606C3}"/>
                </a:ext>
              </a:extLst>
            </p:cNvPr>
            <p:cNvSpPr txBox="1"/>
            <p:nvPr/>
          </p:nvSpPr>
          <p:spPr>
            <a:xfrm>
              <a:off x="2183899" y="2921358"/>
              <a:ext cx="633084" cy="246221"/>
            </a:xfrm>
            <a:prstGeom prst="rect">
              <a:avLst/>
            </a:prstGeom>
            <a:noFill/>
          </p:spPr>
          <p:txBody>
            <a:bodyPr wrap="square" rtlCol="0">
              <a:spAutoFit/>
            </a:bodyPr>
            <a:lstStyle/>
            <a:p>
              <a:pPr defTabSz="457189"/>
              <a:r>
                <a:rPr lang="en-US" sz="1000" b="1" dirty="0">
                  <a:solidFill>
                    <a:srgbClr val="0098C3"/>
                  </a:solidFill>
                  <a:latin typeface="Calibri"/>
                  <a:cs typeface="Helvetica Light"/>
                </a:rPr>
                <a:t>4. Italy</a:t>
              </a:r>
            </a:p>
          </p:txBody>
        </p:sp>
        <p:sp>
          <p:nvSpPr>
            <p:cNvPr id="91" name="Rectangle 90">
              <a:extLst>
                <a:ext uri="{FF2B5EF4-FFF2-40B4-BE49-F238E27FC236}">
                  <a16:creationId xmlns:a16="http://schemas.microsoft.com/office/drawing/2014/main" id="{38E1F3CC-FB5B-DB44-B3A3-FDC990006613}"/>
                </a:ext>
              </a:extLst>
            </p:cNvPr>
            <p:cNvSpPr/>
            <p:nvPr/>
          </p:nvSpPr>
          <p:spPr>
            <a:xfrm>
              <a:off x="2251354" y="3215879"/>
              <a:ext cx="718746" cy="475771"/>
            </a:xfrm>
            <a:prstGeom prst="rect">
              <a:avLst/>
            </a:prstGeom>
          </p:spPr>
          <p:txBody>
            <a:bodyPr wrap="square">
              <a:spAutoFit/>
            </a:bodyPr>
            <a:lstStyle/>
            <a:p>
              <a:pPr defTabSz="457189">
                <a:lnSpc>
                  <a:spcPct val="89000"/>
                </a:lnSpc>
                <a:buClr>
                  <a:srgbClr val="11687F"/>
                </a:buClr>
              </a:pPr>
              <a:r>
                <a:rPr lang="en-US" sz="700" dirty="0">
                  <a:solidFill>
                    <a:srgbClr val="8AA0A9"/>
                  </a:solidFill>
                  <a:latin typeface="Calibri"/>
                  <a:cs typeface="Arial" panose="020B0604020202020204" pitchFamily="34" charset="0"/>
                </a:rPr>
                <a:t>Milan</a:t>
              </a:r>
            </a:p>
            <a:p>
              <a:pPr defTabSz="457189">
                <a:lnSpc>
                  <a:spcPct val="89000"/>
                </a:lnSpc>
                <a:buClr>
                  <a:srgbClr val="11687F"/>
                </a:buClr>
              </a:pPr>
              <a:r>
                <a:rPr lang="en-US" sz="700" dirty="0">
                  <a:solidFill>
                    <a:srgbClr val="8AA0A9"/>
                  </a:solidFill>
                  <a:latin typeface="Calibri"/>
                  <a:cs typeface="Arial" panose="020B0604020202020204" pitchFamily="34" charset="0"/>
                </a:rPr>
                <a:t>Gallarate</a:t>
              </a:r>
            </a:p>
            <a:p>
              <a:pPr defTabSz="457189">
                <a:lnSpc>
                  <a:spcPct val="89000"/>
                </a:lnSpc>
                <a:buClr>
                  <a:srgbClr val="11687F"/>
                </a:buClr>
              </a:pPr>
              <a:r>
                <a:rPr lang="en-US" sz="700" dirty="0">
                  <a:solidFill>
                    <a:srgbClr val="8AA0A9"/>
                  </a:solidFill>
                  <a:latin typeface="Calibri"/>
                  <a:cs typeface="Arial" panose="020B0604020202020204" pitchFamily="34" charset="0"/>
                </a:rPr>
                <a:t>Padua</a:t>
              </a:r>
            </a:p>
            <a:p>
              <a:pPr defTabSz="457189">
                <a:lnSpc>
                  <a:spcPct val="89000"/>
                </a:lnSpc>
                <a:buClr>
                  <a:srgbClr val="11687F"/>
                </a:buClr>
              </a:pPr>
              <a:r>
                <a:rPr lang="en-US" sz="700" dirty="0">
                  <a:solidFill>
                    <a:srgbClr val="8AA0A9"/>
                  </a:solidFill>
                  <a:latin typeface="Calibri"/>
                  <a:cs typeface="Arial" panose="020B0604020202020204" pitchFamily="34" charset="0"/>
                </a:rPr>
                <a:t>Rome</a:t>
              </a:r>
              <a:endParaRPr lang="en-US" sz="700" b="1" cap="all" dirty="0">
                <a:solidFill>
                  <a:srgbClr val="505B62"/>
                </a:solidFill>
                <a:latin typeface="Calibri"/>
                <a:cs typeface="Arial" panose="020B0604020202020204" pitchFamily="34" charset="0"/>
              </a:endParaRPr>
            </a:p>
          </p:txBody>
        </p:sp>
        <p:sp>
          <p:nvSpPr>
            <p:cNvPr id="92" name="Rectangle 91">
              <a:extLst>
                <a:ext uri="{FF2B5EF4-FFF2-40B4-BE49-F238E27FC236}">
                  <a16:creationId xmlns:a16="http://schemas.microsoft.com/office/drawing/2014/main" id="{48087762-F300-2B4D-ADB7-C22C78E85829}"/>
                </a:ext>
              </a:extLst>
            </p:cNvPr>
            <p:cNvSpPr/>
            <p:nvPr/>
          </p:nvSpPr>
          <p:spPr>
            <a:xfrm>
              <a:off x="2184753" y="3177224"/>
              <a:ext cx="1372400" cy="590548"/>
            </a:xfrm>
            <a:prstGeom prst="rect">
              <a:avLst/>
            </a:prstGeom>
            <a:noFill/>
            <a:ln>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a:solidFill>
                  <a:prstClr val="white"/>
                </a:solidFill>
                <a:latin typeface="Calibri"/>
              </a:endParaRPr>
            </a:p>
          </p:txBody>
        </p:sp>
      </p:grpSp>
      <p:pic>
        <p:nvPicPr>
          <p:cNvPr id="94" name="Picture 93">
            <a:extLst>
              <a:ext uri="{FF2B5EF4-FFF2-40B4-BE49-F238E27FC236}">
                <a16:creationId xmlns:a16="http://schemas.microsoft.com/office/drawing/2014/main" id="{65F6D42C-CFAE-9647-97D6-D410577D11C4}"/>
              </a:ext>
            </a:extLst>
          </p:cNvPr>
          <p:cNvPicPr>
            <a:picLocks noChangeAspect="1"/>
          </p:cNvPicPr>
          <p:nvPr/>
        </p:nvPicPr>
        <p:blipFill>
          <a:blip r:embed="rId3"/>
          <a:stretch>
            <a:fillRect/>
          </a:stretch>
        </p:blipFill>
        <p:spPr>
          <a:xfrm>
            <a:off x="7001987" y="2732031"/>
            <a:ext cx="124290" cy="159891"/>
          </a:xfrm>
          <a:prstGeom prst="rect">
            <a:avLst/>
          </a:prstGeom>
        </p:spPr>
      </p:pic>
      <p:pic>
        <p:nvPicPr>
          <p:cNvPr id="95" name="Picture 94">
            <a:extLst>
              <a:ext uri="{FF2B5EF4-FFF2-40B4-BE49-F238E27FC236}">
                <a16:creationId xmlns:a16="http://schemas.microsoft.com/office/drawing/2014/main" id="{BB5E7641-3DE0-DF4A-B5AD-15CD0225077E}"/>
              </a:ext>
            </a:extLst>
          </p:cNvPr>
          <p:cNvPicPr>
            <a:picLocks noChangeAspect="1"/>
          </p:cNvPicPr>
          <p:nvPr/>
        </p:nvPicPr>
        <p:blipFill>
          <a:blip r:embed="rId3"/>
          <a:stretch>
            <a:fillRect/>
          </a:stretch>
        </p:blipFill>
        <p:spPr>
          <a:xfrm>
            <a:off x="7002712" y="2907917"/>
            <a:ext cx="124290" cy="159891"/>
          </a:xfrm>
          <a:prstGeom prst="rect">
            <a:avLst/>
          </a:prstGeom>
        </p:spPr>
      </p:pic>
      <p:pic>
        <p:nvPicPr>
          <p:cNvPr id="96" name="Picture 95">
            <a:extLst>
              <a:ext uri="{FF2B5EF4-FFF2-40B4-BE49-F238E27FC236}">
                <a16:creationId xmlns:a16="http://schemas.microsoft.com/office/drawing/2014/main" id="{1B37C01D-C384-1241-8867-BB8AB0FACB7B}"/>
              </a:ext>
            </a:extLst>
          </p:cNvPr>
          <p:cNvPicPr>
            <a:picLocks noChangeAspect="1"/>
          </p:cNvPicPr>
          <p:nvPr/>
        </p:nvPicPr>
        <p:blipFill>
          <a:blip r:embed="rId3"/>
          <a:stretch>
            <a:fillRect/>
          </a:stretch>
        </p:blipFill>
        <p:spPr>
          <a:xfrm>
            <a:off x="8381759" y="2657490"/>
            <a:ext cx="124290" cy="159891"/>
          </a:xfrm>
          <a:prstGeom prst="rect">
            <a:avLst/>
          </a:prstGeom>
        </p:spPr>
      </p:pic>
      <p:pic>
        <p:nvPicPr>
          <p:cNvPr id="97" name="Picture 96">
            <a:extLst>
              <a:ext uri="{FF2B5EF4-FFF2-40B4-BE49-F238E27FC236}">
                <a16:creationId xmlns:a16="http://schemas.microsoft.com/office/drawing/2014/main" id="{63F89097-99D6-3044-84E0-527B5CB058FA}"/>
              </a:ext>
            </a:extLst>
          </p:cNvPr>
          <p:cNvPicPr>
            <a:picLocks noChangeAspect="1"/>
          </p:cNvPicPr>
          <p:nvPr/>
        </p:nvPicPr>
        <p:blipFill>
          <a:blip r:embed="rId3"/>
          <a:stretch>
            <a:fillRect/>
          </a:stretch>
        </p:blipFill>
        <p:spPr>
          <a:xfrm>
            <a:off x="6096371" y="2007725"/>
            <a:ext cx="124290" cy="159891"/>
          </a:xfrm>
          <a:prstGeom prst="rect">
            <a:avLst/>
          </a:prstGeom>
        </p:spPr>
      </p:pic>
      <p:pic>
        <p:nvPicPr>
          <p:cNvPr id="98" name="Picture 97">
            <a:extLst>
              <a:ext uri="{FF2B5EF4-FFF2-40B4-BE49-F238E27FC236}">
                <a16:creationId xmlns:a16="http://schemas.microsoft.com/office/drawing/2014/main" id="{DA206B34-ED6F-F049-9AB4-A6E13FB7410A}"/>
              </a:ext>
            </a:extLst>
          </p:cNvPr>
          <p:cNvPicPr>
            <a:picLocks noChangeAspect="1"/>
          </p:cNvPicPr>
          <p:nvPr/>
        </p:nvPicPr>
        <p:blipFill>
          <a:blip r:embed="rId3"/>
          <a:stretch>
            <a:fillRect/>
          </a:stretch>
        </p:blipFill>
        <p:spPr>
          <a:xfrm>
            <a:off x="6864261" y="1251416"/>
            <a:ext cx="124290" cy="159891"/>
          </a:xfrm>
          <a:prstGeom prst="rect">
            <a:avLst/>
          </a:prstGeom>
        </p:spPr>
      </p:pic>
      <p:pic>
        <p:nvPicPr>
          <p:cNvPr id="93" name="Picture 92">
            <a:extLst>
              <a:ext uri="{FF2B5EF4-FFF2-40B4-BE49-F238E27FC236}">
                <a16:creationId xmlns:a16="http://schemas.microsoft.com/office/drawing/2014/main" id="{00AE9D01-24A5-A246-883E-23352BBDB938}"/>
              </a:ext>
            </a:extLst>
          </p:cNvPr>
          <p:cNvPicPr>
            <a:picLocks noChangeAspect="1"/>
          </p:cNvPicPr>
          <p:nvPr/>
        </p:nvPicPr>
        <p:blipFill>
          <a:blip r:embed="rId3"/>
          <a:stretch>
            <a:fillRect/>
          </a:stretch>
        </p:blipFill>
        <p:spPr>
          <a:xfrm>
            <a:off x="6265673" y="3139683"/>
            <a:ext cx="124290" cy="159891"/>
          </a:xfrm>
          <a:prstGeom prst="rect">
            <a:avLst/>
          </a:prstGeom>
        </p:spPr>
      </p:pic>
      <p:pic>
        <p:nvPicPr>
          <p:cNvPr id="99" name="Picture 98">
            <a:extLst>
              <a:ext uri="{FF2B5EF4-FFF2-40B4-BE49-F238E27FC236}">
                <a16:creationId xmlns:a16="http://schemas.microsoft.com/office/drawing/2014/main" id="{519213C6-9720-EC48-A5AB-9C003C87CD3D}"/>
              </a:ext>
            </a:extLst>
          </p:cNvPr>
          <p:cNvPicPr>
            <a:picLocks noChangeAspect="1"/>
          </p:cNvPicPr>
          <p:nvPr/>
        </p:nvPicPr>
        <p:blipFill>
          <a:blip r:embed="rId3"/>
          <a:stretch>
            <a:fillRect/>
          </a:stretch>
        </p:blipFill>
        <p:spPr>
          <a:xfrm>
            <a:off x="6571588" y="2567892"/>
            <a:ext cx="124290" cy="159891"/>
          </a:xfrm>
          <a:prstGeom prst="rect">
            <a:avLst/>
          </a:prstGeom>
        </p:spPr>
      </p:pic>
      <p:grpSp>
        <p:nvGrpSpPr>
          <p:cNvPr id="101" name="Group 100">
            <a:extLst>
              <a:ext uri="{FF2B5EF4-FFF2-40B4-BE49-F238E27FC236}">
                <a16:creationId xmlns:a16="http://schemas.microsoft.com/office/drawing/2014/main" id="{65A16515-FE18-F742-9AC2-CA4ADE36AA6A}"/>
              </a:ext>
            </a:extLst>
          </p:cNvPr>
          <p:cNvGrpSpPr/>
          <p:nvPr/>
        </p:nvGrpSpPr>
        <p:grpSpPr>
          <a:xfrm>
            <a:off x="2183899" y="3382700"/>
            <a:ext cx="1373253" cy="672389"/>
            <a:chOff x="2183899" y="2921359"/>
            <a:chExt cx="1373254" cy="672389"/>
          </a:xfrm>
        </p:grpSpPr>
        <p:sp>
          <p:nvSpPr>
            <p:cNvPr id="102" name="TextBox 101">
              <a:extLst>
                <a:ext uri="{FF2B5EF4-FFF2-40B4-BE49-F238E27FC236}">
                  <a16:creationId xmlns:a16="http://schemas.microsoft.com/office/drawing/2014/main" id="{43CB4230-B538-CF40-A127-35E80CC8BA84}"/>
                </a:ext>
              </a:extLst>
            </p:cNvPr>
            <p:cNvSpPr txBox="1"/>
            <p:nvPr/>
          </p:nvSpPr>
          <p:spPr>
            <a:xfrm>
              <a:off x="2183899" y="2921359"/>
              <a:ext cx="1145412" cy="246221"/>
            </a:xfrm>
            <a:prstGeom prst="rect">
              <a:avLst/>
            </a:prstGeom>
            <a:noFill/>
          </p:spPr>
          <p:txBody>
            <a:bodyPr wrap="square" rtlCol="0">
              <a:spAutoFit/>
            </a:bodyPr>
            <a:lstStyle/>
            <a:p>
              <a:pPr defTabSz="457189"/>
              <a:r>
                <a:rPr lang="en-US" sz="1000" b="1" dirty="0">
                  <a:solidFill>
                    <a:srgbClr val="0098C3"/>
                  </a:solidFill>
                  <a:latin typeface="Calibri"/>
                  <a:cs typeface="Helvetica Light"/>
                </a:rPr>
                <a:t>5. Outside Europe</a:t>
              </a:r>
            </a:p>
          </p:txBody>
        </p:sp>
        <p:sp>
          <p:nvSpPr>
            <p:cNvPr id="103" name="Rectangle 102">
              <a:extLst>
                <a:ext uri="{FF2B5EF4-FFF2-40B4-BE49-F238E27FC236}">
                  <a16:creationId xmlns:a16="http://schemas.microsoft.com/office/drawing/2014/main" id="{C59F8EAA-266A-AE4B-9327-97642D6E364A}"/>
                </a:ext>
              </a:extLst>
            </p:cNvPr>
            <p:cNvSpPr/>
            <p:nvPr/>
          </p:nvSpPr>
          <p:spPr>
            <a:xfrm>
              <a:off x="2251354" y="3215879"/>
              <a:ext cx="1174074" cy="295915"/>
            </a:xfrm>
            <a:prstGeom prst="rect">
              <a:avLst/>
            </a:prstGeom>
          </p:spPr>
          <p:txBody>
            <a:bodyPr wrap="square">
              <a:spAutoFit/>
            </a:bodyPr>
            <a:lstStyle/>
            <a:p>
              <a:pPr defTabSz="457189">
                <a:lnSpc>
                  <a:spcPct val="89000"/>
                </a:lnSpc>
                <a:buClr>
                  <a:srgbClr val="11687F"/>
                </a:buClr>
              </a:pPr>
              <a:r>
                <a:rPr lang="en-US" sz="700" b="1" cap="all" dirty="0">
                  <a:solidFill>
                    <a:srgbClr val="505B62"/>
                  </a:solidFill>
                  <a:latin typeface="Calibri"/>
                  <a:cs typeface="Arial"/>
                </a:rPr>
                <a:t>U.S.</a:t>
              </a:r>
            </a:p>
            <a:p>
              <a:pPr defTabSz="457189">
                <a:buClr>
                  <a:srgbClr val="11687F"/>
                </a:buClr>
              </a:pPr>
              <a:r>
                <a:rPr lang="en-US" sz="700" dirty="0">
                  <a:solidFill>
                    <a:srgbClr val="8AA0A9"/>
                  </a:solidFill>
                  <a:latin typeface="Calibri"/>
                  <a:cs typeface="Arial" panose="020B0604020202020204" pitchFamily="34" charset="0"/>
                </a:rPr>
                <a:t>Greenville (South Carolina) </a:t>
              </a:r>
            </a:p>
          </p:txBody>
        </p:sp>
        <p:sp>
          <p:nvSpPr>
            <p:cNvPr id="104" name="Rectangle 103">
              <a:extLst>
                <a:ext uri="{FF2B5EF4-FFF2-40B4-BE49-F238E27FC236}">
                  <a16:creationId xmlns:a16="http://schemas.microsoft.com/office/drawing/2014/main" id="{6CF3BCD2-D029-8F41-9D79-464D71EC7B0C}"/>
                </a:ext>
              </a:extLst>
            </p:cNvPr>
            <p:cNvSpPr/>
            <p:nvPr/>
          </p:nvSpPr>
          <p:spPr>
            <a:xfrm>
              <a:off x="2184753" y="3177224"/>
              <a:ext cx="1372400" cy="416524"/>
            </a:xfrm>
            <a:prstGeom prst="rect">
              <a:avLst/>
            </a:prstGeom>
            <a:noFill/>
            <a:ln>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a:solidFill>
                  <a:prstClr val="white"/>
                </a:solidFill>
                <a:latin typeface="Calibri"/>
              </a:endParaRPr>
            </a:p>
          </p:txBody>
        </p:sp>
      </p:grpSp>
      <p:pic>
        <p:nvPicPr>
          <p:cNvPr id="108" name="Picture 107">
            <a:extLst>
              <a:ext uri="{FF2B5EF4-FFF2-40B4-BE49-F238E27FC236}">
                <a16:creationId xmlns:a16="http://schemas.microsoft.com/office/drawing/2014/main" id="{C32BB4BA-6F99-AF4F-B783-29D6B713306C}"/>
              </a:ext>
            </a:extLst>
          </p:cNvPr>
          <p:cNvPicPr>
            <a:picLocks noChangeAspect="1"/>
          </p:cNvPicPr>
          <p:nvPr/>
        </p:nvPicPr>
        <p:blipFill>
          <a:blip r:embed="rId3"/>
          <a:stretch>
            <a:fillRect/>
          </a:stretch>
        </p:blipFill>
        <p:spPr>
          <a:xfrm>
            <a:off x="7244210" y="46404"/>
            <a:ext cx="124290" cy="159891"/>
          </a:xfrm>
          <a:prstGeom prst="rect">
            <a:avLst/>
          </a:prstGeom>
        </p:spPr>
      </p:pic>
      <p:pic>
        <p:nvPicPr>
          <p:cNvPr id="100" name="Picture 99">
            <a:extLst>
              <a:ext uri="{FF2B5EF4-FFF2-40B4-BE49-F238E27FC236}">
                <a16:creationId xmlns:a16="http://schemas.microsoft.com/office/drawing/2014/main" id="{F779D248-8F47-F840-8C00-BBA46B619DE6}"/>
              </a:ext>
            </a:extLst>
          </p:cNvPr>
          <p:cNvPicPr>
            <a:picLocks noChangeAspect="1"/>
          </p:cNvPicPr>
          <p:nvPr/>
        </p:nvPicPr>
        <p:blipFill>
          <a:blip r:embed="rId3"/>
          <a:stretch>
            <a:fillRect/>
          </a:stretch>
        </p:blipFill>
        <p:spPr>
          <a:xfrm>
            <a:off x="7039561" y="1100365"/>
            <a:ext cx="124290" cy="159891"/>
          </a:xfrm>
          <a:prstGeom prst="rect">
            <a:avLst/>
          </a:prstGeom>
        </p:spPr>
      </p:pic>
    </p:spTree>
    <p:extLst>
      <p:ext uri="{BB962C8B-B14F-4D97-AF65-F5344CB8AC3E}">
        <p14:creationId xmlns:p14="http://schemas.microsoft.com/office/powerpoint/2010/main" val="11917770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2" presetClass="entr" presetSubtype="1" fill="hold" nodeType="withEffect">
                                  <p:stCondLst>
                                    <p:cond delay="200"/>
                                  </p:stCondLst>
                                  <p:childTnLst>
                                    <p:set>
                                      <p:cBhvr>
                                        <p:cTn id="21" dur="1" fill="hold">
                                          <p:stCondLst>
                                            <p:cond delay="0"/>
                                          </p:stCondLst>
                                        </p:cTn>
                                        <p:tgtEl>
                                          <p:spTgt spid="134"/>
                                        </p:tgtEl>
                                        <p:attrNameLst>
                                          <p:attrName>style.visibility</p:attrName>
                                        </p:attrNameLst>
                                      </p:cBhvr>
                                      <p:to>
                                        <p:strVal val="visible"/>
                                      </p:to>
                                    </p:set>
                                    <p:anim calcmode="lin" valueType="num">
                                      <p:cBhvr additive="base">
                                        <p:cTn id="22" dur="1000" fill="hold"/>
                                        <p:tgtEl>
                                          <p:spTgt spid="134"/>
                                        </p:tgtEl>
                                        <p:attrNameLst>
                                          <p:attrName>ppt_x</p:attrName>
                                        </p:attrNameLst>
                                      </p:cBhvr>
                                      <p:tavLst>
                                        <p:tav tm="0">
                                          <p:val>
                                            <p:strVal val="#ppt_x"/>
                                          </p:val>
                                        </p:tav>
                                        <p:tav tm="100000">
                                          <p:val>
                                            <p:strVal val="#ppt_x"/>
                                          </p:val>
                                        </p:tav>
                                      </p:tavLst>
                                    </p:anim>
                                    <p:anim calcmode="lin" valueType="num">
                                      <p:cBhvr additive="base">
                                        <p:cTn id="23" dur="1000" fill="hold"/>
                                        <p:tgtEl>
                                          <p:spTgt spid="134"/>
                                        </p:tgtEl>
                                        <p:attrNameLst>
                                          <p:attrName>ppt_y</p:attrName>
                                        </p:attrNameLst>
                                      </p:cBhvr>
                                      <p:tavLst>
                                        <p:tav tm="0">
                                          <p:val>
                                            <p:strVal val="0-#ppt_h/2"/>
                                          </p:val>
                                        </p:tav>
                                        <p:tav tm="100000">
                                          <p:val>
                                            <p:strVal val="#ppt_y"/>
                                          </p:val>
                                        </p:tav>
                                      </p:tavLst>
                                    </p:anim>
                                  </p:childTnLst>
                                </p:cTn>
                              </p:par>
                              <p:par>
                                <p:cTn id="24" presetID="2" presetClass="entr" presetSubtype="1" fill="hold" nodeType="withEffect">
                                  <p:stCondLst>
                                    <p:cond delay="300"/>
                                  </p:stCondLst>
                                  <p:childTnLst>
                                    <p:set>
                                      <p:cBhvr>
                                        <p:cTn id="25" dur="1" fill="hold">
                                          <p:stCondLst>
                                            <p:cond delay="0"/>
                                          </p:stCondLst>
                                        </p:cTn>
                                        <p:tgtEl>
                                          <p:spTgt spid="136"/>
                                        </p:tgtEl>
                                        <p:attrNameLst>
                                          <p:attrName>style.visibility</p:attrName>
                                        </p:attrNameLst>
                                      </p:cBhvr>
                                      <p:to>
                                        <p:strVal val="visible"/>
                                      </p:to>
                                    </p:set>
                                    <p:anim calcmode="lin" valueType="num">
                                      <p:cBhvr additive="base">
                                        <p:cTn id="26" dur="1000" fill="hold"/>
                                        <p:tgtEl>
                                          <p:spTgt spid="136"/>
                                        </p:tgtEl>
                                        <p:attrNameLst>
                                          <p:attrName>ppt_x</p:attrName>
                                        </p:attrNameLst>
                                      </p:cBhvr>
                                      <p:tavLst>
                                        <p:tav tm="0">
                                          <p:val>
                                            <p:strVal val="#ppt_x"/>
                                          </p:val>
                                        </p:tav>
                                        <p:tav tm="100000">
                                          <p:val>
                                            <p:strVal val="#ppt_x"/>
                                          </p:val>
                                        </p:tav>
                                      </p:tavLst>
                                    </p:anim>
                                    <p:anim calcmode="lin" valueType="num">
                                      <p:cBhvr additive="base">
                                        <p:cTn id="27" dur="1000" fill="hold"/>
                                        <p:tgtEl>
                                          <p:spTgt spid="136"/>
                                        </p:tgtEl>
                                        <p:attrNameLst>
                                          <p:attrName>ppt_y</p:attrName>
                                        </p:attrNameLst>
                                      </p:cBhvr>
                                      <p:tavLst>
                                        <p:tav tm="0">
                                          <p:val>
                                            <p:strVal val="0-#ppt_h/2"/>
                                          </p:val>
                                        </p:tav>
                                        <p:tav tm="100000">
                                          <p:val>
                                            <p:strVal val="#ppt_y"/>
                                          </p:val>
                                        </p:tav>
                                      </p:tavLst>
                                    </p:anim>
                                  </p:childTnLst>
                                </p:cTn>
                              </p:par>
                              <p:par>
                                <p:cTn id="28" presetID="2" presetClass="entr" presetSubtype="1" fill="hold" nodeType="withEffect">
                                  <p:stCondLst>
                                    <p:cond delay="400"/>
                                  </p:stCondLst>
                                  <p:childTnLst>
                                    <p:set>
                                      <p:cBhvr>
                                        <p:cTn id="29" dur="1" fill="hold">
                                          <p:stCondLst>
                                            <p:cond delay="0"/>
                                          </p:stCondLst>
                                        </p:cTn>
                                        <p:tgtEl>
                                          <p:spTgt spid="135"/>
                                        </p:tgtEl>
                                        <p:attrNameLst>
                                          <p:attrName>style.visibility</p:attrName>
                                        </p:attrNameLst>
                                      </p:cBhvr>
                                      <p:to>
                                        <p:strVal val="visible"/>
                                      </p:to>
                                    </p:set>
                                    <p:anim calcmode="lin" valueType="num">
                                      <p:cBhvr additive="base">
                                        <p:cTn id="30" dur="1000" fill="hold"/>
                                        <p:tgtEl>
                                          <p:spTgt spid="135"/>
                                        </p:tgtEl>
                                        <p:attrNameLst>
                                          <p:attrName>ppt_x</p:attrName>
                                        </p:attrNameLst>
                                      </p:cBhvr>
                                      <p:tavLst>
                                        <p:tav tm="0">
                                          <p:val>
                                            <p:strVal val="#ppt_x"/>
                                          </p:val>
                                        </p:tav>
                                        <p:tav tm="100000">
                                          <p:val>
                                            <p:strVal val="#ppt_x"/>
                                          </p:val>
                                        </p:tav>
                                      </p:tavLst>
                                    </p:anim>
                                    <p:anim calcmode="lin" valueType="num">
                                      <p:cBhvr additive="base">
                                        <p:cTn id="31" dur="1000" fill="hold"/>
                                        <p:tgtEl>
                                          <p:spTgt spid="135"/>
                                        </p:tgtEl>
                                        <p:attrNameLst>
                                          <p:attrName>ppt_y</p:attrName>
                                        </p:attrNameLst>
                                      </p:cBhvr>
                                      <p:tavLst>
                                        <p:tav tm="0">
                                          <p:val>
                                            <p:strVal val="0-#ppt_h/2"/>
                                          </p:val>
                                        </p:tav>
                                        <p:tav tm="100000">
                                          <p:val>
                                            <p:strVal val="#ppt_y"/>
                                          </p:val>
                                        </p:tav>
                                      </p:tavLst>
                                    </p:anim>
                                  </p:childTnLst>
                                </p:cTn>
                              </p:par>
                              <p:par>
                                <p:cTn id="32" presetID="2" presetClass="entr" presetSubtype="1" fill="hold" nodeType="withEffect">
                                  <p:stCondLst>
                                    <p:cond delay="500"/>
                                  </p:stCondLst>
                                  <p:childTnLst>
                                    <p:set>
                                      <p:cBhvr>
                                        <p:cTn id="33" dur="1" fill="hold">
                                          <p:stCondLst>
                                            <p:cond delay="0"/>
                                          </p:stCondLst>
                                        </p:cTn>
                                        <p:tgtEl>
                                          <p:spTgt spid="133"/>
                                        </p:tgtEl>
                                        <p:attrNameLst>
                                          <p:attrName>style.visibility</p:attrName>
                                        </p:attrNameLst>
                                      </p:cBhvr>
                                      <p:to>
                                        <p:strVal val="visible"/>
                                      </p:to>
                                    </p:set>
                                    <p:anim calcmode="lin" valueType="num">
                                      <p:cBhvr additive="base">
                                        <p:cTn id="34" dur="1000" fill="hold"/>
                                        <p:tgtEl>
                                          <p:spTgt spid="133"/>
                                        </p:tgtEl>
                                        <p:attrNameLst>
                                          <p:attrName>ppt_x</p:attrName>
                                        </p:attrNameLst>
                                      </p:cBhvr>
                                      <p:tavLst>
                                        <p:tav tm="0">
                                          <p:val>
                                            <p:strVal val="#ppt_x"/>
                                          </p:val>
                                        </p:tav>
                                        <p:tav tm="100000">
                                          <p:val>
                                            <p:strVal val="#ppt_x"/>
                                          </p:val>
                                        </p:tav>
                                      </p:tavLst>
                                    </p:anim>
                                    <p:anim calcmode="lin" valueType="num">
                                      <p:cBhvr additive="base">
                                        <p:cTn id="35" dur="1000" fill="hold"/>
                                        <p:tgtEl>
                                          <p:spTgt spid="133"/>
                                        </p:tgtEl>
                                        <p:attrNameLst>
                                          <p:attrName>ppt_y</p:attrName>
                                        </p:attrNameLst>
                                      </p:cBhvr>
                                      <p:tavLst>
                                        <p:tav tm="0">
                                          <p:val>
                                            <p:strVal val="0-#ppt_h/2"/>
                                          </p:val>
                                        </p:tav>
                                        <p:tav tm="100000">
                                          <p:val>
                                            <p:strVal val="#ppt_y"/>
                                          </p:val>
                                        </p:tav>
                                      </p:tavLst>
                                    </p:anim>
                                  </p:childTnLst>
                                </p:cTn>
                              </p:par>
                              <p:par>
                                <p:cTn id="36" presetID="2" presetClass="entr" presetSubtype="1" fill="hold" nodeType="withEffect">
                                  <p:stCondLst>
                                    <p:cond delay="900"/>
                                  </p:stCondLst>
                                  <p:childTnLst>
                                    <p:set>
                                      <p:cBhvr>
                                        <p:cTn id="37" dur="1" fill="hold">
                                          <p:stCondLst>
                                            <p:cond delay="0"/>
                                          </p:stCondLst>
                                        </p:cTn>
                                        <p:tgtEl>
                                          <p:spTgt spid="117"/>
                                        </p:tgtEl>
                                        <p:attrNameLst>
                                          <p:attrName>style.visibility</p:attrName>
                                        </p:attrNameLst>
                                      </p:cBhvr>
                                      <p:to>
                                        <p:strVal val="visible"/>
                                      </p:to>
                                    </p:set>
                                    <p:anim calcmode="lin" valueType="num">
                                      <p:cBhvr additive="base">
                                        <p:cTn id="38" dur="1000" fill="hold"/>
                                        <p:tgtEl>
                                          <p:spTgt spid="117"/>
                                        </p:tgtEl>
                                        <p:attrNameLst>
                                          <p:attrName>ppt_x</p:attrName>
                                        </p:attrNameLst>
                                      </p:cBhvr>
                                      <p:tavLst>
                                        <p:tav tm="0">
                                          <p:val>
                                            <p:strVal val="#ppt_x"/>
                                          </p:val>
                                        </p:tav>
                                        <p:tav tm="100000">
                                          <p:val>
                                            <p:strVal val="#ppt_x"/>
                                          </p:val>
                                        </p:tav>
                                      </p:tavLst>
                                    </p:anim>
                                    <p:anim calcmode="lin" valueType="num">
                                      <p:cBhvr additive="base">
                                        <p:cTn id="39" dur="1000" fill="hold"/>
                                        <p:tgtEl>
                                          <p:spTgt spid="117"/>
                                        </p:tgtEl>
                                        <p:attrNameLst>
                                          <p:attrName>ppt_y</p:attrName>
                                        </p:attrNameLst>
                                      </p:cBhvr>
                                      <p:tavLst>
                                        <p:tav tm="0">
                                          <p:val>
                                            <p:strVal val="0-#ppt_h/2"/>
                                          </p:val>
                                        </p:tav>
                                        <p:tav tm="100000">
                                          <p:val>
                                            <p:strVal val="#ppt_y"/>
                                          </p:val>
                                        </p:tav>
                                      </p:tavLst>
                                    </p:anim>
                                  </p:childTnLst>
                                </p:cTn>
                              </p:par>
                              <p:par>
                                <p:cTn id="40" presetID="2" presetClass="entr" presetSubtype="1" fill="hold" nodeType="withEffect">
                                  <p:stCondLst>
                                    <p:cond delay="1000"/>
                                  </p:stCondLst>
                                  <p:childTnLst>
                                    <p:set>
                                      <p:cBhvr>
                                        <p:cTn id="41" dur="1" fill="hold">
                                          <p:stCondLst>
                                            <p:cond delay="0"/>
                                          </p:stCondLst>
                                        </p:cTn>
                                        <p:tgtEl>
                                          <p:spTgt spid="123"/>
                                        </p:tgtEl>
                                        <p:attrNameLst>
                                          <p:attrName>style.visibility</p:attrName>
                                        </p:attrNameLst>
                                      </p:cBhvr>
                                      <p:to>
                                        <p:strVal val="visible"/>
                                      </p:to>
                                    </p:set>
                                    <p:anim calcmode="lin" valueType="num">
                                      <p:cBhvr additive="base">
                                        <p:cTn id="42" dur="1000" fill="hold"/>
                                        <p:tgtEl>
                                          <p:spTgt spid="123"/>
                                        </p:tgtEl>
                                        <p:attrNameLst>
                                          <p:attrName>ppt_x</p:attrName>
                                        </p:attrNameLst>
                                      </p:cBhvr>
                                      <p:tavLst>
                                        <p:tav tm="0">
                                          <p:val>
                                            <p:strVal val="#ppt_x"/>
                                          </p:val>
                                        </p:tav>
                                        <p:tav tm="100000">
                                          <p:val>
                                            <p:strVal val="#ppt_x"/>
                                          </p:val>
                                        </p:tav>
                                      </p:tavLst>
                                    </p:anim>
                                    <p:anim calcmode="lin" valueType="num">
                                      <p:cBhvr additive="base">
                                        <p:cTn id="43" dur="1000" fill="hold"/>
                                        <p:tgtEl>
                                          <p:spTgt spid="123"/>
                                        </p:tgtEl>
                                        <p:attrNameLst>
                                          <p:attrName>ppt_y</p:attrName>
                                        </p:attrNameLst>
                                      </p:cBhvr>
                                      <p:tavLst>
                                        <p:tav tm="0">
                                          <p:val>
                                            <p:strVal val="0-#ppt_h/2"/>
                                          </p:val>
                                        </p:tav>
                                        <p:tav tm="100000">
                                          <p:val>
                                            <p:strVal val="#ppt_y"/>
                                          </p:val>
                                        </p:tav>
                                      </p:tavLst>
                                    </p:anim>
                                  </p:childTnLst>
                                </p:cTn>
                              </p:par>
                              <p:par>
                                <p:cTn id="44" presetID="2" presetClass="entr" presetSubtype="1" fill="hold" nodeType="withEffect">
                                  <p:stCondLst>
                                    <p:cond delay="1200"/>
                                  </p:stCondLst>
                                  <p:childTnLst>
                                    <p:set>
                                      <p:cBhvr>
                                        <p:cTn id="45" dur="1" fill="hold">
                                          <p:stCondLst>
                                            <p:cond delay="0"/>
                                          </p:stCondLst>
                                        </p:cTn>
                                        <p:tgtEl>
                                          <p:spTgt spid="121"/>
                                        </p:tgtEl>
                                        <p:attrNameLst>
                                          <p:attrName>style.visibility</p:attrName>
                                        </p:attrNameLst>
                                      </p:cBhvr>
                                      <p:to>
                                        <p:strVal val="visible"/>
                                      </p:to>
                                    </p:set>
                                    <p:anim calcmode="lin" valueType="num">
                                      <p:cBhvr additive="base">
                                        <p:cTn id="46" dur="1000" fill="hold"/>
                                        <p:tgtEl>
                                          <p:spTgt spid="121"/>
                                        </p:tgtEl>
                                        <p:attrNameLst>
                                          <p:attrName>ppt_x</p:attrName>
                                        </p:attrNameLst>
                                      </p:cBhvr>
                                      <p:tavLst>
                                        <p:tav tm="0">
                                          <p:val>
                                            <p:strVal val="#ppt_x"/>
                                          </p:val>
                                        </p:tav>
                                        <p:tav tm="100000">
                                          <p:val>
                                            <p:strVal val="#ppt_x"/>
                                          </p:val>
                                        </p:tav>
                                      </p:tavLst>
                                    </p:anim>
                                    <p:anim calcmode="lin" valueType="num">
                                      <p:cBhvr additive="base">
                                        <p:cTn id="47" dur="1000" fill="hold"/>
                                        <p:tgtEl>
                                          <p:spTgt spid="121"/>
                                        </p:tgtEl>
                                        <p:attrNameLst>
                                          <p:attrName>ppt_y</p:attrName>
                                        </p:attrNameLst>
                                      </p:cBhvr>
                                      <p:tavLst>
                                        <p:tav tm="0">
                                          <p:val>
                                            <p:strVal val="0-#ppt_h/2"/>
                                          </p:val>
                                        </p:tav>
                                        <p:tav tm="100000">
                                          <p:val>
                                            <p:strVal val="#ppt_y"/>
                                          </p:val>
                                        </p:tav>
                                      </p:tavLst>
                                    </p:anim>
                                  </p:childTnLst>
                                </p:cTn>
                              </p:par>
                              <p:par>
                                <p:cTn id="48" presetID="2" presetClass="entr" presetSubtype="1" fill="hold" nodeType="withEffect">
                                  <p:stCondLst>
                                    <p:cond delay="1600"/>
                                  </p:stCondLst>
                                  <p:childTnLst>
                                    <p:set>
                                      <p:cBhvr>
                                        <p:cTn id="49" dur="1" fill="hold">
                                          <p:stCondLst>
                                            <p:cond delay="0"/>
                                          </p:stCondLst>
                                        </p:cTn>
                                        <p:tgtEl>
                                          <p:spTgt spid="131"/>
                                        </p:tgtEl>
                                        <p:attrNameLst>
                                          <p:attrName>style.visibility</p:attrName>
                                        </p:attrNameLst>
                                      </p:cBhvr>
                                      <p:to>
                                        <p:strVal val="visible"/>
                                      </p:to>
                                    </p:set>
                                    <p:anim calcmode="lin" valueType="num">
                                      <p:cBhvr additive="base">
                                        <p:cTn id="50" dur="1000" fill="hold"/>
                                        <p:tgtEl>
                                          <p:spTgt spid="131"/>
                                        </p:tgtEl>
                                        <p:attrNameLst>
                                          <p:attrName>ppt_x</p:attrName>
                                        </p:attrNameLst>
                                      </p:cBhvr>
                                      <p:tavLst>
                                        <p:tav tm="0">
                                          <p:val>
                                            <p:strVal val="#ppt_x"/>
                                          </p:val>
                                        </p:tav>
                                        <p:tav tm="100000">
                                          <p:val>
                                            <p:strVal val="#ppt_x"/>
                                          </p:val>
                                        </p:tav>
                                      </p:tavLst>
                                    </p:anim>
                                    <p:anim calcmode="lin" valueType="num">
                                      <p:cBhvr additive="base">
                                        <p:cTn id="51" dur="1000" fill="hold"/>
                                        <p:tgtEl>
                                          <p:spTgt spid="131"/>
                                        </p:tgtEl>
                                        <p:attrNameLst>
                                          <p:attrName>ppt_y</p:attrName>
                                        </p:attrNameLst>
                                      </p:cBhvr>
                                      <p:tavLst>
                                        <p:tav tm="0">
                                          <p:val>
                                            <p:strVal val="0-#ppt_h/2"/>
                                          </p:val>
                                        </p:tav>
                                        <p:tav tm="100000">
                                          <p:val>
                                            <p:strVal val="#ppt_y"/>
                                          </p:val>
                                        </p:tav>
                                      </p:tavLst>
                                    </p:anim>
                                  </p:childTnLst>
                                </p:cTn>
                              </p:par>
                              <p:par>
                                <p:cTn id="52" presetID="2" presetClass="entr" presetSubtype="1" fill="hold" nodeType="withEffect">
                                  <p:stCondLst>
                                    <p:cond delay="1700"/>
                                  </p:stCondLst>
                                  <p:childTnLst>
                                    <p:set>
                                      <p:cBhvr>
                                        <p:cTn id="53" dur="1" fill="hold">
                                          <p:stCondLst>
                                            <p:cond delay="0"/>
                                          </p:stCondLst>
                                        </p:cTn>
                                        <p:tgtEl>
                                          <p:spTgt spid="130"/>
                                        </p:tgtEl>
                                        <p:attrNameLst>
                                          <p:attrName>style.visibility</p:attrName>
                                        </p:attrNameLst>
                                      </p:cBhvr>
                                      <p:to>
                                        <p:strVal val="visible"/>
                                      </p:to>
                                    </p:set>
                                    <p:anim calcmode="lin" valueType="num">
                                      <p:cBhvr additive="base">
                                        <p:cTn id="54" dur="1000" fill="hold"/>
                                        <p:tgtEl>
                                          <p:spTgt spid="130"/>
                                        </p:tgtEl>
                                        <p:attrNameLst>
                                          <p:attrName>ppt_x</p:attrName>
                                        </p:attrNameLst>
                                      </p:cBhvr>
                                      <p:tavLst>
                                        <p:tav tm="0">
                                          <p:val>
                                            <p:strVal val="#ppt_x"/>
                                          </p:val>
                                        </p:tav>
                                        <p:tav tm="100000">
                                          <p:val>
                                            <p:strVal val="#ppt_x"/>
                                          </p:val>
                                        </p:tav>
                                      </p:tavLst>
                                    </p:anim>
                                    <p:anim calcmode="lin" valueType="num">
                                      <p:cBhvr additive="base">
                                        <p:cTn id="55" dur="1000" fill="hold"/>
                                        <p:tgtEl>
                                          <p:spTgt spid="130"/>
                                        </p:tgtEl>
                                        <p:attrNameLst>
                                          <p:attrName>ppt_y</p:attrName>
                                        </p:attrNameLst>
                                      </p:cBhvr>
                                      <p:tavLst>
                                        <p:tav tm="0">
                                          <p:val>
                                            <p:strVal val="0-#ppt_h/2"/>
                                          </p:val>
                                        </p:tav>
                                        <p:tav tm="100000">
                                          <p:val>
                                            <p:strVal val="#ppt_y"/>
                                          </p:val>
                                        </p:tav>
                                      </p:tavLst>
                                    </p:anim>
                                  </p:childTnLst>
                                </p:cTn>
                              </p:par>
                              <p:par>
                                <p:cTn id="56" presetID="2" presetClass="entr" presetSubtype="1" fill="hold" nodeType="withEffect">
                                  <p:stCondLst>
                                    <p:cond delay="1800"/>
                                  </p:stCondLst>
                                  <p:childTnLst>
                                    <p:set>
                                      <p:cBhvr>
                                        <p:cTn id="57" dur="1" fill="hold">
                                          <p:stCondLst>
                                            <p:cond delay="0"/>
                                          </p:stCondLst>
                                        </p:cTn>
                                        <p:tgtEl>
                                          <p:spTgt spid="132"/>
                                        </p:tgtEl>
                                        <p:attrNameLst>
                                          <p:attrName>style.visibility</p:attrName>
                                        </p:attrNameLst>
                                      </p:cBhvr>
                                      <p:to>
                                        <p:strVal val="visible"/>
                                      </p:to>
                                    </p:set>
                                    <p:anim calcmode="lin" valueType="num">
                                      <p:cBhvr additive="base">
                                        <p:cTn id="58" dur="1000" fill="hold"/>
                                        <p:tgtEl>
                                          <p:spTgt spid="132"/>
                                        </p:tgtEl>
                                        <p:attrNameLst>
                                          <p:attrName>ppt_x</p:attrName>
                                        </p:attrNameLst>
                                      </p:cBhvr>
                                      <p:tavLst>
                                        <p:tav tm="0">
                                          <p:val>
                                            <p:strVal val="#ppt_x"/>
                                          </p:val>
                                        </p:tav>
                                        <p:tav tm="100000">
                                          <p:val>
                                            <p:strVal val="#ppt_x"/>
                                          </p:val>
                                        </p:tav>
                                      </p:tavLst>
                                    </p:anim>
                                    <p:anim calcmode="lin" valueType="num">
                                      <p:cBhvr additive="base">
                                        <p:cTn id="59" dur="1000" fill="hold"/>
                                        <p:tgtEl>
                                          <p:spTgt spid="132"/>
                                        </p:tgtEl>
                                        <p:attrNameLst>
                                          <p:attrName>ppt_y</p:attrName>
                                        </p:attrNameLst>
                                      </p:cBhvr>
                                      <p:tavLst>
                                        <p:tav tm="0">
                                          <p:val>
                                            <p:strVal val="0-#ppt_h/2"/>
                                          </p:val>
                                        </p:tav>
                                        <p:tav tm="100000">
                                          <p:val>
                                            <p:strVal val="#ppt_y"/>
                                          </p:val>
                                        </p:tav>
                                      </p:tavLst>
                                    </p:anim>
                                  </p:childTnLst>
                                </p:cTn>
                              </p:par>
                              <p:par>
                                <p:cTn id="60" presetID="2" presetClass="entr" presetSubtype="1" fill="hold" nodeType="withEffect">
                                  <p:stCondLst>
                                    <p:cond delay="1900"/>
                                  </p:stCondLst>
                                  <p:childTnLst>
                                    <p:set>
                                      <p:cBhvr>
                                        <p:cTn id="61" dur="1" fill="hold">
                                          <p:stCondLst>
                                            <p:cond delay="0"/>
                                          </p:stCondLst>
                                        </p:cTn>
                                        <p:tgtEl>
                                          <p:spTgt spid="126"/>
                                        </p:tgtEl>
                                        <p:attrNameLst>
                                          <p:attrName>style.visibility</p:attrName>
                                        </p:attrNameLst>
                                      </p:cBhvr>
                                      <p:to>
                                        <p:strVal val="visible"/>
                                      </p:to>
                                    </p:set>
                                    <p:anim calcmode="lin" valueType="num">
                                      <p:cBhvr additive="base">
                                        <p:cTn id="62" dur="1000" fill="hold"/>
                                        <p:tgtEl>
                                          <p:spTgt spid="126"/>
                                        </p:tgtEl>
                                        <p:attrNameLst>
                                          <p:attrName>ppt_x</p:attrName>
                                        </p:attrNameLst>
                                      </p:cBhvr>
                                      <p:tavLst>
                                        <p:tav tm="0">
                                          <p:val>
                                            <p:strVal val="#ppt_x"/>
                                          </p:val>
                                        </p:tav>
                                        <p:tav tm="100000">
                                          <p:val>
                                            <p:strVal val="#ppt_x"/>
                                          </p:val>
                                        </p:tav>
                                      </p:tavLst>
                                    </p:anim>
                                    <p:anim calcmode="lin" valueType="num">
                                      <p:cBhvr additive="base">
                                        <p:cTn id="63" dur="1000" fill="hold"/>
                                        <p:tgtEl>
                                          <p:spTgt spid="126"/>
                                        </p:tgtEl>
                                        <p:attrNameLst>
                                          <p:attrName>ppt_y</p:attrName>
                                        </p:attrNameLst>
                                      </p:cBhvr>
                                      <p:tavLst>
                                        <p:tav tm="0">
                                          <p:val>
                                            <p:strVal val="0-#ppt_h/2"/>
                                          </p:val>
                                        </p:tav>
                                        <p:tav tm="100000">
                                          <p:val>
                                            <p:strVal val="#ppt_y"/>
                                          </p:val>
                                        </p:tav>
                                      </p:tavLst>
                                    </p:anim>
                                  </p:childTnLst>
                                </p:cTn>
                              </p:par>
                              <p:par>
                                <p:cTn id="64" presetID="2" presetClass="entr" presetSubtype="1" fill="hold" nodeType="withEffect">
                                  <p:stCondLst>
                                    <p:cond delay="2000"/>
                                  </p:stCondLst>
                                  <p:childTnLst>
                                    <p:set>
                                      <p:cBhvr>
                                        <p:cTn id="65" dur="1" fill="hold">
                                          <p:stCondLst>
                                            <p:cond delay="0"/>
                                          </p:stCondLst>
                                        </p:cTn>
                                        <p:tgtEl>
                                          <p:spTgt spid="127"/>
                                        </p:tgtEl>
                                        <p:attrNameLst>
                                          <p:attrName>style.visibility</p:attrName>
                                        </p:attrNameLst>
                                      </p:cBhvr>
                                      <p:to>
                                        <p:strVal val="visible"/>
                                      </p:to>
                                    </p:set>
                                    <p:anim calcmode="lin" valueType="num">
                                      <p:cBhvr additive="base">
                                        <p:cTn id="66" dur="1000" fill="hold"/>
                                        <p:tgtEl>
                                          <p:spTgt spid="127"/>
                                        </p:tgtEl>
                                        <p:attrNameLst>
                                          <p:attrName>ppt_x</p:attrName>
                                        </p:attrNameLst>
                                      </p:cBhvr>
                                      <p:tavLst>
                                        <p:tav tm="0">
                                          <p:val>
                                            <p:strVal val="#ppt_x"/>
                                          </p:val>
                                        </p:tav>
                                        <p:tav tm="100000">
                                          <p:val>
                                            <p:strVal val="#ppt_x"/>
                                          </p:val>
                                        </p:tav>
                                      </p:tavLst>
                                    </p:anim>
                                    <p:anim calcmode="lin" valueType="num">
                                      <p:cBhvr additive="base">
                                        <p:cTn id="67" dur="1000" fill="hold"/>
                                        <p:tgtEl>
                                          <p:spTgt spid="127"/>
                                        </p:tgtEl>
                                        <p:attrNameLst>
                                          <p:attrName>ppt_y</p:attrName>
                                        </p:attrNameLst>
                                      </p:cBhvr>
                                      <p:tavLst>
                                        <p:tav tm="0">
                                          <p:val>
                                            <p:strVal val="0-#ppt_h/2"/>
                                          </p:val>
                                        </p:tav>
                                        <p:tav tm="100000">
                                          <p:val>
                                            <p:strVal val="#ppt_y"/>
                                          </p:val>
                                        </p:tav>
                                      </p:tavLst>
                                    </p:anim>
                                  </p:childTnLst>
                                </p:cTn>
                              </p:par>
                              <p:par>
                                <p:cTn id="68" presetID="2" presetClass="entr" presetSubtype="1" fill="hold" nodeType="withEffect">
                                  <p:stCondLst>
                                    <p:cond delay="2100"/>
                                  </p:stCondLst>
                                  <p:childTnLst>
                                    <p:set>
                                      <p:cBhvr>
                                        <p:cTn id="69" dur="1" fill="hold">
                                          <p:stCondLst>
                                            <p:cond delay="0"/>
                                          </p:stCondLst>
                                        </p:cTn>
                                        <p:tgtEl>
                                          <p:spTgt spid="128"/>
                                        </p:tgtEl>
                                        <p:attrNameLst>
                                          <p:attrName>style.visibility</p:attrName>
                                        </p:attrNameLst>
                                      </p:cBhvr>
                                      <p:to>
                                        <p:strVal val="visible"/>
                                      </p:to>
                                    </p:set>
                                    <p:anim calcmode="lin" valueType="num">
                                      <p:cBhvr additive="base">
                                        <p:cTn id="70" dur="1000" fill="hold"/>
                                        <p:tgtEl>
                                          <p:spTgt spid="128"/>
                                        </p:tgtEl>
                                        <p:attrNameLst>
                                          <p:attrName>ppt_x</p:attrName>
                                        </p:attrNameLst>
                                      </p:cBhvr>
                                      <p:tavLst>
                                        <p:tav tm="0">
                                          <p:val>
                                            <p:strVal val="#ppt_x"/>
                                          </p:val>
                                        </p:tav>
                                        <p:tav tm="100000">
                                          <p:val>
                                            <p:strVal val="#ppt_x"/>
                                          </p:val>
                                        </p:tav>
                                      </p:tavLst>
                                    </p:anim>
                                    <p:anim calcmode="lin" valueType="num">
                                      <p:cBhvr additive="base">
                                        <p:cTn id="71" dur="1000" fill="hold"/>
                                        <p:tgtEl>
                                          <p:spTgt spid="128"/>
                                        </p:tgtEl>
                                        <p:attrNameLst>
                                          <p:attrName>ppt_y</p:attrName>
                                        </p:attrNameLst>
                                      </p:cBhvr>
                                      <p:tavLst>
                                        <p:tav tm="0">
                                          <p:val>
                                            <p:strVal val="0-#ppt_h/2"/>
                                          </p:val>
                                        </p:tav>
                                        <p:tav tm="100000">
                                          <p:val>
                                            <p:strVal val="#ppt_y"/>
                                          </p:val>
                                        </p:tav>
                                      </p:tavLst>
                                    </p:anim>
                                  </p:childTnLst>
                                </p:cTn>
                              </p:par>
                              <p:par>
                                <p:cTn id="72" presetID="2" presetClass="entr" presetSubtype="1" fill="hold" nodeType="withEffect">
                                  <p:stCondLst>
                                    <p:cond delay="2200"/>
                                  </p:stCondLst>
                                  <p:childTnLst>
                                    <p:set>
                                      <p:cBhvr>
                                        <p:cTn id="73" dur="1" fill="hold">
                                          <p:stCondLst>
                                            <p:cond delay="0"/>
                                          </p:stCondLst>
                                        </p:cTn>
                                        <p:tgtEl>
                                          <p:spTgt spid="129"/>
                                        </p:tgtEl>
                                        <p:attrNameLst>
                                          <p:attrName>style.visibility</p:attrName>
                                        </p:attrNameLst>
                                      </p:cBhvr>
                                      <p:to>
                                        <p:strVal val="visible"/>
                                      </p:to>
                                    </p:set>
                                    <p:anim calcmode="lin" valueType="num">
                                      <p:cBhvr additive="base">
                                        <p:cTn id="74" dur="1000" fill="hold"/>
                                        <p:tgtEl>
                                          <p:spTgt spid="129"/>
                                        </p:tgtEl>
                                        <p:attrNameLst>
                                          <p:attrName>ppt_x</p:attrName>
                                        </p:attrNameLst>
                                      </p:cBhvr>
                                      <p:tavLst>
                                        <p:tav tm="0">
                                          <p:val>
                                            <p:strVal val="#ppt_x"/>
                                          </p:val>
                                        </p:tav>
                                        <p:tav tm="100000">
                                          <p:val>
                                            <p:strVal val="#ppt_x"/>
                                          </p:val>
                                        </p:tav>
                                      </p:tavLst>
                                    </p:anim>
                                    <p:anim calcmode="lin" valueType="num">
                                      <p:cBhvr additive="base">
                                        <p:cTn id="75" dur="1000" fill="hold"/>
                                        <p:tgtEl>
                                          <p:spTgt spid="129"/>
                                        </p:tgtEl>
                                        <p:attrNameLst>
                                          <p:attrName>ppt_y</p:attrName>
                                        </p:attrNameLst>
                                      </p:cBhvr>
                                      <p:tavLst>
                                        <p:tav tm="0">
                                          <p:val>
                                            <p:strVal val="0-#ppt_h/2"/>
                                          </p:val>
                                        </p:tav>
                                        <p:tav tm="100000">
                                          <p:val>
                                            <p:strVal val="#ppt_y"/>
                                          </p:val>
                                        </p:tav>
                                      </p:tavLst>
                                    </p:anim>
                                  </p:childTnLst>
                                </p:cTn>
                              </p:par>
                              <p:par>
                                <p:cTn id="76" presetID="2" presetClass="entr" presetSubtype="1" fill="hold" nodeType="withEffect">
                                  <p:stCondLst>
                                    <p:cond delay="1000"/>
                                  </p:stCondLst>
                                  <p:childTnLst>
                                    <p:set>
                                      <p:cBhvr>
                                        <p:cTn id="77" dur="1" fill="hold">
                                          <p:stCondLst>
                                            <p:cond delay="0"/>
                                          </p:stCondLst>
                                        </p:cTn>
                                        <p:tgtEl>
                                          <p:spTgt spid="124"/>
                                        </p:tgtEl>
                                        <p:attrNameLst>
                                          <p:attrName>style.visibility</p:attrName>
                                        </p:attrNameLst>
                                      </p:cBhvr>
                                      <p:to>
                                        <p:strVal val="visible"/>
                                      </p:to>
                                    </p:set>
                                    <p:anim calcmode="lin" valueType="num">
                                      <p:cBhvr additive="base">
                                        <p:cTn id="78" dur="1000" fill="hold"/>
                                        <p:tgtEl>
                                          <p:spTgt spid="124"/>
                                        </p:tgtEl>
                                        <p:attrNameLst>
                                          <p:attrName>ppt_x</p:attrName>
                                        </p:attrNameLst>
                                      </p:cBhvr>
                                      <p:tavLst>
                                        <p:tav tm="0">
                                          <p:val>
                                            <p:strVal val="#ppt_x"/>
                                          </p:val>
                                        </p:tav>
                                        <p:tav tm="100000">
                                          <p:val>
                                            <p:strVal val="#ppt_x"/>
                                          </p:val>
                                        </p:tav>
                                      </p:tavLst>
                                    </p:anim>
                                    <p:anim calcmode="lin" valueType="num">
                                      <p:cBhvr additive="base">
                                        <p:cTn id="79" dur="1000" fill="hold"/>
                                        <p:tgtEl>
                                          <p:spTgt spid="124"/>
                                        </p:tgtEl>
                                        <p:attrNameLst>
                                          <p:attrName>ppt_y</p:attrName>
                                        </p:attrNameLst>
                                      </p:cBhvr>
                                      <p:tavLst>
                                        <p:tav tm="0">
                                          <p:val>
                                            <p:strVal val="0-#ppt_h/2"/>
                                          </p:val>
                                        </p:tav>
                                        <p:tav tm="100000">
                                          <p:val>
                                            <p:strVal val="#ppt_y"/>
                                          </p:val>
                                        </p:tav>
                                      </p:tavLst>
                                    </p:anim>
                                  </p:childTnLst>
                                </p:cTn>
                              </p:par>
                              <p:par>
                                <p:cTn id="80" presetID="2" presetClass="entr" presetSubtype="1" fill="hold" nodeType="withEffect">
                                  <p:stCondLst>
                                    <p:cond delay="50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1000" fill="hold"/>
                                        <p:tgtEl>
                                          <p:spTgt spid="80"/>
                                        </p:tgtEl>
                                        <p:attrNameLst>
                                          <p:attrName>ppt_x</p:attrName>
                                        </p:attrNameLst>
                                      </p:cBhvr>
                                      <p:tavLst>
                                        <p:tav tm="0">
                                          <p:val>
                                            <p:strVal val="#ppt_x"/>
                                          </p:val>
                                        </p:tav>
                                        <p:tav tm="100000">
                                          <p:val>
                                            <p:strVal val="#ppt_x"/>
                                          </p:val>
                                        </p:tav>
                                      </p:tavLst>
                                    </p:anim>
                                    <p:anim calcmode="lin" valueType="num">
                                      <p:cBhvr additive="base">
                                        <p:cTn id="83" dur="1000" fill="hold"/>
                                        <p:tgtEl>
                                          <p:spTgt spid="80"/>
                                        </p:tgtEl>
                                        <p:attrNameLst>
                                          <p:attrName>ppt_y</p:attrName>
                                        </p:attrNameLst>
                                      </p:cBhvr>
                                      <p:tavLst>
                                        <p:tav tm="0">
                                          <p:val>
                                            <p:strVal val="0-#ppt_h/2"/>
                                          </p:val>
                                        </p:tav>
                                        <p:tav tm="100000">
                                          <p:val>
                                            <p:strVal val="#ppt_y"/>
                                          </p:val>
                                        </p:tav>
                                      </p:tavLst>
                                    </p:anim>
                                  </p:childTnLst>
                                </p:cTn>
                              </p:par>
                              <p:par>
                                <p:cTn id="84" presetID="2" presetClass="entr" presetSubtype="1" fill="hold" nodeType="withEffect">
                                  <p:stCondLst>
                                    <p:cond delay="2000"/>
                                  </p:stCondLst>
                                  <p:childTnLst>
                                    <p:set>
                                      <p:cBhvr>
                                        <p:cTn id="85" dur="1" fill="hold">
                                          <p:stCondLst>
                                            <p:cond delay="0"/>
                                          </p:stCondLst>
                                        </p:cTn>
                                        <p:tgtEl>
                                          <p:spTgt spid="82"/>
                                        </p:tgtEl>
                                        <p:attrNameLst>
                                          <p:attrName>style.visibility</p:attrName>
                                        </p:attrNameLst>
                                      </p:cBhvr>
                                      <p:to>
                                        <p:strVal val="visible"/>
                                      </p:to>
                                    </p:set>
                                    <p:anim calcmode="lin" valueType="num">
                                      <p:cBhvr additive="base">
                                        <p:cTn id="86" dur="1000" fill="hold"/>
                                        <p:tgtEl>
                                          <p:spTgt spid="82"/>
                                        </p:tgtEl>
                                        <p:attrNameLst>
                                          <p:attrName>ppt_x</p:attrName>
                                        </p:attrNameLst>
                                      </p:cBhvr>
                                      <p:tavLst>
                                        <p:tav tm="0">
                                          <p:val>
                                            <p:strVal val="#ppt_x"/>
                                          </p:val>
                                        </p:tav>
                                        <p:tav tm="100000">
                                          <p:val>
                                            <p:strVal val="#ppt_x"/>
                                          </p:val>
                                        </p:tav>
                                      </p:tavLst>
                                    </p:anim>
                                    <p:anim calcmode="lin" valueType="num">
                                      <p:cBhvr additive="base">
                                        <p:cTn id="87" dur="1000" fill="hold"/>
                                        <p:tgtEl>
                                          <p:spTgt spid="82"/>
                                        </p:tgtEl>
                                        <p:attrNameLst>
                                          <p:attrName>ppt_y</p:attrName>
                                        </p:attrNameLst>
                                      </p:cBhvr>
                                      <p:tavLst>
                                        <p:tav tm="0">
                                          <p:val>
                                            <p:strVal val="0-#ppt_h/2"/>
                                          </p:val>
                                        </p:tav>
                                        <p:tav tm="100000">
                                          <p:val>
                                            <p:strVal val="#ppt_y"/>
                                          </p:val>
                                        </p:tav>
                                      </p:tavLst>
                                    </p:anim>
                                  </p:childTnLst>
                                </p:cTn>
                              </p:par>
                              <p:par>
                                <p:cTn id="88" presetID="2" presetClass="entr" presetSubtype="1" fill="hold" nodeType="withEffect">
                                  <p:stCondLst>
                                    <p:cond delay="700"/>
                                  </p:stCondLst>
                                  <p:childTnLst>
                                    <p:set>
                                      <p:cBhvr>
                                        <p:cTn id="89" dur="1" fill="hold">
                                          <p:stCondLst>
                                            <p:cond delay="0"/>
                                          </p:stCondLst>
                                        </p:cTn>
                                        <p:tgtEl>
                                          <p:spTgt spid="86"/>
                                        </p:tgtEl>
                                        <p:attrNameLst>
                                          <p:attrName>style.visibility</p:attrName>
                                        </p:attrNameLst>
                                      </p:cBhvr>
                                      <p:to>
                                        <p:strVal val="visible"/>
                                      </p:to>
                                    </p:set>
                                    <p:anim calcmode="lin" valueType="num">
                                      <p:cBhvr additive="base">
                                        <p:cTn id="90" dur="1000" fill="hold"/>
                                        <p:tgtEl>
                                          <p:spTgt spid="86"/>
                                        </p:tgtEl>
                                        <p:attrNameLst>
                                          <p:attrName>ppt_x</p:attrName>
                                        </p:attrNameLst>
                                      </p:cBhvr>
                                      <p:tavLst>
                                        <p:tav tm="0">
                                          <p:val>
                                            <p:strVal val="#ppt_x"/>
                                          </p:val>
                                        </p:tav>
                                        <p:tav tm="100000">
                                          <p:val>
                                            <p:strVal val="#ppt_x"/>
                                          </p:val>
                                        </p:tav>
                                      </p:tavLst>
                                    </p:anim>
                                    <p:anim calcmode="lin" valueType="num">
                                      <p:cBhvr additive="base">
                                        <p:cTn id="91" dur="1000" fill="hold"/>
                                        <p:tgtEl>
                                          <p:spTgt spid="86"/>
                                        </p:tgtEl>
                                        <p:attrNameLst>
                                          <p:attrName>ppt_y</p:attrName>
                                        </p:attrNameLst>
                                      </p:cBhvr>
                                      <p:tavLst>
                                        <p:tav tm="0">
                                          <p:val>
                                            <p:strVal val="0-#ppt_h/2"/>
                                          </p:val>
                                        </p:tav>
                                        <p:tav tm="100000">
                                          <p:val>
                                            <p:strVal val="#ppt_y"/>
                                          </p:val>
                                        </p:tav>
                                      </p:tavLst>
                                    </p:anim>
                                  </p:childTnLst>
                                </p:cTn>
                              </p:par>
                              <p:par>
                                <p:cTn id="92" presetID="2" presetClass="entr" presetSubtype="1" fill="hold" nodeType="withEffect">
                                  <p:stCondLst>
                                    <p:cond delay="2000"/>
                                  </p:stCondLst>
                                  <p:childTnLst>
                                    <p:set>
                                      <p:cBhvr>
                                        <p:cTn id="93" dur="1" fill="hold">
                                          <p:stCondLst>
                                            <p:cond delay="0"/>
                                          </p:stCondLst>
                                        </p:cTn>
                                        <p:tgtEl>
                                          <p:spTgt spid="94"/>
                                        </p:tgtEl>
                                        <p:attrNameLst>
                                          <p:attrName>style.visibility</p:attrName>
                                        </p:attrNameLst>
                                      </p:cBhvr>
                                      <p:to>
                                        <p:strVal val="visible"/>
                                      </p:to>
                                    </p:set>
                                    <p:anim calcmode="lin" valueType="num">
                                      <p:cBhvr additive="base">
                                        <p:cTn id="94" dur="1000" fill="hold"/>
                                        <p:tgtEl>
                                          <p:spTgt spid="94"/>
                                        </p:tgtEl>
                                        <p:attrNameLst>
                                          <p:attrName>ppt_x</p:attrName>
                                        </p:attrNameLst>
                                      </p:cBhvr>
                                      <p:tavLst>
                                        <p:tav tm="0">
                                          <p:val>
                                            <p:strVal val="#ppt_x"/>
                                          </p:val>
                                        </p:tav>
                                        <p:tav tm="100000">
                                          <p:val>
                                            <p:strVal val="#ppt_x"/>
                                          </p:val>
                                        </p:tav>
                                      </p:tavLst>
                                    </p:anim>
                                    <p:anim calcmode="lin" valueType="num">
                                      <p:cBhvr additive="base">
                                        <p:cTn id="95" dur="1000" fill="hold"/>
                                        <p:tgtEl>
                                          <p:spTgt spid="94"/>
                                        </p:tgtEl>
                                        <p:attrNameLst>
                                          <p:attrName>ppt_y</p:attrName>
                                        </p:attrNameLst>
                                      </p:cBhvr>
                                      <p:tavLst>
                                        <p:tav tm="0">
                                          <p:val>
                                            <p:strVal val="0-#ppt_h/2"/>
                                          </p:val>
                                        </p:tav>
                                        <p:tav tm="100000">
                                          <p:val>
                                            <p:strVal val="#ppt_y"/>
                                          </p:val>
                                        </p:tav>
                                      </p:tavLst>
                                    </p:anim>
                                  </p:childTnLst>
                                </p:cTn>
                              </p:par>
                              <p:par>
                                <p:cTn id="96" presetID="2" presetClass="entr" presetSubtype="1" fill="hold" nodeType="withEffect">
                                  <p:stCondLst>
                                    <p:cond delay="2000"/>
                                  </p:stCondLst>
                                  <p:childTnLst>
                                    <p:set>
                                      <p:cBhvr>
                                        <p:cTn id="97" dur="1" fill="hold">
                                          <p:stCondLst>
                                            <p:cond delay="0"/>
                                          </p:stCondLst>
                                        </p:cTn>
                                        <p:tgtEl>
                                          <p:spTgt spid="95"/>
                                        </p:tgtEl>
                                        <p:attrNameLst>
                                          <p:attrName>style.visibility</p:attrName>
                                        </p:attrNameLst>
                                      </p:cBhvr>
                                      <p:to>
                                        <p:strVal val="visible"/>
                                      </p:to>
                                    </p:set>
                                    <p:anim calcmode="lin" valueType="num">
                                      <p:cBhvr additive="base">
                                        <p:cTn id="98" dur="1000" fill="hold"/>
                                        <p:tgtEl>
                                          <p:spTgt spid="95"/>
                                        </p:tgtEl>
                                        <p:attrNameLst>
                                          <p:attrName>ppt_x</p:attrName>
                                        </p:attrNameLst>
                                      </p:cBhvr>
                                      <p:tavLst>
                                        <p:tav tm="0">
                                          <p:val>
                                            <p:strVal val="#ppt_x"/>
                                          </p:val>
                                        </p:tav>
                                        <p:tav tm="100000">
                                          <p:val>
                                            <p:strVal val="#ppt_x"/>
                                          </p:val>
                                        </p:tav>
                                      </p:tavLst>
                                    </p:anim>
                                    <p:anim calcmode="lin" valueType="num">
                                      <p:cBhvr additive="base">
                                        <p:cTn id="99" dur="1000" fill="hold"/>
                                        <p:tgtEl>
                                          <p:spTgt spid="95"/>
                                        </p:tgtEl>
                                        <p:attrNameLst>
                                          <p:attrName>ppt_y</p:attrName>
                                        </p:attrNameLst>
                                      </p:cBhvr>
                                      <p:tavLst>
                                        <p:tav tm="0">
                                          <p:val>
                                            <p:strVal val="0-#ppt_h/2"/>
                                          </p:val>
                                        </p:tav>
                                        <p:tav tm="100000">
                                          <p:val>
                                            <p:strVal val="#ppt_y"/>
                                          </p:val>
                                        </p:tav>
                                      </p:tavLst>
                                    </p:anim>
                                  </p:childTnLst>
                                </p:cTn>
                              </p:par>
                              <p:par>
                                <p:cTn id="100" presetID="2" presetClass="entr" presetSubtype="1" fill="hold" nodeType="withEffect">
                                  <p:stCondLst>
                                    <p:cond delay="2100"/>
                                  </p:stCondLst>
                                  <p:childTnLst>
                                    <p:set>
                                      <p:cBhvr>
                                        <p:cTn id="101" dur="1" fill="hold">
                                          <p:stCondLst>
                                            <p:cond delay="0"/>
                                          </p:stCondLst>
                                        </p:cTn>
                                        <p:tgtEl>
                                          <p:spTgt spid="96"/>
                                        </p:tgtEl>
                                        <p:attrNameLst>
                                          <p:attrName>style.visibility</p:attrName>
                                        </p:attrNameLst>
                                      </p:cBhvr>
                                      <p:to>
                                        <p:strVal val="visible"/>
                                      </p:to>
                                    </p:set>
                                    <p:anim calcmode="lin" valueType="num">
                                      <p:cBhvr additive="base">
                                        <p:cTn id="102" dur="1000" fill="hold"/>
                                        <p:tgtEl>
                                          <p:spTgt spid="96"/>
                                        </p:tgtEl>
                                        <p:attrNameLst>
                                          <p:attrName>ppt_x</p:attrName>
                                        </p:attrNameLst>
                                      </p:cBhvr>
                                      <p:tavLst>
                                        <p:tav tm="0">
                                          <p:val>
                                            <p:strVal val="#ppt_x"/>
                                          </p:val>
                                        </p:tav>
                                        <p:tav tm="100000">
                                          <p:val>
                                            <p:strVal val="#ppt_x"/>
                                          </p:val>
                                        </p:tav>
                                      </p:tavLst>
                                    </p:anim>
                                    <p:anim calcmode="lin" valueType="num">
                                      <p:cBhvr additive="base">
                                        <p:cTn id="103" dur="1000" fill="hold"/>
                                        <p:tgtEl>
                                          <p:spTgt spid="96"/>
                                        </p:tgtEl>
                                        <p:attrNameLst>
                                          <p:attrName>ppt_y</p:attrName>
                                        </p:attrNameLst>
                                      </p:cBhvr>
                                      <p:tavLst>
                                        <p:tav tm="0">
                                          <p:val>
                                            <p:strVal val="0-#ppt_h/2"/>
                                          </p:val>
                                        </p:tav>
                                        <p:tav tm="100000">
                                          <p:val>
                                            <p:strVal val="#ppt_y"/>
                                          </p:val>
                                        </p:tav>
                                      </p:tavLst>
                                    </p:anim>
                                  </p:childTnLst>
                                </p:cTn>
                              </p:par>
                              <p:par>
                                <p:cTn id="104" presetID="2" presetClass="entr" presetSubtype="1" fill="hold" nodeType="withEffect">
                                  <p:stCondLst>
                                    <p:cond delay="500"/>
                                  </p:stCondLst>
                                  <p:childTnLst>
                                    <p:set>
                                      <p:cBhvr>
                                        <p:cTn id="105" dur="1" fill="hold">
                                          <p:stCondLst>
                                            <p:cond delay="0"/>
                                          </p:stCondLst>
                                        </p:cTn>
                                        <p:tgtEl>
                                          <p:spTgt spid="97"/>
                                        </p:tgtEl>
                                        <p:attrNameLst>
                                          <p:attrName>style.visibility</p:attrName>
                                        </p:attrNameLst>
                                      </p:cBhvr>
                                      <p:to>
                                        <p:strVal val="visible"/>
                                      </p:to>
                                    </p:set>
                                    <p:anim calcmode="lin" valueType="num">
                                      <p:cBhvr additive="base">
                                        <p:cTn id="106" dur="1000" fill="hold"/>
                                        <p:tgtEl>
                                          <p:spTgt spid="97"/>
                                        </p:tgtEl>
                                        <p:attrNameLst>
                                          <p:attrName>ppt_x</p:attrName>
                                        </p:attrNameLst>
                                      </p:cBhvr>
                                      <p:tavLst>
                                        <p:tav tm="0">
                                          <p:val>
                                            <p:strVal val="#ppt_x"/>
                                          </p:val>
                                        </p:tav>
                                        <p:tav tm="100000">
                                          <p:val>
                                            <p:strVal val="#ppt_x"/>
                                          </p:val>
                                        </p:tav>
                                      </p:tavLst>
                                    </p:anim>
                                    <p:anim calcmode="lin" valueType="num">
                                      <p:cBhvr additive="base">
                                        <p:cTn id="107" dur="1000" fill="hold"/>
                                        <p:tgtEl>
                                          <p:spTgt spid="97"/>
                                        </p:tgtEl>
                                        <p:attrNameLst>
                                          <p:attrName>ppt_y</p:attrName>
                                        </p:attrNameLst>
                                      </p:cBhvr>
                                      <p:tavLst>
                                        <p:tav tm="0">
                                          <p:val>
                                            <p:strVal val="0-#ppt_h/2"/>
                                          </p:val>
                                        </p:tav>
                                        <p:tav tm="100000">
                                          <p:val>
                                            <p:strVal val="#ppt_y"/>
                                          </p:val>
                                        </p:tav>
                                      </p:tavLst>
                                    </p:anim>
                                  </p:childTnLst>
                                </p:cTn>
                              </p:par>
                              <p:par>
                                <p:cTn id="108" presetID="2" presetClass="entr" presetSubtype="1" fill="hold" nodeType="withEffect">
                                  <p:stCondLst>
                                    <p:cond delay="1200"/>
                                  </p:stCondLst>
                                  <p:childTnLst>
                                    <p:set>
                                      <p:cBhvr>
                                        <p:cTn id="109" dur="1" fill="hold">
                                          <p:stCondLst>
                                            <p:cond delay="0"/>
                                          </p:stCondLst>
                                        </p:cTn>
                                        <p:tgtEl>
                                          <p:spTgt spid="98"/>
                                        </p:tgtEl>
                                        <p:attrNameLst>
                                          <p:attrName>style.visibility</p:attrName>
                                        </p:attrNameLst>
                                      </p:cBhvr>
                                      <p:to>
                                        <p:strVal val="visible"/>
                                      </p:to>
                                    </p:set>
                                    <p:anim calcmode="lin" valueType="num">
                                      <p:cBhvr additive="base">
                                        <p:cTn id="110" dur="1000" fill="hold"/>
                                        <p:tgtEl>
                                          <p:spTgt spid="98"/>
                                        </p:tgtEl>
                                        <p:attrNameLst>
                                          <p:attrName>ppt_x</p:attrName>
                                        </p:attrNameLst>
                                      </p:cBhvr>
                                      <p:tavLst>
                                        <p:tav tm="0">
                                          <p:val>
                                            <p:strVal val="#ppt_x"/>
                                          </p:val>
                                        </p:tav>
                                        <p:tav tm="100000">
                                          <p:val>
                                            <p:strVal val="#ppt_x"/>
                                          </p:val>
                                        </p:tav>
                                      </p:tavLst>
                                    </p:anim>
                                    <p:anim calcmode="lin" valueType="num">
                                      <p:cBhvr additive="base">
                                        <p:cTn id="111" dur="1000" fill="hold"/>
                                        <p:tgtEl>
                                          <p:spTgt spid="98"/>
                                        </p:tgtEl>
                                        <p:attrNameLst>
                                          <p:attrName>ppt_y</p:attrName>
                                        </p:attrNameLst>
                                      </p:cBhvr>
                                      <p:tavLst>
                                        <p:tav tm="0">
                                          <p:val>
                                            <p:strVal val="0-#ppt_h/2"/>
                                          </p:val>
                                        </p:tav>
                                        <p:tav tm="100000">
                                          <p:val>
                                            <p:strVal val="#ppt_y"/>
                                          </p:val>
                                        </p:tav>
                                      </p:tavLst>
                                    </p:anim>
                                  </p:childTnLst>
                                </p:cTn>
                              </p:par>
                              <p:par>
                                <p:cTn id="112" presetID="2" presetClass="entr" presetSubtype="1" fill="hold" nodeType="withEffect">
                                  <p:stCondLst>
                                    <p:cond delay="1600"/>
                                  </p:stCondLst>
                                  <p:childTnLst>
                                    <p:set>
                                      <p:cBhvr>
                                        <p:cTn id="113" dur="1" fill="hold">
                                          <p:stCondLst>
                                            <p:cond delay="0"/>
                                          </p:stCondLst>
                                        </p:cTn>
                                        <p:tgtEl>
                                          <p:spTgt spid="93"/>
                                        </p:tgtEl>
                                        <p:attrNameLst>
                                          <p:attrName>style.visibility</p:attrName>
                                        </p:attrNameLst>
                                      </p:cBhvr>
                                      <p:to>
                                        <p:strVal val="visible"/>
                                      </p:to>
                                    </p:set>
                                    <p:anim calcmode="lin" valueType="num">
                                      <p:cBhvr additive="base">
                                        <p:cTn id="114" dur="1000" fill="hold"/>
                                        <p:tgtEl>
                                          <p:spTgt spid="93"/>
                                        </p:tgtEl>
                                        <p:attrNameLst>
                                          <p:attrName>ppt_x</p:attrName>
                                        </p:attrNameLst>
                                      </p:cBhvr>
                                      <p:tavLst>
                                        <p:tav tm="0">
                                          <p:val>
                                            <p:strVal val="#ppt_x"/>
                                          </p:val>
                                        </p:tav>
                                        <p:tav tm="100000">
                                          <p:val>
                                            <p:strVal val="#ppt_x"/>
                                          </p:val>
                                        </p:tav>
                                      </p:tavLst>
                                    </p:anim>
                                    <p:anim calcmode="lin" valueType="num">
                                      <p:cBhvr additive="base">
                                        <p:cTn id="115" dur="1000" fill="hold"/>
                                        <p:tgtEl>
                                          <p:spTgt spid="93"/>
                                        </p:tgtEl>
                                        <p:attrNameLst>
                                          <p:attrName>ppt_y</p:attrName>
                                        </p:attrNameLst>
                                      </p:cBhvr>
                                      <p:tavLst>
                                        <p:tav tm="0">
                                          <p:val>
                                            <p:strVal val="0-#ppt_h/2"/>
                                          </p:val>
                                        </p:tav>
                                        <p:tav tm="100000">
                                          <p:val>
                                            <p:strVal val="#ppt_y"/>
                                          </p:val>
                                        </p:tav>
                                      </p:tavLst>
                                    </p:anim>
                                  </p:childTnLst>
                                </p:cTn>
                              </p:par>
                              <p:par>
                                <p:cTn id="116" presetID="2" presetClass="entr" presetSubtype="1" fill="hold" nodeType="withEffect">
                                  <p:stCondLst>
                                    <p:cond delay="1000"/>
                                  </p:stCondLst>
                                  <p:childTnLst>
                                    <p:set>
                                      <p:cBhvr>
                                        <p:cTn id="117" dur="1" fill="hold">
                                          <p:stCondLst>
                                            <p:cond delay="0"/>
                                          </p:stCondLst>
                                        </p:cTn>
                                        <p:tgtEl>
                                          <p:spTgt spid="99"/>
                                        </p:tgtEl>
                                        <p:attrNameLst>
                                          <p:attrName>style.visibility</p:attrName>
                                        </p:attrNameLst>
                                      </p:cBhvr>
                                      <p:to>
                                        <p:strVal val="visible"/>
                                      </p:to>
                                    </p:set>
                                    <p:anim calcmode="lin" valueType="num">
                                      <p:cBhvr additive="base">
                                        <p:cTn id="118" dur="1000" fill="hold"/>
                                        <p:tgtEl>
                                          <p:spTgt spid="99"/>
                                        </p:tgtEl>
                                        <p:attrNameLst>
                                          <p:attrName>ppt_x</p:attrName>
                                        </p:attrNameLst>
                                      </p:cBhvr>
                                      <p:tavLst>
                                        <p:tav tm="0">
                                          <p:val>
                                            <p:strVal val="#ppt_x"/>
                                          </p:val>
                                        </p:tav>
                                        <p:tav tm="100000">
                                          <p:val>
                                            <p:strVal val="#ppt_x"/>
                                          </p:val>
                                        </p:tav>
                                      </p:tavLst>
                                    </p:anim>
                                    <p:anim calcmode="lin" valueType="num">
                                      <p:cBhvr additive="base">
                                        <p:cTn id="119" dur="1000" fill="hold"/>
                                        <p:tgtEl>
                                          <p:spTgt spid="99"/>
                                        </p:tgtEl>
                                        <p:attrNameLst>
                                          <p:attrName>ppt_y</p:attrName>
                                        </p:attrNameLst>
                                      </p:cBhvr>
                                      <p:tavLst>
                                        <p:tav tm="0">
                                          <p:val>
                                            <p:strVal val="0-#ppt_h/2"/>
                                          </p:val>
                                        </p:tav>
                                        <p:tav tm="100000">
                                          <p:val>
                                            <p:strVal val="#ppt_y"/>
                                          </p:val>
                                        </p:tav>
                                      </p:tavLst>
                                    </p:anim>
                                  </p:childTnLst>
                                </p:cTn>
                              </p:par>
                              <p:par>
                                <p:cTn id="120" presetID="10" presetClass="entr" presetSubtype="0" fill="hold" nodeType="withEffect">
                                  <p:stCondLst>
                                    <p:cond delay="0"/>
                                  </p:stCondLst>
                                  <p:childTnLst>
                                    <p:set>
                                      <p:cBhvr>
                                        <p:cTn id="121" dur="1" fill="hold">
                                          <p:stCondLst>
                                            <p:cond delay="0"/>
                                          </p:stCondLst>
                                        </p:cTn>
                                        <p:tgtEl>
                                          <p:spTgt spid="101"/>
                                        </p:tgtEl>
                                        <p:attrNameLst>
                                          <p:attrName>style.visibility</p:attrName>
                                        </p:attrNameLst>
                                      </p:cBhvr>
                                      <p:to>
                                        <p:strVal val="visible"/>
                                      </p:to>
                                    </p:set>
                                    <p:animEffect transition="in" filter="fade">
                                      <p:cBhvr>
                                        <p:cTn id="122" dur="500"/>
                                        <p:tgtEl>
                                          <p:spTgt spid="101"/>
                                        </p:tgtEl>
                                      </p:cBhvr>
                                    </p:animEffect>
                                  </p:childTnLst>
                                </p:cTn>
                              </p:par>
                              <p:par>
                                <p:cTn id="123" presetID="2" presetClass="entr" presetSubtype="1" fill="hold" nodeType="withEffect">
                                  <p:stCondLst>
                                    <p:cond delay="1200"/>
                                  </p:stCondLst>
                                  <p:childTnLst>
                                    <p:set>
                                      <p:cBhvr>
                                        <p:cTn id="124" dur="1" fill="hold">
                                          <p:stCondLst>
                                            <p:cond delay="0"/>
                                          </p:stCondLst>
                                        </p:cTn>
                                        <p:tgtEl>
                                          <p:spTgt spid="108"/>
                                        </p:tgtEl>
                                        <p:attrNameLst>
                                          <p:attrName>style.visibility</p:attrName>
                                        </p:attrNameLst>
                                      </p:cBhvr>
                                      <p:to>
                                        <p:strVal val="visible"/>
                                      </p:to>
                                    </p:set>
                                    <p:anim calcmode="lin" valueType="num">
                                      <p:cBhvr additive="base">
                                        <p:cTn id="125" dur="1000" fill="hold"/>
                                        <p:tgtEl>
                                          <p:spTgt spid="108"/>
                                        </p:tgtEl>
                                        <p:attrNameLst>
                                          <p:attrName>ppt_x</p:attrName>
                                        </p:attrNameLst>
                                      </p:cBhvr>
                                      <p:tavLst>
                                        <p:tav tm="0">
                                          <p:val>
                                            <p:strVal val="#ppt_x"/>
                                          </p:val>
                                        </p:tav>
                                        <p:tav tm="100000">
                                          <p:val>
                                            <p:strVal val="#ppt_x"/>
                                          </p:val>
                                        </p:tav>
                                      </p:tavLst>
                                    </p:anim>
                                    <p:anim calcmode="lin" valueType="num">
                                      <p:cBhvr additive="base">
                                        <p:cTn id="126" dur="1000" fill="hold"/>
                                        <p:tgtEl>
                                          <p:spTgt spid="108"/>
                                        </p:tgtEl>
                                        <p:attrNameLst>
                                          <p:attrName>ppt_y</p:attrName>
                                        </p:attrNameLst>
                                      </p:cBhvr>
                                      <p:tavLst>
                                        <p:tav tm="0">
                                          <p:val>
                                            <p:strVal val="0-#ppt_h/2"/>
                                          </p:val>
                                        </p:tav>
                                        <p:tav tm="100000">
                                          <p:val>
                                            <p:strVal val="#ppt_y"/>
                                          </p:val>
                                        </p:tav>
                                      </p:tavLst>
                                    </p:anim>
                                  </p:childTnLst>
                                </p:cTn>
                              </p:par>
                              <p:par>
                                <p:cTn id="127" presetID="2" presetClass="entr" presetSubtype="1" fill="hold" nodeType="withEffect">
                                  <p:stCondLst>
                                    <p:cond delay="1200"/>
                                  </p:stCondLst>
                                  <p:childTnLst>
                                    <p:set>
                                      <p:cBhvr>
                                        <p:cTn id="128" dur="1" fill="hold">
                                          <p:stCondLst>
                                            <p:cond delay="0"/>
                                          </p:stCondLst>
                                        </p:cTn>
                                        <p:tgtEl>
                                          <p:spTgt spid="100"/>
                                        </p:tgtEl>
                                        <p:attrNameLst>
                                          <p:attrName>style.visibility</p:attrName>
                                        </p:attrNameLst>
                                      </p:cBhvr>
                                      <p:to>
                                        <p:strVal val="visible"/>
                                      </p:to>
                                    </p:set>
                                    <p:anim calcmode="lin" valueType="num">
                                      <p:cBhvr additive="base">
                                        <p:cTn id="129" dur="1000" fill="hold"/>
                                        <p:tgtEl>
                                          <p:spTgt spid="100"/>
                                        </p:tgtEl>
                                        <p:attrNameLst>
                                          <p:attrName>ppt_x</p:attrName>
                                        </p:attrNameLst>
                                      </p:cBhvr>
                                      <p:tavLst>
                                        <p:tav tm="0">
                                          <p:val>
                                            <p:strVal val="#ppt_x"/>
                                          </p:val>
                                        </p:tav>
                                        <p:tav tm="100000">
                                          <p:val>
                                            <p:strVal val="#ppt_x"/>
                                          </p:val>
                                        </p:tav>
                                      </p:tavLst>
                                    </p:anim>
                                    <p:anim calcmode="lin" valueType="num">
                                      <p:cBhvr additive="base">
                                        <p:cTn id="130" dur="1000" fill="hold"/>
                                        <p:tgtEl>
                                          <p:spTgt spid="10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a:extLst>
              <a:ext uri="{FF2B5EF4-FFF2-40B4-BE49-F238E27FC236}">
                <a16:creationId xmlns:a16="http://schemas.microsoft.com/office/drawing/2014/main" id="{53C3C7B4-26C0-474B-B3D2-C35E17B13835}"/>
              </a:ext>
            </a:extLst>
          </p:cNvPr>
          <p:cNvPicPr>
            <a:picLocks noGrp="1" noChangeAspect="1"/>
          </p:cNvPicPr>
          <p:nvPr>
            <p:ph idx="1"/>
          </p:nvPr>
        </p:nvPicPr>
        <p:blipFill rotWithShape="1">
          <a:blip r:embed="rId2"/>
          <a:srcRect b="13128"/>
          <a:stretch/>
        </p:blipFill>
        <p:spPr>
          <a:xfrm>
            <a:off x="20" y="10"/>
            <a:ext cx="9143980" cy="5143490"/>
          </a:xfrm>
          <a:noFill/>
        </p:spPr>
      </p:pic>
    </p:spTree>
    <p:extLst>
      <p:ext uri="{BB962C8B-B14F-4D97-AF65-F5344CB8AC3E}">
        <p14:creationId xmlns:p14="http://schemas.microsoft.com/office/powerpoint/2010/main" val="4268971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hold Three Amigos meetings in Agile development">
            <a:extLst>
              <a:ext uri="{FF2B5EF4-FFF2-40B4-BE49-F238E27FC236}">
                <a16:creationId xmlns:a16="http://schemas.microsoft.com/office/drawing/2014/main" id="{2A8A81EE-4501-4943-ADF9-4829931BCBD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20813" y="50800"/>
            <a:ext cx="6302375" cy="5041900"/>
          </a:xfrm>
          <a:prstGeom prst="rect">
            <a:avLst/>
          </a:prstGeom>
          <a:solidFill>
            <a:srgbClr val="FFFFFF"/>
          </a:solidFill>
        </p:spPr>
      </p:pic>
    </p:spTree>
    <p:extLst>
      <p:ext uri="{BB962C8B-B14F-4D97-AF65-F5344CB8AC3E}">
        <p14:creationId xmlns:p14="http://schemas.microsoft.com/office/powerpoint/2010/main" val="9965196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a:t>(</a:t>
            </a:r>
            <a:r>
              <a:rPr lang="nl-BE" err="1"/>
              <a:t>Automated</a:t>
            </a:r>
            <a:r>
              <a:rPr lang="nl-BE"/>
              <a:t>) </a:t>
            </a:r>
            <a:r>
              <a:rPr lang="nl-BE" err="1"/>
              <a:t>Acceptance</a:t>
            </a:r>
            <a:r>
              <a:rPr lang="nl-BE"/>
              <a:t> Tests </a:t>
            </a:r>
          </a:p>
        </p:txBody>
      </p:sp>
      <p:sp>
        <p:nvSpPr>
          <p:cNvPr id="2" name="Content Placeholder 1"/>
          <p:cNvSpPr>
            <a:spLocks noGrp="1"/>
          </p:cNvSpPr>
          <p:nvPr>
            <p:ph sz="quarter" idx="12"/>
          </p:nvPr>
        </p:nvSpPr>
        <p:spPr/>
        <p:txBody>
          <a:bodyPr/>
          <a:lstStyle/>
          <a:p>
            <a:r>
              <a:rPr lang="nl-BE" dirty="0"/>
              <a:t>More </a:t>
            </a:r>
            <a:r>
              <a:rPr lang="nl-BE" dirty="0" err="1"/>
              <a:t>than</a:t>
            </a:r>
            <a:r>
              <a:rPr lang="nl-BE" dirty="0"/>
              <a:t> tests: living </a:t>
            </a:r>
            <a:r>
              <a:rPr lang="nl-BE" dirty="0" err="1"/>
              <a:t>documentation</a:t>
            </a:r>
            <a:endParaRPr lang="nl-BE" dirty="0"/>
          </a:p>
          <a:p>
            <a:r>
              <a:rPr lang="nl-BE" dirty="0"/>
              <a:t>Start </a:t>
            </a:r>
            <a:r>
              <a:rPr lang="nl-BE" dirty="0" err="1"/>
              <a:t>from</a:t>
            </a:r>
            <a:r>
              <a:rPr lang="nl-BE" dirty="0"/>
              <a:t> </a:t>
            </a:r>
            <a:r>
              <a:rPr lang="nl-BE" dirty="0" err="1"/>
              <a:t>specific</a:t>
            </a:r>
            <a:r>
              <a:rPr lang="nl-BE" dirty="0"/>
              <a:t> real-life </a:t>
            </a:r>
            <a:r>
              <a:rPr lang="nl-BE" dirty="0" err="1"/>
              <a:t>examples</a:t>
            </a:r>
            <a:endParaRPr lang="nl-BE" dirty="0"/>
          </a:p>
          <a:p>
            <a:r>
              <a:rPr lang="nl-BE" dirty="0"/>
              <a:t>In </a:t>
            </a:r>
            <a:r>
              <a:rPr lang="nl-BE" dirty="0" err="1"/>
              <a:t>the</a:t>
            </a:r>
            <a:r>
              <a:rPr lang="nl-BE" dirty="0"/>
              <a:t> </a:t>
            </a:r>
            <a:r>
              <a:rPr lang="nl-BE" dirty="0" err="1"/>
              <a:t>language</a:t>
            </a:r>
            <a:r>
              <a:rPr lang="nl-BE" dirty="0"/>
              <a:t> of </a:t>
            </a:r>
            <a:r>
              <a:rPr lang="nl-BE" dirty="0" err="1"/>
              <a:t>the</a:t>
            </a:r>
            <a:r>
              <a:rPr lang="nl-BE" dirty="0"/>
              <a:t> user</a:t>
            </a:r>
          </a:p>
          <a:p>
            <a:endParaRPr lang="nl-BE" dirty="0"/>
          </a:p>
          <a:p>
            <a:endParaRPr lang="nl-BE" dirty="0"/>
          </a:p>
        </p:txBody>
      </p:sp>
      <p:pic>
        <p:nvPicPr>
          <p:cNvPr id="5" name="Picture 2" descr="http://blog.devscrum.net/wp-content/uploads/2011/02/bdd-feature-parking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820543"/>
            <a:ext cx="6284218" cy="2285998"/>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Image title">
            <a:extLst>
              <a:ext uri="{FF2B5EF4-FFF2-40B4-BE49-F238E27FC236}">
                <a16:creationId xmlns:a16="http://schemas.microsoft.com/office/drawing/2014/main" id="{D66CCF5E-B11F-46AE-A2A2-2749B91417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278" y="1869772"/>
            <a:ext cx="4457722" cy="177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086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B2E483-533E-5BB1-160D-880D8E414A28}"/>
              </a:ext>
            </a:extLst>
          </p:cNvPr>
          <p:cNvSpPr>
            <a:spLocks noGrp="1"/>
          </p:cNvSpPr>
          <p:nvPr>
            <p:ph type="title"/>
          </p:nvPr>
        </p:nvSpPr>
        <p:spPr>
          <a:xfrm>
            <a:off x="395536" y="0"/>
            <a:ext cx="8352928" cy="633352"/>
          </a:xfrm>
        </p:spPr>
        <p:txBody>
          <a:bodyPr anchor="b">
            <a:normAutofit/>
          </a:bodyPr>
          <a:lstStyle/>
          <a:p>
            <a:r>
              <a:rPr lang="en-US"/>
              <a:t>BDD</a:t>
            </a:r>
            <a:endParaRPr lang="en-US" dirty="0"/>
          </a:p>
        </p:txBody>
      </p:sp>
      <p:pic>
        <p:nvPicPr>
          <p:cNvPr id="2" name="Picture 3">
            <a:extLst>
              <a:ext uri="{FF2B5EF4-FFF2-40B4-BE49-F238E27FC236}">
                <a16:creationId xmlns:a16="http://schemas.microsoft.com/office/drawing/2014/main" id="{93FC5990-ADE5-268A-A39D-B887C9DF41FF}"/>
              </a:ext>
            </a:extLst>
          </p:cNvPr>
          <p:cNvPicPr>
            <a:picLocks noChangeAspect="1"/>
          </p:cNvPicPr>
          <p:nvPr/>
        </p:nvPicPr>
        <p:blipFill>
          <a:blip r:embed="rId3"/>
          <a:stretch>
            <a:fillRect/>
          </a:stretch>
        </p:blipFill>
        <p:spPr>
          <a:xfrm>
            <a:off x="457260" y="1059585"/>
            <a:ext cx="8229480" cy="3456381"/>
          </a:xfrm>
          <a:prstGeom prst="rect">
            <a:avLst/>
          </a:prstGeom>
          <a:noFill/>
        </p:spPr>
      </p:pic>
    </p:spTree>
    <p:extLst>
      <p:ext uri="{BB962C8B-B14F-4D97-AF65-F5344CB8AC3E}">
        <p14:creationId xmlns:p14="http://schemas.microsoft.com/office/powerpoint/2010/main" val="8852316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B2E483-533E-5BB1-160D-880D8E414A28}"/>
              </a:ext>
            </a:extLst>
          </p:cNvPr>
          <p:cNvSpPr>
            <a:spLocks noGrp="1"/>
          </p:cNvSpPr>
          <p:nvPr>
            <p:ph type="title"/>
          </p:nvPr>
        </p:nvSpPr>
        <p:spPr>
          <a:xfrm>
            <a:off x="395536" y="0"/>
            <a:ext cx="8352928" cy="633352"/>
          </a:xfrm>
        </p:spPr>
        <p:txBody>
          <a:bodyPr anchor="b">
            <a:normAutofit/>
          </a:bodyPr>
          <a:lstStyle/>
          <a:p>
            <a:r>
              <a:rPr lang="en-US" dirty="0">
                <a:latin typeface="Calibri"/>
                <a:cs typeface="Calibri"/>
              </a:rPr>
              <a:t>BDD </a:t>
            </a:r>
          </a:p>
        </p:txBody>
      </p:sp>
      <p:sp>
        <p:nvSpPr>
          <p:cNvPr id="10" name="Text Placeholder 2">
            <a:extLst>
              <a:ext uri="{FF2B5EF4-FFF2-40B4-BE49-F238E27FC236}">
                <a16:creationId xmlns:a16="http://schemas.microsoft.com/office/drawing/2014/main" id="{EF202AE2-A2F6-3090-3ED4-6CE243AD824E}"/>
              </a:ext>
            </a:extLst>
          </p:cNvPr>
          <p:cNvSpPr>
            <a:spLocks noGrp="1"/>
          </p:cNvSpPr>
          <p:nvPr>
            <p:ph type="body" sz="quarter" idx="11"/>
          </p:nvPr>
        </p:nvSpPr>
        <p:spPr>
          <a:xfrm>
            <a:off x="395288" y="633413"/>
            <a:ext cx="8353425" cy="354012"/>
          </a:xfrm>
        </p:spPr>
        <p:txBody>
          <a:bodyPr/>
          <a:lstStyle/>
          <a:p>
            <a:r>
              <a:rPr lang="en-US" dirty="0">
                <a:latin typeface="Calibri"/>
                <a:cs typeface="Calibri"/>
              </a:rPr>
              <a:t>Exercise</a:t>
            </a:r>
            <a:endParaRPr lang="en-US" dirty="0"/>
          </a:p>
        </p:txBody>
      </p:sp>
      <p:pic>
        <p:nvPicPr>
          <p:cNvPr id="3" name="Picture 3">
            <a:extLst>
              <a:ext uri="{FF2B5EF4-FFF2-40B4-BE49-F238E27FC236}">
                <a16:creationId xmlns:a16="http://schemas.microsoft.com/office/drawing/2014/main" id="{121A0847-7E75-2255-8220-C9A78BE39E31}"/>
              </a:ext>
            </a:extLst>
          </p:cNvPr>
          <p:cNvPicPr>
            <a:picLocks noChangeAspect="1"/>
          </p:cNvPicPr>
          <p:nvPr/>
        </p:nvPicPr>
        <p:blipFill rotWithShape="1">
          <a:blip r:embed="rId3"/>
          <a:srcRect t="24339" r="-2" b="17107"/>
          <a:stretch/>
        </p:blipFill>
        <p:spPr>
          <a:xfrm>
            <a:off x="395536" y="1251284"/>
            <a:ext cx="8352928" cy="3264682"/>
          </a:xfrm>
          <a:prstGeom prst="rect">
            <a:avLst/>
          </a:prstGeom>
          <a:noFill/>
        </p:spPr>
      </p:pic>
    </p:spTree>
    <p:extLst>
      <p:ext uri="{BB962C8B-B14F-4D97-AF65-F5344CB8AC3E}">
        <p14:creationId xmlns:p14="http://schemas.microsoft.com/office/powerpoint/2010/main" val="39688450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B2E483-533E-5BB1-160D-880D8E414A28}"/>
              </a:ext>
            </a:extLst>
          </p:cNvPr>
          <p:cNvSpPr>
            <a:spLocks noGrp="1"/>
          </p:cNvSpPr>
          <p:nvPr>
            <p:ph type="title"/>
          </p:nvPr>
        </p:nvSpPr>
        <p:spPr>
          <a:xfrm>
            <a:off x="395536" y="0"/>
            <a:ext cx="8352928" cy="633352"/>
          </a:xfrm>
        </p:spPr>
        <p:txBody>
          <a:bodyPr anchor="b">
            <a:normAutofit/>
          </a:bodyPr>
          <a:lstStyle/>
          <a:p>
            <a:r>
              <a:rPr lang="en-US"/>
              <a:t>BDD</a:t>
            </a:r>
            <a:endParaRPr lang="en-US" dirty="0"/>
          </a:p>
        </p:txBody>
      </p:sp>
      <p:pic>
        <p:nvPicPr>
          <p:cNvPr id="3" name="Picture 3">
            <a:extLst>
              <a:ext uri="{FF2B5EF4-FFF2-40B4-BE49-F238E27FC236}">
                <a16:creationId xmlns:a16="http://schemas.microsoft.com/office/drawing/2014/main" id="{F862F986-E4FC-F9D9-D1AC-F61739033D5D}"/>
              </a:ext>
            </a:extLst>
          </p:cNvPr>
          <p:cNvPicPr>
            <a:picLocks noChangeAspect="1"/>
          </p:cNvPicPr>
          <p:nvPr/>
        </p:nvPicPr>
        <p:blipFill>
          <a:blip r:embed="rId3"/>
          <a:stretch>
            <a:fillRect/>
          </a:stretch>
        </p:blipFill>
        <p:spPr>
          <a:xfrm>
            <a:off x="576184" y="1059585"/>
            <a:ext cx="7991632" cy="3456381"/>
          </a:xfrm>
          <a:prstGeom prst="rect">
            <a:avLst/>
          </a:prstGeom>
          <a:noFill/>
        </p:spPr>
      </p:pic>
    </p:spTree>
    <p:extLst>
      <p:ext uri="{BB962C8B-B14F-4D97-AF65-F5344CB8AC3E}">
        <p14:creationId xmlns:p14="http://schemas.microsoft.com/office/powerpoint/2010/main" val="20597074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46A5-3B9E-4284-A1F6-698CE0057AA8}"/>
              </a:ext>
            </a:extLst>
          </p:cNvPr>
          <p:cNvSpPr>
            <a:spLocks noGrp="1"/>
          </p:cNvSpPr>
          <p:nvPr>
            <p:ph type="title"/>
          </p:nvPr>
        </p:nvSpPr>
        <p:spPr/>
        <p:txBody>
          <a:bodyPr/>
          <a:lstStyle/>
          <a:p>
            <a:r>
              <a:rPr lang="nl-BE" dirty="0"/>
              <a:t>Balance </a:t>
            </a:r>
            <a:r>
              <a:rPr lang="nl-BE" dirty="0" err="1"/>
              <a:t>between</a:t>
            </a:r>
            <a:r>
              <a:rPr lang="nl-BE" dirty="0"/>
              <a:t> tests – TDD </a:t>
            </a:r>
          </a:p>
        </p:txBody>
      </p:sp>
      <p:pic>
        <p:nvPicPr>
          <p:cNvPr id="5" name="Picture 4">
            <a:extLst>
              <a:ext uri="{FF2B5EF4-FFF2-40B4-BE49-F238E27FC236}">
                <a16:creationId xmlns:a16="http://schemas.microsoft.com/office/drawing/2014/main" id="{A031EADB-E130-4E13-AB86-E5B9C2D550D0}"/>
              </a:ext>
            </a:extLst>
          </p:cNvPr>
          <p:cNvPicPr>
            <a:picLocks noChangeAspect="1"/>
          </p:cNvPicPr>
          <p:nvPr/>
        </p:nvPicPr>
        <p:blipFill>
          <a:blip r:embed="rId3"/>
          <a:stretch>
            <a:fillRect/>
          </a:stretch>
        </p:blipFill>
        <p:spPr>
          <a:xfrm>
            <a:off x="1691680" y="1358848"/>
            <a:ext cx="6189700" cy="3589166"/>
          </a:xfrm>
          <a:prstGeom prst="rect">
            <a:avLst/>
          </a:prstGeom>
        </p:spPr>
      </p:pic>
    </p:spTree>
    <p:extLst>
      <p:ext uri="{BB962C8B-B14F-4D97-AF65-F5344CB8AC3E}">
        <p14:creationId xmlns:p14="http://schemas.microsoft.com/office/powerpoint/2010/main" val="567136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ABE98-28DD-43C4-BDEA-47101AB051AF}"/>
              </a:ext>
            </a:extLst>
          </p:cNvPr>
          <p:cNvSpPr>
            <a:spLocks noGrp="1"/>
          </p:cNvSpPr>
          <p:nvPr>
            <p:ph type="title"/>
          </p:nvPr>
        </p:nvSpPr>
        <p:spPr/>
        <p:txBody>
          <a:bodyPr/>
          <a:lstStyle/>
          <a:p>
            <a:r>
              <a:rPr lang="nl-BE" dirty="0"/>
              <a:t>Balance </a:t>
            </a:r>
            <a:r>
              <a:rPr lang="nl-BE" dirty="0" err="1"/>
              <a:t>between</a:t>
            </a:r>
            <a:r>
              <a:rPr lang="nl-BE" dirty="0"/>
              <a:t> tests - BDD</a:t>
            </a:r>
          </a:p>
        </p:txBody>
      </p:sp>
      <p:pic>
        <p:nvPicPr>
          <p:cNvPr id="3" name="Picture 2">
            <a:extLst>
              <a:ext uri="{FF2B5EF4-FFF2-40B4-BE49-F238E27FC236}">
                <a16:creationId xmlns:a16="http://schemas.microsoft.com/office/drawing/2014/main" id="{10F33829-1F82-43B2-9B33-5BB135D66AD8}"/>
              </a:ext>
            </a:extLst>
          </p:cNvPr>
          <p:cNvPicPr>
            <a:picLocks noChangeAspect="1"/>
          </p:cNvPicPr>
          <p:nvPr/>
        </p:nvPicPr>
        <p:blipFill>
          <a:blip r:embed="rId3"/>
          <a:stretch>
            <a:fillRect/>
          </a:stretch>
        </p:blipFill>
        <p:spPr>
          <a:xfrm>
            <a:off x="1811772" y="1347614"/>
            <a:ext cx="4963917" cy="3211293"/>
          </a:xfrm>
          <a:prstGeom prst="rect">
            <a:avLst/>
          </a:prstGeom>
        </p:spPr>
      </p:pic>
    </p:spTree>
    <p:extLst>
      <p:ext uri="{BB962C8B-B14F-4D97-AF65-F5344CB8AC3E}">
        <p14:creationId xmlns:p14="http://schemas.microsoft.com/office/powerpoint/2010/main" val="323235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BD7E2C1D-003C-403D-BC65-7E18113B1CA9}"/>
              </a:ext>
            </a:extLst>
          </p:cNvPr>
          <p:cNvPicPr>
            <a:picLocks noChangeAspect="1"/>
          </p:cNvPicPr>
          <p:nvPr/>
        </p:nvPicPr>
        <p:blipFill rotWithShape="1">
          <a:blip r:embed="rId2"/>
          <a:srcRect/>
          <a:stretch/>
        </p:blipFill>
        <p:spPr>
          <a:xfrm>
            <a:off x="20" y="10"/>
            <a:ext cx="9143980" cy="5143490"/>
          </a:xfrm>
          <a:prstGeom prst="rect">
            <a:avLst/>
          </a:prstGeom>
          <a:noFill/>
        </p:spPr>
      </p:pic>
    </p:spTree>
    <p:extLst>
      <p:ext uri="{BB962C8B-B14F-4D97-AF65-F5344CB8AC3E}">
        <p14:creationId xmlns:p14="http://schemas.microsoft.com/office/powerpoint/2010/main" val="24964240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4826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Icon&#10;&#10;Description automatically generated">
            <a:extLst>
              <a:ext uri="{FF2B5EF4-FFF2-40B4-BE49-F238E27FC236}">
                <a16:creationId xmlns:a16="http://schemas.microsoft.com/office/drawing/2014/main" id="{0EA20136-9724-BD45-BC51-01D10BFD827B}"/>
              </a:ext>
            </a:extLst>
          </p:cNvPr>
          <p:cNvPicPr>
            <a:picLocks noChangeAspect="1"/>
          </p:cNvPicPr>
          <p:nvPr/>
        </p:nvPicPr>
        <p:blipFill rotWithShape="1">
          <a:blip r:embed="rId3">
            <a:alphaModFix/>
          </a:blip>
          <a:srcRect l="21993" t="8047" r="24569" b="8349"/>
          <a:stretch/>
        </p:blipFill>
        <p:spPr>
          <a:xfrm>
            <a:off x="2207363" y="859603"/>
            <a:ext cx="4760630" cy="4193814"/>
          </a:xfrm>
          <a:prstGeom prst="rect">
            <a:avLst/>
          </a:prstGeom>
        </p:spPr>
      </p:pic>
      <p:grpSp>
        <p:nvGrpSpPr>
          <p:cNvPr id="79" name="Group 78">
            <a:extLst>
              <a:ext uri="{FF2B5EF4-FFF2-40B4-BE49-F238E27FC236}">
                <a16:creationId xmlns:a16="http://schemas.microsoft.com/office/drawing/2014/main" id="{D8035CB3-CF35-5149-87DB-01066CDB74E2}"/>
              </a:ext>
            </a:extLst>
          </p:cNvPr>
          <p:cNvGrpSpPr/>
          <p:nvPr/>
        </p:nvGrpSpPr>
        <p:grpSpPr>
          <a:xfrm>
            <a:off x="5510873" y="2569719"/>
            <a:ext cx="886405" cy="200055"/>
            <a:chOff x="5551724" y="2082344"/>
            <a:chExt cx="1094189" cy="246951"/>
          </a:xfrm>
        </p:grpSpPr>
        <p:pic>
          <p:nvPicPr>
            <p:cNvPr id="80" name="Picture 79" descr="A picture containing remote, computer, sitting, room&#10;&#10;Description automatically generated">
              <a:extLst>
                <a:ext uri="{FF2B5EF4-FFF2-40B4-BE49-F238E27FC236}">
                  <a16:creationId xmlns:a16="http://schemas.microsoft.com/office/drawing/2014/main" id="{F360BF92-1858-8743-ADF4-9232104F6204}"/>
                </a:ext>
              </a:extLst>
            </p:cNvPr>
            <p:cNvPicPr>
              <a:picLocks noChangeAspect="1"/>
            </p:cNvPicPr>
            <p:nvPr/>
          </p:nvPicPr>
          <p:blipFill rotWithShape="1">
            <a:blip r:embed="rId4"/>
            <a:srcRect l="59492" t="37617" r="28529" b="57814"/>
            <a:stretch/>
          </p:blipFill>
          <p:spPr>
            <a:xfrm>
              <a:off x="5551724" y="2088779"/>
              <a:ext cx="1094189" cy="234951"/>
            </a:xfrm>
            <a:prstGeom prst="rect">
              <a:avLst/>
            </a:prstGeom>
          </p:spPr>
        </p:pic>
        <p:sp>
          <p:nvSpPr>
            <p:cNvPr id="81" name="TextBox 80">
              <a:extLst>
                <a:ext uri="{FF2B5EF4-FFF2-40B4-BE49-F238E27FC236}">
                  <a16:creationId xmlns:a16="http://schemas.microsoft.com/office/drawing/2014/main" id="{15A179DB-FC34-104D-920A-4848D505A334}"/>
                </a:ext>
              </a:extLst>
            </p:cNvPr>
            <p:cNvSpPr txBox="1"/>
            <p:nvPr/>
          </p:nvSpPr>
          <p:spPr>
            <a:xfrm>
              <a:off x="5654720" y="2082344"/>
              <a:ext cx="962387" cy="2469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BE" sz="700" b="1" i="0" u="none" strike="noStrike" kern="1200" cap="none" spc="0" normalizeH="0" baseline="0" noProof="0">
                  <a:ln>
                    <a:noFill/>
                  </a:ln>
                  <a:solidFill>
                    <a:srgbClr val="642467"/>
                  </a:solidFill>
                  <a:effectLst/>
                  <a:uLnTx/>
                  <a:uFillTx/>
                  <a:latin typeface="Calibri"/>
                  <a:ea typeface="+mn-ea"/>
                  <a:cs typeface="Helvetica Light"/>
                </a:rPr>
                <a:t>Flanders Digital</a:t>
              </a:r>
            </a:p>
          </p:txBody>
        </p:sp>
      </p:grpSp>
      <p:grpSp>
        <p:nvGrpSpPr>
          <p:cNvPr id="50" name="Group 49">
            <a:extLst>
              <a:ext uri="{FF2B5EF4-FFF2-40B4-BE49-F238E27FC236}">
                <a16:creationId xmlns:a16="http://schemas.microsoft.com/office/drawing/2014/main" id="{5EF3212D-F7A4-1D4D-B24F-8CB5B276E9E9}"/>
              </a:ext>
            </a:extLst>
          </p:cNvPr>
          <p:cNvGrpSpPr/>
          <p:nvPr/>
        </p:nvGrpSpPr>
        <p:grpSpPr>
          <a:xfrm>
            <a:off x="5865863" y="1527854"/>
            <a:ext cx="1106402" cy="200055"/>
            <a:chOff x="5847996" y="1093359"/>
            <a:chExt cx="1365756" cy="246951"/>
          </a:xfrm>
        </p:grpSpPr>
        <p:pic>
          <p:nvPicPr>
            <p:cNvPr id="43" name="Picture 42" descr="A picture containing remote, computer, sitting, room&#10;&#10;Description automatically generated">
              <a:extLst>
                <a:ext uri="{FF2B5EF4-FFF2-40B4-BE49-F238E27FC236}">
                  <a16:creationId xmlns:a16="http://schemas.microsoft.com/office/drawing/2014/main" id="{B1FF1D27-1117-C449-9841-4D1FD8C5E337}"/>
                </a:ext>
              </a:extLst>
            </p:cNvPr>
            <p:cNvPicPr>
              <a:picLocks noChangeAspect="1"/>
            </p:cNvPicPr>
            <p:nvPr/>
          </p:nvPicPr>
          <p:blipFill rotWithShape="1">
            <a:blip r:embed="rId4"/>
            <a:srcRect l="62502" t="19409" r="22904" b="76022"/>
            <a:stretch/>
          </p:blipFill>
          <p:spPr>
            <a:xfrm>
              <a:off x="5847996" y="1096156"/>
              <a:ext cx="1333072" cy="234951"/>
            </a:xfrm>
            <a:prstGeom prst="rect">
              <a:avLst/>
            </a:prstGeom>
          </p:spPr>
        </p:pic>
        <p:sp>
          <p:nvSpPr>
            <p:cNvPr id="48" name="TextBox 47">
              <a:extLst>
                <a:ext uri="{FF2B5EF4-FFF2-40B4-BE49-F238E27FC236}">
                  <a16:creationId xmlns:a16="http://schemas.microsoft.com/office/drawing/2014/main" id="{FEBB5E8F-6D88-4646-B7E2-BF8347DD00D1}"/>
                </a:ext>
              </a:extLst>
            </p:cNvPr>
            <p:cNvSpPr txBox="1"/>
            <p:nvPr/>
          </p:nvSpPr>
          <p:spPr>
            <a:xfrm>
              <a:off x="6153901" y="1093359"/>
              <a:ext cx="1059851" cy="2469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BE" sz="700" b="1" i="0" u="none" strike="noStrike" kern="1200" cap="none" spc="0" normalizeH="0" baseline="0" noProof="0">
                  <a:ln>
                    <a:noFill/>
                  </a:ln>
                  <a:solidFill>
                    <a:srgbClr val="642467"/>
                  </a:solidFill>
                  <a:effectLst/>
                  <a:uLnTx/>
                  <a:uFillTx/>
                  <a:latin typeface="Calibri"/>
                  <a:ea typeface="+mn-ea"/>
                  <a:cs typeface="Helvetica Light"/>
                </a:rPr>
                <a:t>Connected Health</a:t>
              </a:r>
            </a:p>
          </p:txBody>
        </p:sp>
      </p:grpSp>
      <p:grpSp>
        <p:nvGrpSpPr>
          <p:cNvPr id="51" name="Group 50">
            <a:extLst>
              <a:ext uri="{FF2B5EF4-FFF2-40B4-BE49-F238E27FC236}">
                <a16:creationId xmlns:a16="http://schemas.microsoft.com/office/drawing/2014/main" id="{CC852F50-40FA-C64F-8256-4CF3465DF31B}"/>
              </a:ext>
            </a:extLst>
          </p:cNvPr>
          <p:cNvGrpSpPr/>
          <p:nvPr/>
        </p:nvGrpSpPr>
        <p:grpSpPr>
          <a:xfrm>
            <a:off x="5850252" y="1733848"/>
            <a:ext cx="1072218" cy="200054"/>
            <a:chOff x="5818026" y="1336216"/>
            <a:chExt cx="1323559" cy="246950"/>
          </a:xfrm>
        </p:grpSpPr>
        <p:pic>
          <p:nvPicPr>
            <p:cNvPr id="44" name="Picture 43" descr="A picture containing remote, computer, sitting, room&#10;&#10;Description automatically generated">
              <a:extLst>
                <a:ext uri="{FF2B5EF4-FFF2-40B4-BE49-F238E27FC236}">
                  <a16:creationId xmlns:a16="http://schemas.microsoft.com/office/drawing/2014/main" id="{E046401B-29C6-854D-8EF0-11DC3165DFF1}"/>
                </a:ext>
              </a:extLst>
            </p:cNvPr>
            <p:cNvPicPr>
              <a:picLocks noChangeAspect="1"/>
            </p:cNvPicPr>
            <p:nvPr/>
          </p:nvPicPr>
          <p:blipFill rotWithShape="1">
            <a:blip r:embed="rId4"/>
            <a:srcRect l="62239" t="24040" r="23987" b="71391"/>
            <a:stretch/>
          </p:blipFill>
          <p:spPr>
            <a:xfrm>
              <a:off x="5818026" y="1346933"/>
              <a:ext cx="1258205" cy="234951"/>
            </a:xfrm>
            <a:prstGeom prst="rect">
              <a:avLst/>
            </a:prstGeom>
          </p:spPr>
        </p:pic>
        <p:sp>
          <p:nvSpPr>
            <p:cNvPr id="49" name="TextBox 48">
              <a:extLst>
                <a:ext uri="{FF2B5EF4-FFF2-40B4-BE49-F238E27FC236}">
                  <a16:creationId xmlns:a16="http://schemas.microsoft.com/office/drawing/2014/main" id="{BF5B9DB2-9664-474A-BF34-67D225B2D109}"/>
                </a:ext>
              </a:extLst>
            </p:cNvPr>
            <p:cNvSpPr txBox="1"/>
            <p:nvPr/>
          </p:nvSpPr>
          <p:spPr>
            <a:xfrm>
              <a:off x="6081735" y="1336216"/>
              <a:ext cx="1059850" cy="2469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BE" sz="700" b="1" i="0" u="none" strike="noStrike" kern="1200" cap="none" spc="0" normalizeH="0" baseline="0" noProof="0">
                  <a:ln>
                    <a:noFill/>
                  </a:ln>
                  <a:solidFill>
                    <a:srgbClr val="642467"/>
                  </a:solidFill>
                  <a:effectLst/>
                  <a:uLnTx/>
                  <a:uFillTx/>
                  <a:latin typeface="Calibri"/>
                  <a:ea typeface="+mn-ea"/>
                  <a:cs typeface="Helvetica Light"/>
                </a:rPr>
                <a:t>Smart Industries</a:t>
              </a:r>
            </a:p>
          </p:txBody>
        </p:sp>
      </p:grpSp>
      <p:grpSp>
        <p:nvGrpSpPr>
          <p:cNvPr id="55" name="Group 54">
            <a:extLst>
              <a:ext uri="{FF2B5EF4-FFF2-40B4-BE49-F238E27FC236}">
                <a16:creationId xmlns:a16="http://schemas.microsoft.com/office/drawing/2014/main" id="{4E3D7933-2594-E54D-930A-B418D2880103}"/>
              </a:ext>
            </a:extLst>
          </p:cNvPr>
          <p:cNvGrpSpPr/>
          <p:nvPr/>
        </p:nvGrpSpPr>
        <p:grpSpPr>
          <a:xfrm>
            <a:off x="5737457" y="1936023"/>
            <a:ext cx="1131850" cy="200055"/>
            <a:chOff x="5680401" y="1579407"/>
            <a:chExt cx="1397169" cy="246952"/>
          </a:xfrm>
        </p:grpSpPr>
        <p:pic>
          <p:nvPicPr>
            <p:cNvPr id="45" name="Picture 44" descr="A picture containing remote, computer, sitting, room&#10;&#10;Description automatically generated">
              <a:extLst>
                <a:ext uri="{FF2B5EF4-FFF2-40B4-BE49-F238E27FC236}">
                  <a16:creationId xmlns:a16="http://schemas.microsoft.com/office/drawing/2014/main" id="{F35FA1BA-14DC-424B-AF51-E4353B2810E0}"/>
                </a:ext>
              </a:extLst>
            </p:cNvPr>
            <p:cNvPicPr>
              <a:picLocks noChangeAspect="1"/>
            </p:cNvPicPr>
            <p:nvPr/>
          </p:nvPicPr>
          <p:blipFill rotWithShape="1">
            <a:blip r:embed="rId4"/>
            <a:srcRect l="60789" t="28547" r="25437" b="66884"/>
            <a:stretch/>
          </p:blipFill>
          <p:spPr>
            <a:xfrm>
              <a:off x="5680401" y="1591408"/>
              <a:ext cx="1258205" cy="234951"/>
            </a:xfrm>
            <a:prstGeom prst="rect">
              <a:avLst/>
            </a:prstGeom>
          </p:spPr>
        </p:pic>
        <p:sp>
          <p:nvSpPr>
            <p:cNvPr id="52" name="TextBox 51">
              <a:extLst>
                <a:ext uri="{FF2B5EF4-FFF2-40B4-BE49-F238E27FC236}">
                  <a16:creationId xmlns:a16="http://schemas.microsoft.com/office/drawing/2014/main" id="{4D578986-E8A4-E340-93AB-088A615DD30B}"/>
                </a:ext>
              </a:extLst>
            </p:cNvPr>
            <p:cNvSpPr txBox="1"/>
            <p:nvPr/>
          </p:nvSpPr>
          <p:spPr>
            <a:xfrm>
              <a:off x="5959367" y="1579407"/>
              <a:ext cx="1118203" cy="2469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BE" sz="700" b="1" i="0" u="none" strike="noStrike" kern="1200" cap="none" spc="0" normalizeH="0" baseline="0" noProof="0">
                  <a:ln>
                    <a:noFill/>
                  </a:ln>
                  <a:solidFill>
                    <a:srgbClr val="642467"/>
                  </a:solidFill>
                  <a:effectLst/>
                  <a:uLnTx/>
                  <a:uFillTx/>
                  <a:latin typeface="Calibri"/>
                  <a:ea typeface="+mn-ea"/>
                  <a:cs typeface="Helvetica Light"/>
                </a:rPr>
                <a:t>Smart Services</a:t>
              </a:r>
            </a:p>
          </p:txBody>
        </p:sp>
      </p:grpSp>
      <p:grpSp>
        <p:nvGrpSpPr>
          <p:cNvPr id="56" name="Group 55">
            <a:extLst>
              <a:ext uri="{FF2B5EF4-FFF2-40B4-BE49-F238E27FC236}">
                <a16:creationId xmlns:a16="http://schemas.microsoft.com/office/drawing/2014/main" id="{6F65D70B-1170-F247-978A-51F6EDB0B5BC}"/>
              </a:ext>
            </a:extLst>
          </p:cNvPr>
          <p:cNvGrpSpPr/>
          <p:nvPr/>
        </p:nvGrpSpPr>
        <p:grpSpPr>
          <a:xfrm>
            <a:off x="5623317" y="2155241"/>
            <a:ext cx="1019275" cy="200056"/>
            <a:chOff x="5538841" y="1839322"/>
            <a:chExt cx="1258205" cy="246951"/>
          </a:xfrm>
        </p:grpSpPr>
        <p:pic>
          <p:nvPicPr>
            <p:cNvPr id="46" name="Picture 45" descr="A picture containing remote, computer, sitting, room&#10;&#10;Description automatically generated">
              <a:extLst>
                <a:ext uri="{FF2B5EF4-FFF2-40B4-BE49-F238E27FC236}">
                  <a16:creationId xmlns:a16="http://schemas.microsoft.com/office/drawing/2014/main" id="{B0F57FFB-17D8-6141-956D-049E92FA7A30}"/>
                </a:ext>
              </a:extLst>
            </p:cNvPr>
            <p:cNvPicPr>
              <a:picLocks noChangeAspect="1"/>
            </p:cNvPicPr>
            <p:nvPr/>
          </p:nvPicPr>
          <p:blipFill rotWithShape="1">
            <a:blip r:embed="rId4"/>
            <a:srcRect l="59364" t="33116" r="26862" b="62315"/>
            <a:stretch/>
          </p:blipFill>
          <p:spPr>
            <a:xfrm>
              <a:off x="5538841" y="1842186"/>
              <a:ext cx="1258205" cy="234951"/>
            </a:xfrm>
            <a:prstGeom prst="rect">
              <a:avLst/>
            </a:prstGeom>
          </p:spPr>
        </p:pic>
        <p:sp>
          <p:nvSpPr>
            <p:cNvPr id="53" name="TextBox 52">
              <a:extLst>
                <a:ext uri="{FF2B5EF4-FFF2-40B4-BE49-F238E27FC236}">
                  <a16:creationId xmlns:a16="http://schemas.microsoft.com/office/drawing/2014/main" id="{C2AC46E5-92FB-AF45-BEAC-91C02B8E8AEA}"/>
                </a:ext>
              </a:extLst>
            </p:cNvPr>
            <p:cNvSpPr txBox="1"/>
            <p:nvPr/>
          </p:nvSpPr>
          <p:spPr>
            <a:xfrm>
              <a:off x="5845032" y="1839322"/>
              <a:ext cx="875953" cy="2469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BE" sz="700" b="1" i="0" u="none" strike="noStrike" kern="1200" cap="none" spc="0" normalizeH="0" baseline="0" noProof="0">
                  <a:ln>
                    <a:noFill/>
                  </a:ln>
                  <a:solidFill>
                    <a:srgbClr val="642467"/>
                  </a:solidFill>
                  <a:effectLst/>
                  <a:uLnTx/>
                  <a:uFillTx/>
                  <a:latin typeface="Calibri"/>
                  <a:ea typeface="+mn-ea"/>
                  <a:cs typeface="Helvetica Light"/>
                </a:rPr>
                <a:t>Social Impact</a:t>
              </a:r>
            </a:p>
          </p:txBody>
        </p:sp>
      </p:grpSp>
      <p:grpSp>
        <p:nvGrpSpPr>
          <p:cNvPr id="57" name="Group 56">
            <a:extLst>
              <a:ext uri="{FF2B5EF4-FFF2-40B4-BE49-F238E27FC236}">
                <a16:creationId xmlns:a16="http://schemas.microsoft.com/office/drawing/2014/main" id="{25FCEFB8-EC66-EF4A-8B5B-37C87B1663CE}"/>
              </a:ext>
            </a:extLst>
          </p:cNvPr>
          <p:cNvGrpSpPr/>
          <p:nvPr/>
        </p:nvGrpSpPr>
        <p:grpSpPr>
          <a:xfrm>
            <a:off x="5607901" y="2364968"/>
            <a:ext cx="902705" cy="200054"/>
            <a:chOff x="5531603" y="2088779"/>
            <a:chExt cx="1114310" cy="246950"/>
          </a:xfrm>
        </p:grpSpPr>
        <p:pic>
          <p:nvPicPr>
            <p:cNvPr id="47" name="Picture 46" descr="A picture containing remote, computer, sitting, room&#10;&#10;Description automatically generated">
              <a:extLst>
                <a:ext uri="{FF2B5EF4-FFF2-40B4-BE49-F238E27FC236}">
                  <a16:creationId xmlns:a16="http://schemas.microsoft.com/office/drawing/2014/main" id="{AB752EFD-CF19-B64A-9D42-C6375BEB89AC}"/>
                </a:ext>
              </a:extLst>
            </p:cNvPr>
            <p:cNvPicPr>
              <a:picLocks noChangeAspect="1"/>
            </p:cNvPicPr>
            <p:nvPr/>
          </p:nvPicPr>
          <p:blipFill rotWithShape="1">
            <a:blip r:embed="rId4"/>
            <a:srcRect l="59272" t="37617" r="28529" b="57814"/>
            <a:stretch/>
          </p:blipFill>
          <p:spPr>
            <a:xfrm>
              <a:off x="5531603" y="2088779"/>
              <a:ext cx="1114310" cy="234951"/>
            </a:xfrm>
            <a:prstGeom prst="rect">
              <a:avLst/>
            </a:prstGeom>
          </p:spPr>
        </p:pic>
        <p:sp>
          <p:nvSpPr>
            <p:cNvPr id="54" name="TextBox 53">
              <a:extLst>
                <a:ext uri="{FF2B5EF4-FFF2-40B4-BE49-F238E27FC236}">
                  <a16:creationId xmlns:a16="http://schemas.microsoft.com/office/drawing/2014/main" id="{5D1D8AA4-7514-BC41-BBDF-3517263D38D4}"/>
                </a:ext>
              </a:extLst>
            </p:cNvPr>
            <p:cNvSpPr txBox="1"/>
            <p:nvPr/>
          </p:nvSpPr>
          <p:spPr>
            <a:xfrm>
              <a:off x="5706590" y="2088779"/>
              <a:ext cx="892794" cy="2469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BE" sz="700" b="1" i="0" u="none" strike="noStrike" kern="1200" cap="none" spc="0" normalizeH="0" baseline="0" noProof="0">
                  <a:ln>
                    <a:noFill/>
                  </a:ln>
                  <a:solidFill>
                    <a:srgbClr val="642467"/>
                  </a:solidFill>
                  <a:effectLst/>
                  <a:uLnTx/>
                  <a:uFillTx/>
                  <a:latin typeface="Calibri"/>
                  <a:ea typeface="+mn-ea"/>
                  <a:cs typeface="Helvetica Light"/>
                </a:rPr>
                <a:t>Smart Cities</a:t>
              </a:r>
            </a:p>
          </p:txBody>
        </p:sp>
      </p:grpSp>
      <p:pic>
        <p:nvPicPr>
          <p:cNvPr id="7" name="Picture 6" descr="A picture containing clock&#10;&#10;Description automatically generated">
            <a:extLst>
              <a:ext uri="{FF2B5EF4-FFF2-40B4-BE49-F238E27FC236}">
                <a16:creationId xmlns:a16="http://schemas.microsoft.com/office/drawing/2014/main" id="{D287ADC3-1A24-7B44-AC15-BFE1C62AFA43}"/>
              </a:ext>
            </a:extLst>
          </p:cNvPr>
          <p:cNvPicPr>
            <a:picLocks noChangeAspect="1"/>
          </p:cNvPicPr>
          <p:nvPr/>
        </p:nvPicPr>
        <p:blipFill rotWithShape="1">
          <a:blip r:embed="rId5"/>
          <a:srcRect l="32143" t="42702" r="62827" b="48186"/>
          <a:stretch/>
        </p:blipFill>
        <p:spPr>
          <a:xfrm>
            <a:off x="3527376" y="2722166"/>
            <a:ext cx="459497" cy="468688"/>
          </a:xfrm>
          <a:prstGeom prst="rect">
            <a:avLst/>
          </a:prstGeom>
        </p:spPr>
      </p:pic>
      <p:pic>
        <p:nvPicPr>
          <p:cNvPr id="8" name="Picture 7" descr="A picture containing clock&#10;&#10;Description automatically generated">
            <a:extLst>
              <a:ext uri="{FF2B5EF4-FFF2-40B4-BE49-F238E27FC236}">
                <a16:creationId xmlns:a16="http://schemas.microsoft.com/office/drawing/2014/main" id="{9B0BFFA2-B33E-5A45-8B76-54C963670D18}"/>
              </a:ext>
            </a:extLst>
          </p:cNvPr>
          <p:cNvPicPr>
            <a:picLocks noChangeAspect="1"/>
          </p:cNvPicPr>
          <p:nvPr/>
        </p:nvPicPr>
        <p:blipFill rotWithShape="1">
          <a:blip r:embed="rId5"/>
          <a:srcRect l="46303" t="8756" r="48667" b="82132"/>
          <a:stretch/>
        </p:blipFill>
        <p:spPr>
          <a:xfrm>
            <a:off x="4354951" y="1309083"/>
            <a:ext cx="459497" cy="468688"/>
          </a:xfrm>
          <a:prstGeom prst="rect">
            <a:avLst/>
          </a:prstGeom>
        </p:spPr>
      </p:pic>
      <p:pic>
        <p:nvPicPr>
          <p:cNvPr id="10" name="Picture 9" descr="A picture containing clock&#10;&#10;Description automatically generated">
            <a:extLst>
              <a:ext uri="{FF2B5EF4-FFF2-40B4-BE49-F238E27FC236}">
                <a16:creationId xmlns:a16="http://schemas.microsoft.com/office/drawing/2014/main" id="{513574F6-D9BD-CD42-9DFD-D4495ECE231E}"/>
              </a:ext>
            </a:extLst>
          </p:cNvPr>
          <p:cNvPicPr>
            <a:picLocks noChangeAspect="1"/>
          </p:cNvPicPr>
          <p:nvPr/>
        </p:nvPicPr>
        <p:blipFill rotWithShape="1">
          <a:blip r:embed="rId5"/>
          <a:srcRect l="32143" t="42702" r="62827" b="48186"/>
          <a:stretch/>
        </p:blipFill>
        <p:spPr>
          <a:xfrm rot="3600000">
            <a:off x="5139554" y="2752583"/>
            <a:ext cx="459497" cy="468688"/>
          </a:xfrm>
          <a:prstGeom prst="rect">
            <a:avLst/>
          </a:prstGeom>
        </p:spPr>
      </p:pic>
      <p:grpSp>
        <p:nvGrpSpPr>
          <p:cNvPr id="72" name="Group 71">
            <a:extLst>
              <a:ext uri="{FF2B5EF4-FFF2-40B4-BE49-F238E27FC236}">
                <a16:creationId xmlns:a16="http://schemas.microsoft.com/office/drawing/2014/main" id="{F5054A21-4C5E-7B45-ABFD-A7E4C0DCC294}"/>
              </a:ext>
            </a:extLst>
          </p:cNvPr>
          <p:cNvGrpSpPr/>
          <p:nvPr/>
        </p:nvGrpSpPr>
        <p:grpSpPr>
          <a:xfrm>
            <a:off x="4014905" y="4430251"/>
            <a:ext cx="1089038" cy="324000"/>
            <a:chOff x="4014905" y="3996287"/>
            <a:chExt cx="1089038" cy="324000"/>
          </a:xfrm>
        </p:grpSpPr>
        <p:sp>
          <p:nvSpPr>
            <p:cNvPr id="28" name="Rounded Rectangle 27">
              <a:hlinkClick r:id="" action="ppaction://noaction"/>
              <a:extLst>
                <a:ext uri="{FF2B5EF4-FFF2-40B4-BE49-F238E27FC236}">
                  <a16:creationId xmlns:a16="http://schemas.microsoft.com/office/drawing/2014/main" id="{69904FC5-792D-644C-AEC3-833C9A7736B1}"/>
                </a:ext>
              </a:extLst>
            </p:cNvPr>
            <p:cNvSpPr/>
            <p:nvPr/>
          </p:nvSpPr>
          <p:spPr>
            <a:xfrm>
              <a:off x="4065452" y="4046217"/>
              <a:ext cx="1038491" cy="234958"/>
            </a:xfrm>
            <a:prstGeom prst="roundRect">
              <a:avLst>
                <a:gd name="adj" fmla="val 50000"/>
              </a:avLst>
            </a:prstGeom>
            <a:solidFill>
              <a:schemeClr val="tx1">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a:ea typeface="+mn-ea"/>
                <a:cs typeface="+mn-cs"/>
              </a:endParaRPr>
            </a:p>
          </p:txBody>
        </p:sp>
        <p:pic>
          <p:nvPicPr>
            <p:cNvPr id="35" name="Picture 34" descr="Text&#10;&#10;Description automatically generated">
              <a:hlinkClick r:id="" action="ppaction://noaction"/>
              <a:extLst>
                <a:ext uri="{FF2B5EF4-FFF2-40B4-BE49-F238E27FC236}">
                  <a16:creationId xmlns:a16="http://schemas.microsoft.com/office/drawing/2014/main" id="{2467A892-902F-8542-B6C8-7A1165AB6A18}"/>
                </a:ext>
              </a:extLst>
            </p:cNvPr>
            <p:cNvPicPr>
              <a:picLocks noChangeAspect="1"/>
            </p:cNvPicPr>
            <p:nvPr/>
          </p:nvPicPr>
          <p:blipFill>
            <a:blip r:embed="rId6"/>
            <a:stretch>
              <a:fillRect/>
            </a:stretch>
          </p:blipFill>
          <p:spPr>
            <a:xfrm>
              <a:off x="4014905" y="3996287"/>
              <a:ext cx="1089038" cy="324000"/>
            </a:xfrm>
            <a:prstGeom prst="rect">
              <a:avLst/>
            </a:prstGeom>
          </p:spPr>
        </p:pic>
      </p:grpSp>
      <p:grpSp>
        <p:nvGrpSpPr>
          <p:cNvPr id="78" name="Group 77">
            <a:extLst>
              <a:ext uri="{FF2B5EF4-FFF2-40B4-BE49-F238E27FC236}">
                <a16:creationId xmlns:a16="http://schemas.microsoft.com/office/drawing/2014/main" id="{D3124DC1-3A08-3144-97DE-F877F49590ED}"/>
              </a:ext>
            </a:extLst>
          </p:cNvPr>
          <p:cNvGrpSpPr/>
          <p:nvPr/>
        </p:nvGrpSpPr>
        <p:grpSpPr>
          <a:xfrm>
            <a:off x="5684654" y="1013194"/>
            <a:ext cx="989665" cy="215444"/>
            <a:chOff x="5725414" y="670251"/>
            <a:chExt cx="1079305" cy="234958"/>
          </a:xfrm>
        </p:grpSpPr>
        <p:sp>
          <p:nvSpPr>
            <p:cNvPr id="27" name="Rounded Rectangle 26">
              <a:hlinkClick r:id="" action="ppaction://noaction"/>
              <a:extLst>
                <a:ext uri="{FF2B5EF4-FFF2-40B4-BE49-F238E27FC236}">
                  <a16:creationId xmlns:a16="http://schemas.microsoft.com/office/drawing/2014/main" id="{2E228FC4-446E-FD40-806E-439FF4205667}"/>
                </a:ext>
              </a:extLst>
            </p:cNvPr>
            <p:cNvSpPr/>
            <p:nvPr/>
          </p:nvSpPr>
          <p:spPr>
            <a:xfrm>
              <a:off x="5725414" y="670251"/>
              <a:ext cx="1079305" cy="234958"/>
            </a:xfrm>
            <a:prstGeom prst="roundRect">
              <a:avLst>
                <a:gd name="adj" fmla="val 50000"/>
              </a:avLst>
            </a:prstGeom>
            <a:solidFill>
              <a:schemeClr val="tx1">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a:ea typeface="+mn-ea"/>
                <a:cs typeface="+mn-cs"/>
              </a:endParaRPr>
            </a:p>
          </p:txBody>
        </p:sp>
        <p:pic>
          <p:nvPicPr>
            <p:cNvPr id="37" name="Picture 36" descr="Graphical user interface, logo&#10;&#10;Description automatically generated">
              <a:hlinkClick r:id="" action="ppaction://noaction"/>
              <a:extLst>
                <a:ext uri="{FF2B5EF4-FFF2-40B4-BE49-F238E27FC236}">
                  <a16:creationId xmlns:a16="http://schemas.microsoft.com/office/drawing/2014/main" id="{2E32CA0F-ACAC-3141-BDEE-D493381D675C}"/>
                </a:ext>
              </a:extLst>
            </p:cNvPr>
            <p:cNvPicPr>
              <a:picLocks noChangeAspect="1"/>
            </p:cNvPicPr>
            <p:nvPr/>
          </p:nvPicPr>
          <p:blipFill rotWithShape="1">
            <a:blip r:embed="rId7"/>
            <a:srcRect t="39493" b="37914"/>
            <a:stretch/>
          </p:blipFill>
          <p:spPr>
            <a:xfrm>
              <a:off x="5827436" y="686952"/>
              <a:ext cx="876387" cy="198000"/>
            </a:xfrm>
            <a:prstGeom prst="rect">
              <a:avLst/>
            </a:prstGeom>
          </p:spPr>
        </p:pic>
      </p:grpSp>
      <p:grpSp>
        <p:nvGrpSpPr>
          <p:cNvPr id="66" name="Group 65">
            <a:extLst>
              <a:ext uri="{FF2B5EF4-FFF2-40B4-BE49-F238E27FC236}">
                <a16:creationId xmlns:a16="http://schemas.microsoft.com/office/drawing/2014/main" id="{F6FDD7A8-73A2-1846-8ED6-389D5D5B0A7E}"/>
              </a:ext>
            </a:extLst>
          </p:cNvPr>
          <p:cNvGrpSpPr/>
          <p:nvPr/>
        </p:nvGrpSpPr>
        <p:grpSpPr>
          <a:xfrm>
            <a:off x="3050721" y="3489246"/>
            <a:ext cx="1269519" cy="241302"/>
            <a:chOff x="3050721" y="3055282"/>
            <a:chExt cx="1269519" cy="241302"/>
          </a:xfrm>
        </p:grpSpPr>
        <p:pic>
          <p:nvPicPr>
            <p:cNvPr id="59" name="Picture 58" descr="A picture containing remote, computer, sitting, room&#10;&#10;Description automatically generated">
              <a:extLst>
                <a:ext uri="{FF2B5EF4-FFF2-40B4-BE49-F238E27FC236}">
                  <a16:creationId xmlns:a16="http://schemas.microsoft.com/office/drawing/2014/main" id="{3FD07959-1324-C940-B0B5-56C86A5FE77A}"/>
                </a:ext>
              </a:extLst>
            </p:cNvPr>
            <p:cNvPicPr>
              <a:picLocks noChangeAspect="1"/>
            </p:cNvPicPr>
            <p:nvPr/>
          </p:nvPicPr>
          <p:blipFill rotWithShape="1">
            <a:blip r:embed="rId4"/>
            <a:srcRect l="32500" t="58486" r="53604" b="36823"/>
            <a:stretch/>
          </p:blipFill>
          <p:spPr>
            <a:xfrm>
              <a:off x="3050721" y="3055282"/>
              <a:ext cx="1269519" cy="241302"/>
            </a:xfrm>
            <a:prstGeom prst="rect">
              <a:avLst/>
            </a:prstGeom>
          </p:spPr>
        </p:pic>
        <p:sp>
          <p:nvSpPr>
            <p:cNvPr id="63" name="TextBox 62">
              <a:extLst>
                <a:ext uri="{FF2B5EF4-FFF2-40B4-BE49-F238E27FC236}">
                  <a16:creationId xmlns:a16="http://schemas.microsoft.com/office/drawing/2014/main" id="{C2C63E4E-DCE4-2C49-96E9-DDB4235D2122}"/>
                </a:ext>
              </a:extLst>
            </p:cNvPr>
            <p:cNvSpPr txBox="1"/>
            <p:nvPr/>
          </p:nvSpPr>
          <p:spPr>
            <a:xfrm>
              <a:off x="3102572" y="3062429"/>
              <a:ext cx="968759"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BE" sz="800" b="1" i="0" u="none" strike="noStrike" kern="1200" cap="none" spc="0" normalizeH="0" baseline="0" noProof="0">
                  <a:ln>
                    <a:noFill/>
                  </a:ln>
                  <a:solidFill>
                    <a:srgbClr val="0B3E56"/>
                  </a:solidFill>
                  <a:effectLst/>
                  <a:uLnTx/>
                  <a:uFillTx/>
                  <a:latin typeface="Calibri"/>
                  <a:ea typeface="+mn-ea"/>
                  <a:cs typeface="Helvetica Light"/>
                </a:rPr>
                <a:t>Cyber Security</a:t>
              </a:r>
            </a:p>
          </p:txBody>
        </p:sp>
      </p:grpSp>
      <p:grpSp>
        <p:nvGrpSpPr>
          <p:cNvPr id="67" name="Group 66">
            <a:extLst>
              <a:ext uri="{FF2B5EF4-FFF2-40B4-BE49-F238E27FC236}">
                <a16:creationId xmlns:a16="http://schemas.microsoft.com/office/drawing/2014/main" id="{353DE8B9-C980-DD47-A473-A91F18411302}"/>
              </a:ext>
            </a:extLst>
          </p:cNvPr>
          <p:cNvGrpSpPr/>
          <p:nvPr/>
        </p:nvGrpSpPr>
        <p:grpSpPr>
          <a:xfrm>
            <a:off x="3198659" y="3738479"/>
            <a:ext cx="1269519" cy="241301"/>
            <a:chOff x="3198659" y="3304515"/>
            <a:chExt cx="1269519" cy="241301"/>
          </a:xfrm>
        </p:grpSpPr>
        <p:pic>
          <p:nvPicPr>
            <p:cNvPr id="60" name="Picture 59" descr="A picture containing remote, computer, sitting, room&#10;&#10;Description automatically generated">
              <a:extLst>
                <a:ext uri="{FF2B5EF4-FFF2-40B4-BE49-F238E27FC236}">
                  <a16:creationId xmlns:a16="http://schemas.microsoft.com/office/drawing/2014/main" id="{F5BD90D7-A368-474B-8E43-1583FEE9909C}"/>
                </a:ext>
              </a:extLst>
            </p:cNvPr>
            <p:cNvPicPr>
              <a:picLocks noChangeAspect="1"/>
            </p:cNvPicPr>
            <p:nvPr/>
          </p:nvPicPr>
          <p:blipFill rotWithShape="1">
            <a:blip r:embed="rId4"/>
            <a:srcRect l="32500" t="58486" r="53604" b="36823"/>
            <a:stretch/>
          </p:blipFill>
          <p:spPr>
            <a:xfrm>
              <a:off x="3198659" y="3304515"/>
              <a:ext cx="1269519" cy="241301"/>
            </a:xfrm>
            <a:prstGeom prst="rect">
              <a:avLst/>
            </a:prstGeom>
          </p:spPr>
        </p:pic>
        <p:sp>
          <p:nvSpPr>
            <p:cNvPr id="64" name="TextBox 63">
              <a:extLst>
                <a:ext uri="{FF2B5EF4-FFF2-40B4-BE49-F238E27FC236}">
                  <a16:creationId xmlns:a16="http://schemas.microsoft.com/office/drawing/2014/main" id="{E93AEF75-2F85-1548-BBD2-8A107BFCE22A}"/>
                </a:ext>
              </a:extLst>
            </p:cNvPr>
            <p:cNvSpPr txBox="1"/>
            <p:nvPr/>
          </p:nvSpPr>
          <p:spPr>
            <a:xfrm>
              <a:off x="3249806" y="3318157"/>
              <a:ext cx="968759"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BE" sz="800" b="1" i="0" u="none" strike="noStrike" kern="1200" cap="none" spc="0" normalizeH="0" baseline="0" noProof="0">
                  <a:ln>
                    <a:noFill/>
                  </a:ln>
                  <a:solidFill>
                    <a:srgbClr val="0B3E56"/>
                  </a:solidFill>
                  <a:effectLst/>
                  <a:uLnTx/>
                  <a:uFillTx/>
                  <a:latin typeface="Calibri"/>
                  <a:ea typeface="+mn-ea"/>
                  <a:cs typeface="Helvetica Light"/>
                </a:rPr>
                <a:t>Digital Workplace</a:t>
              </a:r>
            </a:p>
          </p:txBody>
        </p:sp>
      </p:grpSp>
      <p:grpSp>
        <p:nvGrpSpPr>
          <p:cNvPr id="68" name="Group 67">
            <a:extLst>
              <a:ext uri="{FF2B5EF4-FFF2-40B4-BE49-F238E27FC236}">
                <a16:creationId xmlns:a16="http://schemas.microsoft.com/office/drawing/2014/main" id="{0F18BD02-66D9-5B45-BD2F-9F74AFE4050B}"/>
              </a:ext>
            </a:extLst>
          </p:cNvPr>
          <p:cNvGrpSpPr/>
          <p:nvPr/>
        </p:nvGrpSpPr>
        <p:grpSpPr>
          <a:xfrm>
            <a:off x="3346450" y="3987711"/>
            <a:ext cx="1309565" cy="234524"/>
            <a:chOff x="3346450" y="3553747"/>
            <a:chExt cx="1309565" cy="234524"/>
          </a:xfrm>
        </p:grpSpPr>
        <p:pic>
          <p:nvPicPr>
            <p:cNvPr id="61" name="Picture 60" descr="A picture containing remote, computer, sitting, room&#10;&#10;Description automatically generated">
              <a:extLst>
                <a:ext uri="{FF2B5EF4-FFF2-40B4-BE49-F238E27FC236}">
                  <a16:creationId xmlns:a16="http://schemas.microsoft.com/office/drawing/2014/main" id="{56C39C00-32AD-8C4B-AA78-A79DF8FE4558}"/>
                </a:ext>
              </a:extLst>
            </p:cNvPr>
            <p:cNvPicPr>
              <a:picLocks noChangeAspect="1"/>
            </p:cNvPicPr>
            <p:nvPr/>
          </p:nvPicPr>
          <p:blipFill rotWithShape="1">
            <a:blip r:embed="rId4"/>
            <a:srcRect l="35340" t="67652" r="50326" b="27789"/>
            <a:stretch/>
          </p:blipFill>
          <p:spPr>
            <a:xfrm>
              <a:off x="3346450" y="3553747"/>
              <a:ext cx="1309565" cy="234524"/>
            </a:xfrm>
            <a:prstGeom prst="rect">
              <a:avLst/>
            </a:prstGeom>
          </p:spPr>
        </p:pic>
        <p:sp>
          <p:nvSpPr>
            <p:cNvPr id="65" name="TextBox 64">
              <a:extLst>
                <a:ext uri="{FF2B5EF4-FFF2-40B4-BE49-F238E27FC236}">
                  <a16:creationId xmlns:a16="http://schemas.microsoft.com/office/drawing/2014/main" id="{96216E8C-4995-CB4B-8FEC-FC23D8280846}"/>
                </a:ext>
              </a:extLst>
            </p:cNvPr>
            <p:cNvSpPr txBox="1"/>
            <p:nvPr/>
          </p:nvSpPr>
          <p:spPr>
            <a:xfrm>
              <a:off x="3373312" y="3556696"/>
              <a:ext cx="968759"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BE" sz="800" b="1" i="0" u="none" strike="noStrike" kern="1200" cap="none" spc="0" normalizeH="0" baseline="0" noProof="0">
                  <a:ln>
                    <a:noFill/>
                  </a:ln>
                  <a:solidFill>
                    <a:srgbClr val="0B3E56"/>
                  </a:solidFill>
                  <a:effectLst/>
                  <a:uLnTx/>
                  <a:uFillTx/>
                  <a:latin typeface="Calibri"/>
                  <a:ea typeface="+mn-ea"/>
                  <a:cs typeface="Helvetica Light"/>
                </a:rPr>
                <a:t>Cloud Enablement</a:t>
              </a:r>
            </a:p>
          </p:txBody>
        </p:sp>
      </p:grpSp>
      <p:grpSp>
        <p:nvGrpSpPr>
          <p:cNvPr id="74" name="Group 73">
            <a:extLst>
              <a:ext uri="{FF2B5EF4-FFF2-40B4-BE49-F238E27FC236}">
                <a16:creationId xmlns:a16="http://schemas.microsoft.com/office/drawing/2014/main" id="{FEBED360-B523-2141-B883-FB353BD7CB28}"/>
              </a:ext>
            </a:extLst>
          </p:cNvPr>
          <p:cNvGrpSpPr/>
          <p:nvPr/>
        </p:nvGrpSpPr>
        <p:grpSpPr>
          <a:xfrm>
            <a:off x="4575173" y="1453618"/>
            <a:ext cx="1548507" cy="1387682"/>
            <a:chOff x="4575173" y="1019654"/>
            <a:chExt cx="1548507" cy="1387682"/>
          </a:xfrm>
        </p:grpSpPr>
        <p:pic>
          <p:nvPicPr>
            <p:cNvPr id="4" name="Picture 3" descr="A picture containing clock&#10;&#10;Description automatically generated">
              <a:extLst>
                <a:ext uri="{FF2B5EF4-FFF2-40B4-BE49-F238E27FC236}">
                  <a16:creationId xmlns:a16="http://schemas.microsoft.com/office/drawing/2014/main" id="{9F3F1809-B992-4949-A76E-38E37503D867}"/>
                </a:ext>
              </a:extLst>
            </p:cNvPr>
            <p:cNvPicPr>
              <a:picLocks noChangeAspect="1"/>
            </p:cNvPicPr>
            <p:nvPr/>
          </p:nvPicPr>
          <p:blipFill rotWithShape="1">
            <a:blip r:embed="rId5"/>
            <a:srcRect l="71480" t="17956" r="11568" b="55065"/>
            <a:stretch/>
          </p:blipFill>
          <p:spPr>
            <a:xfrm>
              <a:off x="4575173" y="1019654"/>
              <a:ext cx="1548507" cy="1387682"/>
            </a:xfrm>
            <a:prstGeom prst="rect">
              <a:avLst/>
            </a:prstGeom>
          </p:spPr>
        </p:pic>
        <p:sp>
          <p:nvSpPr>
            <p:cNvPr id="70" name="TextBox 69">
              <a:extLst>
                <a:ext uri="{FF2B5EF4-FFF2-40B4-BE49-F238E27FC236}">
                  <a16:creationId xmlns:a16="http://schemas.microsoft.com/office/drawing/2014/main" id="{8D4206D4-9804-A34A-91C2-3E4053144131}"/>
                </a:ext>
              </a:extLst>
            </p:cNvPr>
            <p:cNvSpPr txBox="1"/>
            <p:nvPr/>
          </p:nvSpPr>
          <p:spPr>
            <a:xfrm>
              <a:off x="4910067" y="1315416"/>
              <a:ext cx="1004416"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BE" sz="1200" b="1" i="0" u="none" strike="noStrike" kern="1200" cap="none" spc="0" normalizeH="0" baseline="0" noProof="0">
                  <a:ln>
                    <a:noFill/>
                  </a:ln>
                  <a:solidFill>
                    <a:prstClr val="white"/>
                  </a:solidFill>
                  <a:effectLst/>
                  <a:uLnTx/>
                  <a:uFillTx/>
                  <a:latin typeface="Calibri"/>
                  <a:ea typeface="+mn-ea"/>
                  <a:cs typeface="Helvetica Light"/>
                </a:rPr>
                <a:t>Applications</a:t>
              </a:r>
            </a:p>
          </p:txBody>
        </p:sp>
      </p:grpSp>
      <p:grpSp>
        <p:nvGrpSpPr>
          <p:cNvPr id="75" name="Group 74">
            <a:extLst>
              <a:ext uri="{FF2B5EF4-FFF2-40B4-BE49-F238E27FC236}">
                <a16:creationId xmlns:a16="http://schemas.microsoft.com/office/drawing/2014/main" id="{82C43C48-DDB2-2244-8E2F-9637A02AB401}"/>
              </a:ext>
            </a:extLst>
          </p:cNvPr>
          <p:cNvGrpSpPr/>
          <p:nvPr/>
        </p:nvGrpSpPr>
        <p:grpSpPr>
          <a:xfrm>
            <a:off x="3797747" y="2726470"/>
            <a:ext cx="1548507" cy="1516342"/>
            <a:chOff x="3797747" y="2292506"/>
            <a:chExt cx="1548507" cy="1516342"/>
          </a:xfrm>
        </p:grpSpPr>
        <p:pic>
          <p:nvPicPr>
            <p:cNvPr id="5" name="Picture 4" descr="A picture containing clock&#10;&#10;Description automatically generated">
              <a:extLst>
                <a:ext uri="{FF2B5EF4-FFF2-40B4-BE49-F238E27FC236}">
                  <a16:creationId xmlns:a16="http://schemas.microsoft.com/office/drawing/2014/main" id="{ED7AD38B-69E6-114A-AE43-89C13276C122}"/>
                </a:ext>
              </a:extLst>
            </p:cNvPr>
            <p:cNvPicPr>
              <a:picLocks noChangeAspect="1"/>
            </p:cNvPicPr>
            <p:nvPr/>
          </p:nvPicPr>
          <p:blipFill rotWithShape="1">
            <a:blip r:embed="rId5"/>
            <a:srcRect l="40192" t="60837" r="42856" b="9682"/>
            <a:stretch/>
          </p:blipFill>
          <p:spPr>
            <a:xfrm>
              <a:off x="3797747" y="2292506"/>
              <a:ext cx="1548507" cy="1516342"/>
            </a:xfrm>
            <a:prstGeom prst="rect">
              <a:avLst/>
            </a:prstGeom>
          </p:spPr>
        </p:pic>
        <p:sp>
          <p:nvSpPr>
            <p:cNvPr id="71" name="TextBox 70">
              <a:extLst>
                <a:ext uri="{FF2B5EF4-FFF2-40B4-BE49-F238E27FC236}">
                  <a16:creationId xmlns:a16="http://schemas.microsoft.com/office/drawing/2014/main" id="{145084D7-A05C-8049-AD8B-C44CF28B41F6}"/>
                </a:ext>
              </a:extLst>
            </p:cNvPr>
            <p:cNvSpPr txBox="1"/>
            <p:nvPr/>
          </p:nvSpPr>
          <p:spPr>
            <a:xfrm>
              <a:off x="4019870" y="2756208"/>
              <a:ext cx="110916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BE" sz="1200" b="1" i="0" u="none" strike="noStrike" kern="1200" cap="none" spc="0" normalizeH="0" baseline="0" noProof="0">
                  <a:ln>
                    <a:noFill/>
                  </a:ln>
                  <a:solidFill>
                    <a:prstClr val="white"/>
                  </a:solidFill>
                  <a:effectLst/>
                  <a:uLnTx/>
                  <a:uFillTx/>
                  <a:latin typeface="Calibri"/>
                  <a:ea typeface="+mn-ea"/>
                  <a:cs typeface="Helvetica Light"/>
                </a:rPr>
                <a:t>Infrastructure</a:t>
              </a:r>
            </a:p>
          </p:txBody>
        </p:sp>
      </p:grpSp>
      <p:grpSp>
        <p:nvGrpSpPr>
          <p:cNvPr id="92" name="Group 91">
            <a:extLst>
              <a:ext uri="{FF2B5EF4-FFF2-40B4-BE49-F238E27FC236}">
                <a16:creationId xmlns:a16="http://schemas.microsoft.com/office/drawing/2014/main" id="{BD4338D6-D586-704F-8E53-F8F1B74C9BDB}"/>
              </a:ext>
            </a:extLst>
          </p:cNvPr>
          <p:cNvGrpSpPr/>
          <p:nvPr/>
        </p:nvGrpSpPr>
        <p:grpSpPr>
          <a:xfrm>
            <a:off x="4049543" y="1964632"/>
            <a:ext cx="1038465" cy="1056844"/>
            <a:chOff x="4049543" y="1530668"/>
            <a:chExt cx="1038465" cy="1056844"/>
          </a:xfrm>
        </p:grpSpPr>
        <p:pic>
          <p:nvPicPr>
            <p:cNvPr id="93" name="Picture 92" descr="A picture containing clock&#10;&#10;Description automatically generated">
              <a:hlinkClick r:id="" action="ppaction://noaction"/>
              <a:extLst>
                <a:ext uri="{FF2B5EF4-FFF2-40B4-BE49-F238E27FC236}">
                  <a16:creationId xmlns:a16="http://schemas.microsoft.com/office/drawing/2014/main" id="{C4559D5D-5DEA-FA44-8657-31C2C1EEAB09}"/>
                </a:ext>
              </a:extLst>
            </p:cNvPr>
            <p:cNvPicPr>
              <a:picLocks noChangeAspect="1"/>
            </p:cNvPicPr>
            <p:nvPr/>
          </p:nvPicPr>
          <p:blipFill rotWithShape="1">
            <a:blip r:embed="rId5"/>
            <a:srcRect l="42957" t="28140" r="45675" b="51312"/>
            <a:stretch/>
          </p:blipFill>
          <p:spPr>
            <a:xfrm>
              <a:off x="4049543" y="1530668"/>
              <a:ext cx="1038465" cy="1056844"/>
            </a:xfrm>
            <a:prstGeom prst="rect">
              <a:avLst/>
            </a:prstGeom>
          </p:spPr>
        </p:pic>
        <p:pic>
          <p:nvPicPr>
            <p:cNvPr id="94" name="Picture 93" descr="Logo&#10;&#10;Description automatically generated">
              <a:hlinkClick r:id="" action="ppaction://noaction"/>
              <a:extLst>
                <a:ext uri="{FF2B5EF4-FFF2-40B4-BE49-F238E27FC236}">
                  <a16:creationId xmlns:a16="http://schemas.microsoft.com/office/drawing/2014/main" id="{0E679467-3C78-6247-BF5D-0D8049346795}"/>
                </a:ext>
              </a:extLst>
            </p:cNvPr>
            <p:cNvPicPr>
              <a:picLocks noChangeAspect="1"/>
            </p:cNvPicPr>
            <p:nvPr/>
          </p:nvPicPr>
          <p:blipFill>
            <a:blip r:embed="rId8"/>
            <a:stretch>
              <a:fillRect/>
            </a:stretch>
          </p:blipFill>
          <p:spPr>
            <a:xfrm>
              <a:off x="4141421" y="1880046"/>
              <a:ext cx="878249" cy="316170"/>
            </a:xfrm>
            <a:prstGeom prst="rect">
              <a:avLst/>
            </a:prstGeom>
          </p:spPr>
        </p:pic>
      </p:grpSp>
      <p:grpSp>
        <p:nvGrpSpPr>
          <p:cNvPr id="13" name="Group 12">
            <a:extLst>
              <a:ext uri="{FF2B5EF4-FFF2-40B4-BE49-F238E27FC236}">
                <a16:creationId xmlns:a16="http://schemas.microsoft.com/office/drawing/2014/main" id="{9039D620-5FA8-FA4A-B8F6-7C24BCED3C16}"/>
              </a:ext>
            </a:extLst>
          </p:cNvPr>
          <p:cNvGrpSpPr/>
          <p:nvPr/>
        </p:nvGrpSpPr>
        <p:grpSpPr>
          <a:xfrm>
            <a:off x="2334499" y="2271049"/>
            <a:ext cx="1432025" cy="238957"/>
            <a:chOff x="853836" y="1848035"/>
            <a:chExt cx="1432025" cy="238957"/>
          </a:xfrm>
        </p:grpSpPr>
        <p:pic>
          <p:nvPicPr>
            <p:cNvPr id="83" name="Picture 82" descr="A close up of a logo&#10;&#10;Description automatically generated">
              <a:extLst>
                <a:ext uri="{FF2B5EF4-FFF2-40B4-BE49-F238E27FC236}">
                  <a16:creationId xmlns:a16="http://schemas.microsoft.com/office/drawing/2014/main" id="{68547F2E-9450-B745-BD57-EE68E8854E8C}"/>
                </a:ext>
              </a:extLst>
            </p:cNvPr>
            <p:cNvPicPr>
              <a:picLocks noChangeAspect="1"/>
            </p:cNvPicPr>
            <p:nvPr/>
          </p:nvPicPr>
          <p:blipFill rotWithShape="1">
            <a:blip r:embed="rId9">
              <a:alphaModFix/>
            </a:blip>
            <a:srcRect l="23814" t="33051" r="60508" b="62303"/>
            <a:stretch/>
          </p:blipFill>
          <p:spPr>
            <a:xfrm>
              <a:off x="853836" y="1848035"/>
              <a:ext cx="1432025" cy="238957"/>
            </a:xfrm>
            <a:prstGeom prst="rect">
              <a:avLst/>
            </a:prstGeom>
          </p:spPr>
        </p:pic>
        <p:sp>
          <p:nvSpPr>
            <p:cNvPr id="85" name="TextBox 84">
              <a:extLst>
                <a:ext uri="{FF2B5EF4-FFF2-40B4-BE49-F238E27FC236}">
                  <a16:creationId xmlns:a16="http://schemas.microsoft.com/office/drawing/2014/main" id="{9D1C9F49-68AA-7343-A777-6C7AA6D8451C}"/>
                </a:ext>
              </a:extLst>
            </p:cNvPr>
            <p:cNvSpPr txBox="1"/>
            <p:nvPr/>
          </p:nvSpPr>
          <p:spPr>
            <a:xfrm>
              <a:off x="891661" y="1851998"/>
              <a:ext cx="968759"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BE" sz="800" b="1" i="0" u="none" strike="noStrike" kern="1200" cap="none" spc="0" normalizeH="0" baseline="0" noProof="0">
                  <a:ln>
                    <a:noFill/>
                  </a:ln>
                  <a:solidFill>
                    <a:srgbClr val="30939D"/>
                  </a:solidFill>
                  <a:effectLst/>
                  <a:uLnTx/>
                  <a:uFillTx/>
                  <a:latin typeface="Calibri"/>
                  <a:ea typeface="+mn-ea"/>
                  <a:cs typeface="Helvetica Light"/>
                </a:rPr>
                <a:t>Data </a:t>
              </a:r>
              <a:r>
                <a:rPr kumimoji="0" lang="nl-BE" sz="800" b="1" i="0" u="none" strike="noStrike" kern="1200" cap="none" spc="0" normalizeH="0" baseline="0" noProof="0">
                  <a:ln>
                    <a:noFill/>
                  </a:ln>
                  <a:solidFill>
                    <a:srgbClr val="30939D"/>
                  </a:solidFill>
                  <a:effectLst/>
                  <a:uLnTx/>
                  <a:uFillTx/>
                  <a:latin typeface="Calibri"/>
                  <a:ea typeface="+mn-ea"/>
                  <a:cs typeface="Helvetica Light"/>
                </a:rPr>
                <a:t>Governance</a:t>
              </a:r>
              <a:endParaRPr kumimoji="0" lang="en-BE" sz="800" b="1" i="0" u="none" strike="noStrike" kern="1200" cap="none" spc="0" normalizeH="0" baseline="0" noProof="0">
                <a:ln>
                  <a:noFill/>
                </a:ln>
                <a:solidFill>
                  <a:srgbClr val="30939D"/>
                </a:solidFill>
                <a:effectLst/>
                <a:uLnTx/>
                <a:uFillTx/>
                <a:latin typeface="Calibri"/>
                <a:ea typeface="+mn-ea"/>
                <a:cs typeface="Helvetica Light"/>
              </a:endParaRPr>
            </a:p>
          </p:txBody>
        </p:sp>
      </p:grpSp>
      <p:grpSp>
        <p:nvGrpSpPr>
          <p:cNvPr id="12" name="Group 11">
            <a:extLst>
              <a:ext uri="{FF2B5EF4-FFF2-40B4-BE49-F238E27FC236}">
                <a16:creationId xmlns:a16="http://schemas.microsoft.com/office/drawing/2014/main" id="{B407AFF5-66E0-F84C-95E8-F2BEF3FC3010}"/>
              </a:ext>
            </a:extLst>
          </p:cNvPr>
          <p:cNvGrpSpPr/>
          <p:nvPr/>
        </p:nvGrpSpPr>
        <p:grpSpPr>
          <a:xfrm>
            <a:off x="2180561" y="2020224"/>
            <a:ext cx="1371075" cy="238957"/>
            <a:chOff x="699898" y="1597210"/>
            <a:chExt cx="1371075" cy="238957"/>
          </a:xfrm>
        </p:grpSpPr>
        <p:pic>
          <p:nvPicPr>
            <p:cNvPr id="82" name="Picture 81" descr="A close up of a logo&#10;&#10;Description automatically generated">
              <a:extLst>
                <a:ext uri="{FF2B5EF4-FFF2-40B4-BE49-F238E27FC236}">
                  <a16:creationId xmlns:a16="http://schemas.microsoft.com/office/drawing/2014/main" id="{D5535901-5E23-0A44-85CE-FE7EB14632A2}"/>
                </a:ext>
              </a:extLst>
            </p:cNvPr>
            <p:cNvPicPr>
              <a:picLocks noChangeAspect="1"/>
            </p:cNvPicPr>
            <p:nvPr/>
          </p:nvPicPr>
          <p:blipFill rotWithShape="1">
            <a:blip r:embed="rId9">
              <a:alphaModFix/>
            </a:blip>
            <a:srcRect l="22229" t="28483" r="62761" b="66871"/>
            <a:stretch/>
          </p:blipFill>
          <p:spPr>
            <a:xfrm>
              <a:off x="699898" y="1597210"/>
              <a:ext cx="1371075" cy="238957"/>
            </a:xfrm>
            <a:prstGeom prst="rect">
              <a:avLst/>
            </a:prstGeom>
          </p:spPr>
        </p:pic>
        <p:sp>
          <p:nvSpPr>
            <p:cNvPr id="86" name="TextBox 85">
              <a:extLst>
                <a:ext uri="{FF2B5EF4-FFF2-40B4-BE49-F238E27FC236}">
                  <a16:creationId xmlns:a16="http://schemas.microsoft.com/office/drawing/2014/main" id="{0E3B66DF-30A5-C043-8CAE-9BB73E9E26AC}"/>
                </a:ext>
              </a:extLst>
            </p:cNvPr>
            <p:cNvSpPr txBox="1"/>
            <p:nvPr/>
          </p:nvSpPr>
          <p:spPr>
            <a:xfrm>
              <a:off x="761432" y="1608840"/>
              <a:ext cx="96642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l-BE" sz="800" b="1" i="0" u="none" strike="noStrike" kern="1200" cap="none" spc="0" normalizeH="0" baseline="0" noProof="0">
                  <a:ln>
                    <a:noFill/>
                  </a:ln>
                  <a:solidFill>
                    <a:srgbClr val="30939D"/>
                  </a:solidFill>
                  <a:effectLst/>
                  <a:uLnTx/>
                  <a:uFillTx/>
                  <a:latin typeface="Calibri"/>
                  <a:ea typeface="+mn-ea"/>
                  <a:cs typeface="Helvetica Light"/>
                </a:rPr>
                <a:t>Data Engineering</a:t>
              </a:r>
              <a:endParaRPr kumimoji="0" lang="en-BE" sz="800" b="1" i="0" u="none" strike="noStrike" kern="1200" cap="none" spc="0" normalizeH="0" baseline="0" noProof="0">
                <a:ln>
                  <a:noFill/>
                </a:ln>
                <a:solidFill>
                  <a:srgbClr val="30939D"/>
                </a:solidFill>
                <a:effectLst/>
                <a:uLnTx/>
                <a:uFillTx/>
                <a:latin typeface="Calibri"/>
                <a:ea typeface="+mn-ea"/>
                <a:cs typeface="Helvetica Light"/>
              </a:endParaRPr>
            </a:p>
          </p:txBody>
        </p:sp>
      </p:grpSp>
      <p:grpSp>
        <p:nvGrpSpPr>
          <p:cNvPr id="11" name="Group 10">
            <a:extLst>
              <a:ext uri="{FF2B5EF4-FFF2-40B4-BE49-F238E27FC236}">
                <a16:creationId xmlns:a16="http://schemas.microsoft.com/office/drawing/2014/main" id="{905D5827-B99C-D041-B672-ED7BC9AADC35}"/>
              </a:ext>
            </a:extLst>
          </p:cNvPr>
          <p:cNvGrpSpPr/>
          <p:nvPr/>
        </p:nvGrpSpPr>
        <p:grpSpPr>
          <a:xfrm>
            <a:off x="2027661" y="1772690"/>
            <a:ext cx="1316076" cy="238957"/>
            <a:chOff x="546998" y="1345031"/>
            <a:chExt cx="1316076" cy="238957"/>
          </a:xfrm>
        </p:grpSpPr>
        <p:pic>
          <p:nvPicPr>
            <p:cNvPr id="76" name="Picture 75" descr="A close up of a logo&#10;&#10;Description automatically generated">
              <a:extLst>
                <a:ext uri="{FF2B5EF4-FFF2-40B4-BE49-F238E27FC236}">
                  <a16:creationId xmlns:a16="http://schemas.microsoft.com/office/drawing/2014/main" id="{29A79E80-C421-E042-B9EA-8954AE355DC0}"/>
                </a:ext>
              </a:extLst>
            </p:cNvPr>
            <p:cNvPicPr>
              <a:picLocks noChangeAspect="1"/>
            </p:cNvPicPr>
            <p:nvPr/>
          </p:nvPicPr>
          <p:blipFill rotWithShape="1">
            <a:blip r:embed="rId9">
              <a:alphaModFix/>
            </a:blip>
            <a:srcRect l="20728" t="23915" r="64864" b="71439"/>
            <a:stretch/>
          </p:blipFill>
          <p:spPr>
            <a:xfrm>
              <a:off x="546998" y="1345031"/>
              <a:ext cx="1316076" cy="238957"/>
            </a:xfrm>
            <a:prstGeom prst="rect">
              <a:avLst/>
            </a:prstGeom>
          </p:spPr>
        </p:pic>
        <p:sp>
          <p:nvSpPr>
            <p:cNvPr id="87" name="TextBox 86">
              <a:extLst>
                <a:ext uri="{FF2B5EF4-FFF2-40B4-BE49-F238E27FC236}">
                  <a16:creationId xmlns:a16="http://schemas.microsoft.com/office/drawing/2014/main" id="{FF5E325C-108F-6E4C-AD44-43AECC74FED5}"/>
                </a:ext>
              </a:extLst>
            </p:cNvPr>
            <p:cNvSpPr txBox="1"/>
            <p:nvPr/>
          </p:nvSpPr>
          <p:spPr>
            <a:xfrm>
              <a:off x="594714" y="1354757"/>
              <a:ext cx="968759"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l-BE" sz="800" b="1" i="0" u="none" strike="noStrike" kern="1200" cap="none" spc="0" normalizeH="0" baseline="0" noProof="0">
                  <a:ln>
                    <a:noFill/>
                  </a:ln>
                  <a:solidFill>
                    <a:srgbClr val="30939D"/>
                  </a:solidFill>
                  <a:effectLst/>
                  <a:uLnTx/>
                  <a:uFillTx/>
                  <a:latin typeface="Calibri"/>
                  <a:ea typeface="+mn-ea"/>
                  <a:cs typeface="Helvetica Light"/>
                </a:rPr>
                <a:t>Data Science</a:t>
              </a:r>
              <a:endParaRPr kumimoji="0" lang="en-BE" sz="800" b="1" i="0" u="none" strike="noStrike" kern="1200" cap="none" spc="0" normalizeH="0" baseline="0" noProof="0">
                <a:ln>
                  <a:noFill/>
                </a:ln>
                <a:solidFill>
                  <a:srgbClr val="30939D"/>
                </a:solidFill>
                <a:effectLst/>
                <a:uLnTx/>
                <a:uFillTx/>
                <a:latin typeface="Calibri"/>
                <a:ea typeface="+mn-ea"/>
                <a:cs typeface="Helvetica Light"/>
              </a:endParaRPr>
            </a:p>
          </p:txBody>
        </p:sp>
      </p:grpSp>
      <p:grpSp>
        <p:nvGrpSpPr>
          <p:cNvPr id="9" name="Group 8">
            <a:extLst>
              <a:ext uri="{FF2B5EF4-FFF2-40B4-BE49-F238E27FC236}">
                <a16:creationId xmlns:a16="http://schemas.microsoft.com/office/drawing/2014/main" id="{CA15E330-6153-274B-80F2-A6EF1DF14D2F}"/>
              </a:ext>
            </a:extLst>
          </p:cNvPr>
          <p:cNvGrpSpPr/>
          <p:nvPr/>
        </p:nvGrpSpPr>
        <p:grpSpPr>
          <a:xfrm>
            <a:off x="1915351" y="1517090"/>
            <a:ext cx="1514590" cy="252029"/>
            <a:chOff x="434688" y="1087588"/>
            <a:chExt cx="1514590" cy="252029"/>
          </a:xfrm>
        </p:grpSpPr>
        <p:pic>
          <p:nvPicPr>
            <p:cNvPr id="6" name="Picture 5" descr="A close up of a logo&#10;&#10;Description automatically generated">
              <a:extLst>
                <a:ext uri="{FF2B5EF4-FFF2-40B4-BE49-F238E27FC236}">
                  <a16:creationId xmlns:a16="http://schemas.microsoft.com/office/drawing/2014/main" id="{445EABF7-09E9-AD47-B39A-D98D8ED508B1}"/>
                </a:ext>
              </a:extLst>
            </p:cNvPr>
            <p:cNvPicPr>
              <a:picLocks noChangeAspect="1"/>
            </p:cNvPicPr>
            <p:nvPr/>
          </p:nvPicPr>
          <p:blipFill rotWithShape="1">
            <a:blip r:embed="rId9">
              <a:alphaModFix/>
            </a:blip>
            <a:srcRect l="19603" t="19162" r="63816" b="75938"/>
            <a:stretch/>
          </p:blipFill>
          <p:spPr>
            <a:xfrm>
              <a:off x="434688" y="1087588"/>
              <a:ext cx="1514590" cy="252029"/>
            </a:xfrm>
            <a:prstGeom prst="rect">
              <a:avLst/>
            </a:prstGeom>
          </p:spPr>
        </p:pic>
        <p:sp>
          <p:nvSpPr>
            <p:cNvPr id="88" name="TextBox 87">
              <a:extLst>
                <a:ext uri="{FF2B5EF4-FFF2-40B4-BE49-F238E27FC236}">
                  <a16:creationId xmlns:a16="http://schemas.microsoft.com/office/drawing/2014/main" id="{218CEDD3-2F30-8E48-994F-8C582A48E28D}"/>
                </a:ext>
              </a:extLst>
            </p:cNvPr>
            <p:cNvSpPr txBox="1"/>
            <p:nvPr/>
          </p:nvSpPr>
          <p:spPr>
            <a:xfrm>
              <a:off x="445336" y="1116156"/>
              <a:ext cx="1090834" cy="215444"/>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l-BE" sz="800" b="1" i="0" u="none" strike="noStrike" kern="1200" cap="none" spc="0" normalizeH="0" baseline="0" noProof="0">
                  <a:ln>
                    <a:noFill/>
                  </a:ln>
                  <a:solidFill>
                    <a:srgbClr val="30939D"/>
                  </a:solidFill>
                  <a:effectLst/>
                  <a:uLnTx/>
                  <a:uFillTx/>
                  <a:latin typeface="Calibri"/>
                  <a:ea typeface="+mn-ea"/>
                  <a:cs typeface="Helvetica Light"/>
                </a:rPr>
                <a:t>Business Intelligence</a:t>
              </a:r>
              <a:endParaRPr kumimoji="0" lang="en-BE" sz="800" b="1" i="0" u="none" strike="noStrike" kern="1200" cap="none" spc="0" normalizeH="0" baseline="0" noProof="0">
                <a:ln>
                  <a:noFill/>
                </a:ln>
                <a:solidFill>
                  <a:srgbClr val="30939D"/>
                </a:solidFill>
                <a:effectLst/>
                <a:uLnTx/>
                <a:uFillTx/>
                <a:latin typeface="Calibri"/>
                <a:ea typeface="+mn-ea"/>
                <a:cs typeface="Helvetica Light"/>
              </a:endParaRPr>
            </a:p>
          </p:txBody>
        </p:sp>
      </p:grpSp>
      <p:grpSp>
        <p:nvGrpSpPr>
          <p:cNvPr id="73" name="Group 72">
            <a:extLst>
              <a:ext uri="{FF2B5EF4-FFF2-40B4-BE49-F238E27FC236}">
                <a16:creationId xmlns:a16="http://schemas.microsoft.com/office/drawing/2014/main" id="{C6F2B326-7123-F147-9B4A-72E255EA8C42}"/>
              </a:ext>
            </a:extLst>
          </p:cNvPr>
          <p:cNvGrpSpPr/>
          <p:nvPr/>
        </p:nvGrpSpPr>
        <p:grpSpPr>
          <a:xfrm>
            <a:off x="3026669" y="1453618"/>
            <a:ext cx="1548507" cy="1346328"/>
            <a:chOff x="3026669" y="1019654"/>
            <a:chExt cx="1548507" cy="1346328"/>
          </a:xfrm>
        </p:grpSpPr>
        <p:pic>
          <p:nvPicPr>
            <p:cNvPr id="3" name="Picture 2" descr="A picture containing clock&#10;&#10;Description automatically generated">
              <a:extLst>
                <a:ext uri="{FF2B5EF4-FFF2-40B4-BE49-F238E27FC236}">
                  <a16:creationId xmlns:a16="http://schemas.microsoft.com/office/drawing/2014/main" id="{5852EC19-E1E9-9741-BD4D-ABBBEEC253FD}"/>
                </a:ext>
              </a:extLst>
            </p:cNvPr>
            <p:cNvPicPr>
              <a:picLocks noChangeAspect="1"/>
            </p:cNvPicPr>
            <p:nvPr/>
          </p:nvPicPr>
          <p:blipFill rotWithShape="1">
            <a:blip r:embed="rId5"/>
            <a:srcRect l="16046" t="17956" r="67002" b="55869"/>
            <a:stretch/>
          </p:blipFill>
          <p:spPr>
            <a:xfrm>
              <a:off x="3026669" y="1019654"/>
              <a:ext cx="1548507" cy="1346328"/>
            </a:xfrm>
            <a:prstGeom prst="rect">
              <a:avLst/>
            </a:prstGeom>
          </p:spPr>
        </p:pic>
        <p:sp>
          <p:nvSpPr>
            <p:cNvPr id="69" name="TextBox 68">
              <a:extLst>
                <a:ext uri="{FF2B5EF4-FFF2-40B4-BE49-F238E27FC236}">
                  <a16:creationId xmlns:a16="http://schemas.microsoft.com/office/drawing/2014/main" id="{BEFC7250-FBF3-7143-8DA4-CE12A980C127}"/>
                </a:ext>
              </a:extLst>
            </p:cNvPr>
            <p:cNvSpPr txBox="1"/>
            <p:nvPr/>
          </p:nvSpPr>
          <p:spPr>
            <a:xfrm>
              <a:off x="3254916" y="1315416"/>
              <a:ext cx="1004416"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BE" sz="1200" b="1" i="0" u="none" strike="noStrike" kern="1200" cap="none" spc="0" normalizeH="0" baseline="0" noProof="0">
                  <a:ln>
                    <a:noFill/>
                  </a:ln>
                  <a:solidFill>
                    <a:prstClr val="white"/>
                  </a:solidFill>
                  <a:effectLst/>
                  <a:uLnTx/>
                  <a:uFillTx/>
                  <a:latin typeface="Calibri"/>
                  <a:ea typeface="+mn-ea"/>
                  <a:cs typeface="Helvetica Light"/>
                </a:rPr>
                <a:t>Data</a:t>
              </a:r>
            </a:p>
          </p:txBody>
        </p:sp>
      </p:grpSp>
      <p:grpSp>
        <p:nvGrpSpPr>
          <p:cNvPr id="101" name="Group 100">
            <a:extLst>
              <a:ext uri="{FF2B5EF4-FFF2-40B4-BE49-F238E27FC236}">
                <a16:creationId xmlns:a16="http://schemas.microsoft.com/office/drawing/2014/main" id="{BA0251D6-C3D7-F34E-895E-C255BE1C136A}"/>
              </a:ext>
            </a:extLst>
          </p:cNvPr>
          <p:cNvGrpSpPr/>
          <p:nvPr/>
        </p:nvGrpSpPr>
        <p:grpSpPr>
          <a:xfrm>
            <a:off x="2468317" y="1103033"/>
            <a:ext cx="1958413" cy="234959"/>
            <a:chOff x="277320" y="669285"/>
            <a:chExt cx="1958413" cy="234959"/>
          </a:xfrm>
        </p:grpSpPr>
        <p:sp>
          <p:nvSpPr>
            <p:cNvPr id="102" name="Rounded Rectangle 101">
              <a:hlinkClick r:id="" action="ppaction://noaction"/>
              <a:extLst>
                <a:ext uri="{FF2B5EF4-FFF2-40B4-BE49-F238E27FC236}">
                  <a16:creationId xmlns:a16="http://schemas.microsoft.com/office/drawing/2014/main" id="{419628E5-1BAE-B546-AD38-41A73A970CE8}"/>
                </a:ext>
              </a:extLst>
            </p:cNvPr>
            <p:cNvSpPr/>
            <p:nvPr/>
          </p:nvSpPr>
          <p:spPr>
            <a:xfrm>
              <a:off x="277320" y="669285"/>
              <a:ext cx="1958413" cy="234959"/>
            </a:xfrm>
            <a:prstGeom prst="roundRect">
              <a:avLst>
                <a:gd name="adj" fmla="val 50000"/>
              </a:avLst>
            </a:prstGeom>
            <a:solidFill>
              <a:schemeClr val="tx1">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a:ea typeface="+mn-ea"/>
                <a:cs typeface="+mn-cs"/>
              </a:endParaRPr>
            </a:p>
          </p:txBody>
        </p:sp>
        <p:sp>
          <p:nvSpPr>
            <p:cNvPr id="104" name="TextBox 103">
              <a:hlinkClick r:id="" action="ppaction://noaction"/>
              <a:extLst>
                <a:ext uri="{FF2B5EF4-FFF2-40B4-BE49-F238E27FC236}">
                  <a16:creationId xmlns:a16="http://schemas.microsoft.com/office/drawing/2014/main" id="{D28C3B53-6A6B-C142-8FAC-2C7D97B20C7E}"/>
                </a:ext>
              </a:extLst>
            </p:cNvPr>
            <p:cNvSpPr txBox="1"/>
            <p:nvPr/>
          </p:nvSpPr>
          <p:spPr>
            <a:xfrm>
              <a:off x="906030" y="679820"/>
              <a:ext cx="132970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BE" sz="800" b="1" i="0" u="none" strike="noStrike" kern="1200" cap="none" spc="0" normalizeH="0" baseline="0" noProof="0">
                  <a:ln>
                    <a:noFill/>
                  </a:ln>
                  <a:solidFill>
                    <a:srgbClr val="232628">
                      <a:lumMod val="75000"/>
                      <a:lumOff val="25000"/>
                    </a:srgbClr>
                  </a:solidFill>
                  <a:effectLst/>
                  <a:uLnTx/>
                  <a:uFillTx/>
                  <a:latin typeface="Calibri"/>
                  <a:ea typeface="+mn-ea"/>
                  <a:cs typeface="Helvetica Light"/>
                </a:rPr>
                <a:t>Cegeka Business Solutions</a:t>
              </a:r>
            </a:p>
          </p:txBody>
        </p:sp>
        <p:pic>
          <p:nvPicPr>
            <p:cNvPr id="105" name="Picture 104">
              <a:hlinkClick r:id="" action="ppaction://noaction"/>
              <a:extLst>
                <a:ext uri="{FF2B5EF4-FFF2-40B4-BE49-F238E27FC236}">
                  <a16:creationId xmlns:a16="http://schemas.microsoft.com/office/drawing/2014/main" id="{CB088BB9-1A55-864B-B419-9ED819F11A88}"/>
                </a:ext>
              </a:extLst>
            </p:cNvPr>
            <p:cNvPicPr>
              <a:picLocks noChangeAspect="1"/>
            </p:cNvPicPr>
            <p:nvPr/>
          </p:nvPicPr>
          <p:blipFill>
            <a:blip r:embed="rId10"/>
            <a:srcRect/>
            <a:stretch/>
          </p:blipFill>
          <p:spPr>
            <a:xfrm>
              <a:off x="398546" y="687168"/>
              <a:ext cx="485236" cy="215445"/>
            </a:xfrm>
            <a:prstGeom prst="rect">
              <a:avLst/>
            </a:prstGeom>
          </p:spPr>
        </p:pic>
      </p:grpSp>
      <p:cxnSp>
        <p:nvCxnSpPr>
          <p:cNvPr id="288" name="Straight Connector 287">
            <a:extLst>
              <a:ext uri="{FF2B5EF4-FFF2-40B4-BE49-F238E27FC236}">
                <a16:creationId xmlns:a16="http://schemas.microsoft.com/office/drawing/2014/main" id="{558AD3AF-9F12-5948-8BBB-24E94AE660EF}"/>
              </a:ext>
            </a:extLst>
          </p:cNvPr>
          <p:cNvCxnSpPr/>
          <p:nvPr/>
        </p:nvCxnSpPr>
        <p:spPr>
          <a:xfrm>
            <a:off x="404729" y="1294315"/>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sp>
        <p:nvSpPr>
          <p:cNvPr id="77" name="Title 4">
            <a:extLst>
              <a:ext uri="{FF2B5EF4-FFF2-40B4-BE49-F238E27FC236}">
                <a16:creationId xmlns:a16="http://schemas.microsoft.com/office/drawing/2014/main" id="{7FFD089B-DAE1-724F-BBF1-70017018AAB4}"/>
              </a:ext>
            </a:extLst>
          </p:cNvPr>
          <p:cNvSpPr txBox="1">
            <a:spLocks/>
          </p:cNvSpPr>
          <p:nvPr/>
        </p:nvSpPr>
        <p:spPr>
          <a:xfrm>
            <a:off x="319326" y="12133"/>
            <a:ext cx="1960518" cy="1533525"/>
          </a:xfrm>
          <a:prstGeom prst="rect">
            <a:avLst/>
          </a:prstGeom>
        </p:spPr>
        <p:txBody>
          <a:bodyPr vert="horz" lIns="91440" tIns="45720" rIns="91440" bIns="45720" rtlCol="0" anchor="ctr">
            <a:normAutofit/>
          </a:bodyPr>
          <a:lstStyle>
            <a:lvl1pPr algn="ctr" defTabSz="457200" rtl="0" eaLnBrk="1" latinLnBrk="0" hangingPunct="1">
              <a:lnSpc>
                <a:spcPct val="80000"/>
              </a:lnSpc>
              <a:spcBef>
                <a:spcPts val="0"/>
              </a:spcBef>
              <a:buNone/>
              <a:defRPr sz="2700" b="1" i="0" kern="1200" spc="-100" baseline="0">
                <a:solidFill>
                  <a:schemeClr val="accent4"/>
                </a:solidFill>
                <a:latin typeface="Calibri" panose="020F0502020204030204" pitchFamily="34" charset="0"/>
                <a:ea typeface="+mj-ea"/>
                <a:cs typeface="Calibri" panose="020F0502020204030204" pitchFamily="34" charset="0"/>
              </a:defRPr>
            </a:lvl1p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BE" sz="2700" b="1" i="0" u="none" strike="noStrike" kern="1200" cap="none" spc="-100" normalizeH="0" baseline="0" noProof="0">
                <a:ln>
                  <a:noFill/>
                </a:ln>
                <a:solidFill>
                  <a:srgbClr val="4D555B"/>
                </a:solidFill>
                <a:effectLst/>
                <a:uLnTx/>
                <a:uFillTx/>
                <a:latin typeface="Calibri" panose="020F0502020204030204" pitchFamily="34" charset="0"/>
                <a:ea typeface="+mj-ea"/>
                <a:cs typeface="Calibri" panose="020F0502020204030204" pitchFamily="34" charset="0"/>
              </a:rPr>
              <a:t>Our market</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BE" sz="2700" b="1" i="0" u="none" strike="noStrike" kern="1200" cap="none" spc="-100" normalizeH="0" baseline="0" noProof="0">
                <a:ln>
                  <a:noFill/>
                </a:ln>
                <a:solidFill>
                  <a:srgbClr val="4D555B"/>
                </a:solidFill>
                <a:effectLst/>
                <a:uLnTx/>
                <a:uFillTx/>
                <a:latin typeface="Calibri" panose="020F0502020204030204" pitchFamily="34" charset="0"/>
                <a:ea typeface="+mj-ea"/>
                <a:cs typeface="Calibri" panose="020F0502020204030204" pitchFamily="34" charset="0"/>
              </a:rPr>
              <a:t>approach</a:t>
            </a:r>
          </a:p>
        </p:txBody>
      </p:sp>
      <p:grpSp>
        <p:nvGrpSpPr>
          <p:cNvPr id="15" name="Group 14">
            <a:extLst>
              <a:ext uri="{FF2B5EF4-FFF2-40B4-BE49-F238E27FC236}">
                <a16:creationId xmlns:a16="http://schemas.microsoft.com/office/drawing/2014/main" id="{6AB69EB8-6F32-FA4E-9862-FEFF908A391E}"/>
              </a:ext>
            </a:extLst>
          </p:cNvPr>
          <p:cNvGrpSpPr/>
          <p:nvPr/>
        </p:nvGrpSpPr>
        <p:grpSpPr>
          <a:xfrm>
            <a:off x="5684654" y="1242500"/>
            <a:ext cx="989665" cy="283331"/>
            <a:chOff x="5684654" y="1242500"/>
            <a:chExt cx="989665" cy="283331"/>
          </a:xfrm>
        </p:grpSpPr>
        <p:sp>
          <p:nvSpPr>
            <p:cNvPr id="89" name="Rounded Rectangle 88">
              <a:hlinkClick r:id="" action="ppaction://noaction"/>
              <a:extLst>
                <a:ext uri="{FF2B5EF4-FFF2-40B4-BE49-F238E27FC236}">
                  <a16:creationId xmlns:a16="http://schemas.microsoft.com/office/drawing/2014/main" id="{92F41F54-6C01-3248-9F82-37482BA8FF59}"/>
                </a:ext>
              </a:extLst>
            </p:cNvPr>
            <p:cNvSpPr/>
            <p:nvPr/>
          </p:nvSpPr>
          <p:spPr>
            <a:xfrm>
              <a:off x="5684654" y="1275158"/>
              <a:ext cx="989665" cy="215444"/>
            </a:xfrm>
            <a:prstGeom prst="roundRect">
              <a:avLst>
                <a:gd name="adj" fmla="val 50000"/>
              </a:avLst>
            </a:prstGeom>
            <a:solidFill>
              <a:schemeClr val="tx1">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Text, logo&#10;&#10;Description automatically generated with medium confidence">
              <a:extLst>
                <a:ext uri="{FF2B5EF4-FFF2-40B4-BE49-F238E27FC236}">
                  <a16:creationId xmlns:a16="http://schemas.microsoft.com/office/drawing/2014/main" id="{5B6B2CC7-7D89-6348-93AE-2FBAF065ADDE}"/>
                </a:ext>
              </a:extLst>
            </p:cNvPr>
            <p:cNvPicPr>
              <a:picLocks noChangeAspect="1"/>
            </p:cNvPicPr>
            <p:nvPr/>
          </p:nvPicPr>
          <p:blipFill>
            <a:blip r:embed="rId11"/>
            <a:stretch>
              <a:fillRect/>
            </a:stretch>
          </p:blipFill>
          <p:spPr>
            <a:xfrm>
              <a:off x="5785453" y="1242500"/>
              <a:ext cx="802771" cy="283331"/>
            </a:xfrm>
            <a:prstGeom prst="rect">
              <a:avLst/>
            </a:prstGeom>
          </p:spPr>
        </p:pic>
      </p:grpSp>
    </p:spTree>
    <p:extLst>
      <p:ext uri="{BB962C8B-B14F-4D97-AF65-F5344CB8AC3E}">
        <p14:creationId xmlns:p14="http://schemas.microsoft.com/office/powerpoint/2010/main" val="312139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childTnLst>
                                </p:cTn>
                              </p:par>
                              <p:par>
                                <p:cTn id="8" presetID="10" presetClass="entr" presetSubtype="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1000"/>
                                        <p:tgtEl>
                                          <p:spTgt spid="92"/>
                                        </p:tgtEl>
                                      </p:cBhvr>
                                    </p:animEffect>
                                  </p:childTnLst>
                                </p:cTn>
                              </p:par>
                              <p:par>
                                <p:cTn id="11" presetID="10" presetClass="entr" presetSubtype="0" fill="hold"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1000"/>
                                        <p:tgtEl>
                                          <p:spTgt spid="73"/>
                                        </p:tgtEl>
                                      </p:cBhvr>
                                    </p:animEffect>
                                  </p:childTnLst>
                                </p:cTn>
                              </p:par>
                              <p:par>
                                <p:cTn id="14" presetID="10" presetClass="entr" presetSubtype="0" fill="hold" nodeType="withEffect">
                                  <p:stCondLst>
                                    <p:cond delay="4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0" presetClass="entr" presetSubtype="0" fill="hold" nodeType="withEffect">
                                  <p:stCondLst>
                                    <p:cond delay="60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1000"/>
                                        <p:tgtEl>
                                          <p:spTgt spid="74"/>
                                        </p:tgtEl>
                                      </p:cBhvr>
                                    </p:animEffect>
                                  </p:childTnLst>
                                </p:cTn>
                              </p:par>
                              <p:par>
                                <p:cTn id="20" presetID="10" presetClass="entr" presetSubtype="0" fill="hold" nodeType="withEffect">
                                  <p:stCondLst>
                                    <p:cond delay="76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par>
                                <p:cTn id="23" presetID="10" presetClass="entr" presetSubtype="0" fill="hold" nodeType="withEffect">
                                  <p:stCondLst>
                                    <p:cond delay="100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1000"/>
                                        <p:tgtEl>
                                          <p:spTgt spid="75"/>
                                        </p:tgtEl>
                                      </p:cBhvr>
                                    </p:animEffect>
                                  </p:childTnLst>
                                </p:cTn>
                              </p:par>
                              <p:par>
                                <p:cTn id="26" presetID="10" presetClass="entr" presetSubtype="0" fill="hold" nodeType="withEffect">
                                  <p:stCondLst>
                                    <p:cond delay="115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par>
                                <p:cTn id="29" presetID="10" presetClass="entr" presetSubtype="0" fill="hold" nodeType="withEffect">
                                  <p:stCondLst>
                                    <p:cond delay="500"/>
                                  </p:stCondLst>
                                  <p:childTnLst>
                                    <p:set>
                                      <p:cBhvr>
                                        <p:cTn id="30" dur="1" fill="hold">
                                          <p:stCondLst>
                                            <p:cond delay="0"/>
                                          </p:stCondLst>
                                        </p:cTn>
                                        <p:tgtEl>
                                          <p:spTgt spid="288"/>
                                        </p:tgtEl>
                                        <p:attrNameLst>
                                          <p:attrName>style.visibility</p:attrName>
                                        </p:attrNameLst>
                                      </p:cBhvr>
                                      <p:to>
                                        <p:strVal val="visible"/>
                                      </p:to>
                                    </p:set>
                                    <p:animEffect transition="in" filter="fade">
                                      <p:cBhvr>
                                        <p:cTn id="31" dur="1000"/>
                                        <p:tgtEl>
                                          <p:spTgt spid="28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wipe(left)">
                                      <p:cBhvr>
                                        <p:cTn id="36" dur="1000"/>
                                        <p:tgtEl>
                                          <p:spTgt spid="50"/>
                                        </p:tgtEl>
                                      </p:cBhvr>
                                    </p:animEffect>
                                  </p:childTnLst>
                                </p:cTn>
                              </p:par>
                              <p:par>
                                <p:cTn id="37" presetID="22" presetClass="entr" presetSubtype="8" fill="hold" nodeType="withEffect">
                                  <p:stCondLst>
                                    <p:cond delay="150"/>
                                  </p:stCondLst>
                                  <p:childTnLst>
                                    <p:set>
                                      <p:cBhvr>
                                        <p:cTn id="38" dur="1" fill="hold">
                                          <p:stCondLst>
                                            <p:cond delay="0"/>
                                          </p:stCondLst>
                                        </p:cTn>
                                        <p:tgtEl>
                                          <p:spTgt spid="51"/>
                                        </p:tgtEl>
                                        <p:attrNameLst>
                                          <p:attrName>style.visibility</p:attrName>
                                        </p:attrNameLst>
                                      </p:cBhvr>
                                      <p:to>
                                        <p:strVal val="visible"/>
                                      </p:to>
                                    </p:set>
                                    <p:animEffect transition="in" filter="wipe(left)">
                                      <p:cBhvr>
                                        <p:cTn id="39" dur="1000"/>
                                        <p:tgtEl>
                                          <p:spTgt spid="51"/>
                                        </p:tgtEl>
                                      </p:cBhvr>
                                    </p:animEffect>
                                  </p:childTnLst>
                                </p:cTn>
                              </p:par>
                              <p:par>
                                <p:cTn id="40" presetID="22" presetClass="entr" presetSubtype="8" fill="hold" nodeType="withEffect">
                                  <p:stCondLst>
                                    <p:cond delay="300"/>
                                  </p:stCondLst>
                                  <p:childTnLst>
                                    <p:set>
                                      <p:cBhvr>
                                        <p:cTn id="41" dur="1" fill="hold">
                                          <p:stCondLst>
                                            <p:cond delay="0"/>
                                          </p:stCondLst>
                                        </p:cTn>
                                        <p:tgtEl>
                                          <p:spTgt spid="55"/>
                                        </p:tgtEl>
                                        <p:attrNameLst>
                                          <p:attrName>style.visibility</p:attrName>
                                        </p:attrNameLst>
                                      </p:cBhvr>
                                      <p:to>
                                        <p:strVal val="visible"/>
                                      </p:to>
                                    </p:set>
                                    <p:animEffect transition="in" filter="wipe(left)">
                                      <p:cBhvr>
                                        <p:cTn id="42" dur="1000"/>
                                        <p:tgtEl>
                                          <p:spTgt spid="55"/>
                                        </p:tgtEl>
                                      </p:cBhvr>
                                    </p:animEffect>
                                  </p:childTnLst>
                                </p:cTn>
                              </p:par>
                              <p:par>
                                <p:cTn id="43" presetID="22" presetClass="entr" presetSubtype="8" fill="hold" nodeType="withEffect">
                                  <p:stCondLst>
                                    <p:cond delay="450"/>
                                  </p:stCondLst>
                                  <p:childTnLst>
                                    <p:set>
                                      <p:cBhvr>
                                        <p:cTn id="44" dur="1" fill="hold">
                                          <p:stCondLst>
                                            <p:cond delay="0"/>
                                          </p:stCondLst>
                                        </p:cTn>
                                        <p:tgtEl>
                                          <p:spTgt spid="56"/>
                                        </p:tgtEl>
                                        <p:attrNameLst>
                                          <p:attrName>style.visibility</p:attrName>
                                        </p:attrNameLst>
                                      </p:cBhvr>
                                      <p:to>
                                        <p:strVal val="visible"/>
                                      </p:to>
                                    </p:set>
                                    <p:animEffect transition="in" filter="wipe(left)">
                                      <p:cBhvr>
                                        <p:cTn id="45" dur="1000"/>
                                        <p:tgtEl>
                                          <p:spTgt spid="56"/>
                                        </p:tgtEl>
                                      </p:cBhvr>
                                    </p:animEffect>
                                  </p:childTnLst>
                                </p:cTn>
                              </p:par>
                              <p:par>
                                <p:cTn id="46" presetID="22" presetClass="entr" presetSubtype="8" fill="hold" nodeType="withEffect">
                                  <p:stCondLst>
                                    <p:cond delay="600"/>
                                  </p:stCondLst>
                                  <p:childTnLst>
                                    <p:set>
                                      <p:cBhvr>
                                        <p:cTn id="47" dur="1" fill="hold">
                                          <p:stCondLst>
                                            <p:cond delay="0"/>
                                          </p:stCondLst>
                                        </p:cTn>
                                        <p:tgtEl>
                                          <p:spTgt spid="57"/>
                                        </p:tgtEl>
                                        <p:attrNameLst>
                                          <p:attrName>style.visibility</p:attrName>
                                        </p:attrNameLst>
                                      </p:cBhvr>
                                      <p:to>
                                        <p:strVal val="visible"/>
                                      </p:to>
                                    </p:set>
                                    <p:animEffect transition="in" filter="wipe(left)">
                                      <p:cBhvr>
                                        <p:cTn id="48" dur="1000"/>
                                        <p:tgtEl>
                                          <p:spTgt spid="57"/>
                                        </p:tgtEl>
                                      </p:cBhvr>
                                    </p:animEffect>
                                  </p:childTnLst>
                                </p:cTn>
                              </p:par>
                              <p:par>
                                <p:cTn id="49" presetID="22" presetClass="entr" presetSubtype="8" fill="hold" nodeType="withEffect">
                                  <p:stCondLst>
                                    <p:cond delay="600"/>
                                  </p:stCondLst>
                                  <p:childTnLst>
                                    <p:set>
                                      <p:cBhvr>
                                        <p:cTn id="50" dur="1" fill="hold">
                                          <p:stCondLst>
                                            <p:cond delay="0"/>
                                          </p:stCondLst>
                                        </p:cTn>
                                        <p:tgtEl>
                                          <p:spTgt spid="79"/>
                                        </p:tgtEl>
                                        <p:attrNameLst>
                                          <p:attrName>style.visibility</p:attrName>
                                        </p:attrNameLst>
                                      </p:cBhvr>
                                      <p:to>
                                        <p:strVal val="visible"/>
                                      </p:to>
                                    </p:set>
                                    <p:animEffect transition="in" filter="wipe(left)">
                                      <p:cBhvr>
                                        <p:cTn id="51" dur="1000"/>
                                        <p:tgtEl>
                                          <p:spTgt spid="79"/>
                                        </p:tgtEl>
                                      </p:cBhvr>
                                    </p:animEffect>
                                  </p:childTnLst>
                                </p:cTn>
                              </p:par>
                            </p:childTnLst>
                          </p:cTn>
                        </p:par>
                        <p:par>
                          <p:cTn id="52" fill="hold">
                            <p:stCondLst>
                              <p:cond delay="1600"/>
                            </p:stCondLst>
                            <p:childTnLst>
                              <p:par>
                                <p:cTn id="53" presetID="22" presetClass="entr" presetSubtype="2" fill="hold" nodeType="after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wipe(right)">
                                      <p:cBhvr>
                                        <p:cTn id="55" dur="1000"/>
                                        <p:tgtEl>
                                          <p:spTgt spid="66"/>
                                        </p:tgtEl>
                                      </p:cBhvr>
                                    </p:animEffect>
                                  </p:childTnLst>
                                </p:cTn>
                              </p:par>
                              <p:par>
                                <p:cTn id="56" presetID="22" presetClass="entr" presetSubtype="2" fill="hold" nodeType="withEffect">
                                  <p:stCondLst>
                                    <p:cond delay="150"/>
                                  </p:stCondLst>
                                  <p:childTnLst>
                                    <p:set>
                                      <p:cBhvr>
                                        <p:cTn id="57" dur="1" fill="hold">
                                          <p:stCondLst>
                                            <p:cond delay="0"/>
                                          </p:stCondLst>
                                        </p:cTn>
                                        <p:tgtEl>
                                          <p:spTgt spid="67"/>
                                        </p:tgtEl>
                                        <p:attrNameLst>
                                          <p:attrName>style.visibility</p:attrName>
                                        </p:attrNameLst>
                                      </p:cBhvr>
                                      <p:to>
                                        <p:strVal val="visible"/>
                                      </p:to>
                                    </p:set>
                                    <p:animEffect transition="in" filter="wipe(right)">
                                      <p:cBhvr>
                                        <p:cTn id="58" dur="1000"/>
                                        <p:tgtEl>
                                          <p:spTgt spid="67"/>
                                        </p:tgtEl>
                                      </p:cBhvr>
                                    </p:animEffect>
                                  </p:childTnLst>
                                </p:cTn>
                              </p:par>
                              <p:par>
                                <p:cTn id="59" presetID="22" presetClass="entr" presetSubtype="2" fill="hold" nodeType="withEffect">
                                  <p:stCondLst>
                                    <p:cond delay="300"/>
                                  </p:stCondLst>
                                  <p:childTnLst>
                                    <p:set>
                                      <p:cBhvr>
                                        <p:cTn id="60" dur="1" fill="hold">
                                          <p:stCondLst>
                                            <p:cond delay="0"/>
                                          </p:stCondLst>
                                        </p:cTn>
                                        <p:tgtEl>
                                          <p:spTgt spid="68"/>
                                        </p:tgtEl>
                                        <p:attrNameLst>
                                          <p:attrName>style.visibility</p:attrName>
                                        </p:attrNameLst>
                                      </p:cBhvr>
                                      <p:to>
                                        <p:strVal val="visible"/>
                                      </p:to>
                                    </p:set>
                                    <p:animEffect transition="in" filter="wipe(right)">
                                      <p:cBhvr>
                                        <p:cTn id="61" dur="1000"/>
                                        <p:tgtEl>
                                          <p:spTgt spid="68"/>
                                        </p:tgtEl>
                                      </p:cBhvr>
                                    </p:animEffect>
                                  </p:childTnLst>
                                </p:cTn>
                              </p:par>
                            </p:childTnLst>
                          </p:cTn>
                        </p:par>
                        <p:par>
                          <p:cTn id="62" fill="hold">
                            <p:stCondLst>
                              <p:cond delay="2900"/>
                            </p:stCondLst>
                            <p:childTnLst>
                              <p:par>
                                <p:cTn id="63" presetID="22" presetClass="entr" presetSubtype="2" fill="hold"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right)">
                                      <p:cBhvr>
                                        <p:cTn id="65" dur="1000"/>
                                        <p:tgtEl>
                                          <p:spTgt spid="9"/>
                                        </p:tgtEl>
                                      </p:cBhvr>
                                    </p:animEffect>
                                  </p:childTnLst>
                                </p:cTn>
                              </p:par>
                              <p:par>
                                <p:cTn id="66" presetID="22" presetClass="entr" presetSubtype="2" fill="hold" nodeType="withEffect">
                                  <p:stCondLst>
                                    <p:cond delay="150"/>
                                  </p:stCondLst>
                                  <p:childTnLst>
                                    <p:set>
                                      <p:cBhvr>
                                        <p:cTn id="67" dur="1" fill="hold">
                                          <p:stCondLst>
                                            <p:cond delay="0"/>
                                          </p:stCondLst>
                                        </p:cTn>
                                        <p:tgtEl>
                                          <p:spTgt spid="11"/>
                                        </p:tgtEl>
                                        <p:attrNameLst>
                                          <p:attrName>style.visibility</p:attrName>
                                        </p:attrNameLst>
                                      </p:cBhvr>
                                      <p:to>
                                        <p:strVal val="visible"/>
                                      </p:to>
                                    </p:set>
                                    <p:animEffect transition="in" filter="wipe(right)">
                                      <p:cBhvr>
                                        <p:cTn id="68" dur="1000"/>
                                        <p:tgtEl>
                                          <p:spTgt spid="11"/>
                                        </p:tgtEl>
                                      </p:cBhvr>
                                    </p:animEffect>
                                  </p:childTnLst>
                                </p:cTn>
                              </p:par>
                              <p:par>
                                <p:cTn id="69" presetID="22" presetClass="entr" presetSubtype="2" fill="hold" nodeType="withEffect">
                                  <p:stCondLst>
                                    <p:cond delay="300"/>
                                  </p:stCondLst>
                                  <p:childTnLst>
                                    <p:set>
                                      <p:cBhvr>
                                        <p:cTn id="70" dur="1" fill="hold">
                                          <p:stCondLst>
                                            <p:cond delay="0"/>
                                          </p:stCondLst>
                                        </p:cTn>
                                        <p:tgtEl>
                                          <p:spTgt spid="12"/>
                                        </p:tgtEl>
                                        <p:attrNameLst>
                                          <p:attrName>style.visibility</p:attrName>
                                        </p:attrNameLst>
                                      </p:cBhvr>
                                      <p:to>
                                        <p:strVal val="visible"/>
                                      </p:to>
                                    </p:set>
                                    <p:animEffect transition="in" filter="wipe(right)">
                                      <p:cBhvr>
                                        <p:cTn id="71" dur="1000"/>
                                        <p:tgtEl>
                                          <p:spTgt spid="12"/>
                                        </p:tgtEl>
                                      </p:cBhvr>
                                    </p:animEffect>
                                  </p:childTnLst>
                                </p:cTn>
                              </p:par>
                              <p:par>
                                <p:cTn id="72" presetID="22" presetClass="entr" presetSubtype="2" fill="hold" nodeType="withEffect">
                                  <p:stCondLst>
                                    <p:cond delay="450"/>
                                  </p:stCondLst>
                                  <p:childTnLst>
                                    <p:set>
                                      <p:cBhvr>
                                        <p:cTn id="73" dur="1" fill="hold">
                                          <p:stCondLst>
                                            <p:cond delay="0"/>
                                          </p:stCondLst>
                                        </p:cTn>
                                        <p:tgtEl>
                                          <p:spTgt spid="13"/>
                                        </p:tgtEl>
                                        <p:attrNameLst>
                                          <p:attrName>style.visibility</p:attrName>
                                        </p:attrNameLst>
                                      </p:cBhvr>
                                      <p:to>
                                        <p:strVal val="visible"/>
                                      </p:to>
                                    </p:set>
                                    <p:animEffect transition="in" filter="wipe(right)">
                                      <p:cBhvr>
                                        <p:cTn id="74" dur="10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78"/>
                                        </p:tgtEl>
                                        <p:attrNameLst>
                                          <p:attrName>style.visibility</p:attrName>
                                        </p:attrNameLst>
                                      </p:cBhvr>
                                      <p:to>
                                        <p:strVal val="visible"/>
                                      </p:to>
                                    </p:set>
                                    <p:animEffect transition="in" filter="fade">
                                      <p:cBhvr>
                                        <p:cTn id="79" dur="1000"/>
                                        <p:tgtEl>
                                          <p:spTgt spid="78"/>
                                        </p:tgtEl>
                                      </p:cBhvr>
                                    </p:animEffect>
                                  </p:childTnLst>
                                </p:cTn>
                              </p:par>
                              <p:par>
                                <p:cTn id="80" presetID="10" presetClass="entr" presetSubtype="0" fill="hold" nodeType="with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par>
                                <p:cTn id="83" presetID="10" presetClass="entr" presetSubtype="0" fill="hold" nodeType="withEffect">
                                  <p:stCondLst>
                                    <p:cond delay="250"/>
                                  </p:stCondLst>
                                  <p:childTnLst>
                                    <p:set>
                                      <p:cBhvr>
                                        <p:cTn id="84" dur="1" fill="hold">
                                          <p:stCondLst>
                                            <p:cond delay="0"/>
                                          </p:stCondLst>
                                        </p:cTn>
                                        <p:tgtEl>
                                          <p:spTgt spid="72"/>
                                        </p:tgtEl>
                                        <p:attrNameLst>
                                          <p:attrName>style.visibility</p:attrName>
                                        </p:attrNameLst>
                                      </p:cBhvr>
                                      <p:to>
                                        <p:strVal val="visible"/>
                                      </p:to>
                                    </p:set>
                                    <p:animEffect transition="in" filter="fade">
                                      <p:cBhvr>
                                        <p:cTn id="85" dur="1000"/>
                                        <p:tgtEl>
                                          <p:spTgt spid="72"/>
                                        </p:tgtEl>
                                      </p:cBhvr>
                                    </p:animEffect>
                                  </p:childTnLst>
                                </p:cTn>
                              </p:par>
                              <p:par>
                                <p:cTn id="86" presetID="10" presetClass="entr" presetSubtype="0" fill="hold" nodeType="withEffect">
                                  <p:stCondLst>
                                    <p:cond delay="75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500"/>
                                        <p:tgtEl>
                                          <p:spTgt spid="23"/>
                                        </p:tgtEl>
                                      </p:cBhvr>
                                    </p:animEffect>
                                  </p:childTnLst>
                                </p:cTn>
                              </p:par>
                              <p:par>
                                <p:cTn id="89" presetID="10" presetClass="entr" presetSubtype="0" fill="hold" nodeType="withEffect">
                                  <p:stCondLst>
                                    <p:cond delay="500"/>
                                  </p:stCondLst>
                                  <p:childTnLst>
                                    <p:set>
                                      <p:cBhvr>
                                        <p:cTn id="90" dur="1" fill="hold">
                                          <p:stCondLst>
                                            <p:cond delay="0"/>
                                          </p:stCondLst>
                                        </p:cTn>
                                        <p:tgtEl>
                                          <p:spTgt spid="101"/>
                                        </p:tgtEl>
                                        <p:attrNameLst>
                                          <p:attrName>style.visibility</p:attrName>
                                        </p:attrNameLst>
                                      </p:cBhvr>
                                      <p:to>
                                        <p:strVal val="visible"/>
                                      </p:to>
                                    </p:set>
                                    <p:animEffect transition="in" filter="fade">
                                      <p:cBhvr>
                                        <p:cTn id="91" dur="1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DD12F9-3A75-4557-9F5E-E6069A68B6B6}"/>
              </a:ext>
            </a:extLst>
          </p:cNvPr>
          <p:cNvSpPr>
            <a:spLocks noGrp="1"/>
          </p:cNvSpPr>
          <p:nvPr>
            <p:ph type="title"/>
          </p:nvPr>
        </p:nvSpPr>
        <p:spPr/>
        <p:txBody>
          <a:bodyPr/>
          <a:lstStyle/>
          <a:p>
            <a:r>
              <a:rPr lang="nl-NL" dirty="0"/>
              <a:t>Agile </a:t>
            </a:r>
            <a:r>
              <a:rPr lang="nl-NL" dirty="0" err="1"/>
              <a:t>Testing</a:t>
            </a:r>
            <a:endParaRPr lang="nl-BE" dirty="0"/>
          </a:p>
        </p:txBody>
      </p:sp>
      <p:sp>
        <p:nvSpPr>
          <p:cNvPr id="3" name="Tijdelijke aanduiding voor tekst 2">
            <a:extLst>
              <a:ext uri="{FF2B5EF4-FFF2-40B4-BE49-F238E27FC236}">
                <a16:creationId xmlns:a16="http://schemas.microsoft.com/office/drawing/2014/main" id="{4A75B815-46AF-4B5E-A0D5-865A21C03686}"/>
              </a:ext>
            </a:extLst>
          </p:cNvPr>
          <p:cNvSpPr>
            <a:spLocks noGrp="1"/>
          </p:cNvSpPr>
          <p:nvPr>
            <p:ph type="body" sz="quarter" idx="10"/>
          </p:nvPr>
        </p:nvSpPr>
        <p:spPr/>
        <p:txBody>
          <a:bodyPr>
            <a:normAutofit fontScale="92500" lnSpcReduction="20000"/>
          </a:bodyPr>
          <a:lstStyle/>
          <a:p>
            <a:endParaRPr lang="nl-BE"/>
          </a:p>
        </p:txBody>
      </p:sp>
    </p:spTree>
    <p:extLst>
      <p:ext uri="{BB962C8B-B14F-4D97-AF65-F5344CB8AC3E}">
        <p14:creationId xmlns:p14="http://schemas.microsoft.com/office/powerpoint/2010/main" val="19094054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28BFD8-474B-4414-9AD4-770D4F0900F7}"/>
              </a:ext>
            </a:extLst>
          </p:cNvPr>
          <p:cNvSpPr>
            <a:spLocks noGrp="1"/>
          </p:cNvSpPr>
          <p:nvPr>
            <p:ph type="title"/>
          </p:nvPr>
        </p:nvSpPr>
        <p:spPr/>
        <p:txBody>
          <a:bodyPr/>
          <a:lstStyle/>
          <a:p>
            <a:r>
              <a:rPr lang="nl-NL" dirty="0" err="1"/>
              <a:t>Github</a:t>
            </a:r>
            <a:endParaRPr lang="nl-BE" dirty="0"/>
          </a:p>
        </p:txBody>
      </p:sp>
      <p:sp>
        <p:nvSpPr>
          <p:cNvPr id="3" name="Tijdelijke aanduiding voor tekst 2">
            <a:extLst>
              <a:ext uri="{FF2B5EF4-FFF2-40B4-BE49-F238E27FC236}">
                <a16:creationId xmlns:a16="http://schemas.microsoft.com/office/drawing/2014/main" id="{3BB8E45E-EB76-4BC1-8241-C0FE0391965C}"/>
              </a:ext>
            </a:extLst>
          </p:cNvPr>
          <p:cNvSpPr>
            <a:spLocks noGrp="1"/>
          </p:cNvSpPr>
          <p:nvPr>
            <p:ph type="body" sz="quarter" idx="10"/>
          </p:nvPr>
        </p:nvSpPr>
        <p:spPr/>
        <p:txBody>
          <a:bodyPr>
            <a:normAutofit fontScale="92500" lnSpcReduction="20000"/>
          </a:bodyPr>
          <a:lstStyle/>
          <a:p>
            <a:r>
              <a:rPr lang="nl-NL" dirty="0"/>
              <a:t>github.com/</a:t>
            </a:r>
            <a:r>
              <a:rPr lang="nl-NL" dirty="0" err="1"/>
              <a:t>wimlens</a:t>
            </a:r>
            <a:r>
              <a:rPr lang="nl-NL" dirty="0"/>
              <a:t>/</a:t>
            </a:r>
            <a:r>
              <a:rPr lang="nl-NL" dirty="0" err="1"/>
              <a:t>agileTesting</a:t>
            </a:r>
            <a:endParaRPr lang="nl-BE" dirty="0"/>
          </a:p>
        </p:txBody>
      </p:sp>
    </p:spTree>
    <p:extLst>
      <p:ext uri="{BB962C8B-B14F-4D97-AF65-F5344CB8AC3E}">
        <p14:creationId xmlns:p14="http://schemas.microsoft.com/office/powerpoint/2010/main" val="38427913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ook reviews in Dutch - Latitudes">
            <a:extLst>
              <a:ext uri="{FF2B5EF4-FFF2-40B4-BE49-F238E27FC236}">
                <a16:creationId xmlns:a16="http://schemas.microsoft.com/office/drawing/2014/main" id="{45FD99E4-F502-4B2E-9A7E-D442940A0A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250"/>
          <a:stretch/>
        </p:blipFill>
        <p:spPr bwMode="auto">
          <a:xfrm>
            <a:off x="20" y="10"/>
            <a:ext cx="9143980" cy="5143490"/>
          </a:xfrm>
          <a:prstGeom prst="rect">
            <a:avLst/>
          </a:prstGeom>
          <a:solidFill>
            <a:srgbClr val="FFFFFF"/>
          </a:solidFill>
        </p:spPr>
      </p:pic>
      <p:pic>
        <p:nvPicPr>
          <p:cNvPr id="5" name="Afbeelding 4">
            <a:extLst>
              <a:ext uri="{FF2B5EF4-FFF2-40B4-BE49-F238E27FC236}">
                <a16:creationId xmlns:a16="http://schemas.microsoft.com/office/drawing/2014/main" id="{AEE3BBF3-6E8A-4006-A976-B731D08587E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1667" l="1399" r="93706">
                        <a14:foregroundMark x1="13287" y1="26667" x2="13287" y2="26667"/>
                        <a14:foregroundMark x1="4196" y1="20000" x2="13986" y2="8333"/>
                        <a14:foregroundMark x1="2098" y1="28333" x2="54545" y2="5000"/>
                        <a14:foregroundMark x1="54545" y1="5000" x2="97203" y2="36667"/>
                        <a14:foregroundMark x1="97203" y1="36667" x2="53147" y2="95000"/>
                        <a14:foregroundMark x1="53147" y1="95000" x2="7692" y2="86667"/>
                        <a14:foregroundMark x1="7692" y1="86667" x2="1399" y2="25000"/>
                        <a14:foregroundMark x1="64336" y1="6667" x2="20280" y2="26667"/>
                        <a14:foregroundMark x1="20280" y1="26667" x2="14685" y2="45000"/>
                        <a14:foregroundMark x1="11189" y1="65000" x2="41958" y2="51667"/>
                        <a14:foregroundMark x1="16783" y1="48333" x2="39860" y2="41667"/>
                        <a14:foregroundMark x1="11888" y1="46667" x2="25874" y2="36667"/>
                        <a14:foregroundMark x1="17483" y1="35000" x2="14685" y2="30000"/>
                        <a14:foregroundMark x1="11189" y1="50000" x2="13986" y2="28333"/>
                        <a14:foregroundMark x1="13287" y1="36667" x2="9790" y2="63333"/>
                        <a14:foregroundMark x1="11189" y1="48333" x2="16084" y2="80000"/>
                        <a14:foregroundMark x1="8392" y1="83333" x2="82517" y2="93333"/>
                        <a14:foregroundMark x1="88811" y1="93333" x2="88811" y2="5000"/>
                        <a14:foregroundMark x1="90909" y1="50000" x2="93706" y2="71667"/>
                        <a14:backgroundMark x1="2797" y1="5000" x2="2797" y2="5000"/>
                      </a14:backgroundRemoval>
                    </a14:imgEffect>
                  </a14:imgLayer>
                </a14:imgProps>
              </a:ext>
            </a:extLst>
          </a:blip>
          <a:stretch>
            <a:fillRect/>
          </a:stretch>
        </p:blipFill>
        <p:spPr>
          <a:xfrm>
            <a:off x="542517" y="423714"/>
            <a:ext cx="1089754" cy="457240"/>
          </a:xfrm>
          <a:prstGeom prst="rect">
            <a:avLst/>
          </a:prstGeom>
        </p:spPr>
      </p:pic>
    </p:spTree>
    <p:extLst>
      <p:ext uri="{BB962C8B-B14F-4D97-AF65-F5344CB8AC3E}">
        <p14:creationId xmlns:p14="http://schemas.microsoft.com/office/powerpoint/2010/main" val="40276597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C891CF9-2EEB-47BC-9E9A-B698A858D06B}"/>
              </a:ext>
            </a:extLst>
          </p:cNvPr>
          <p:cNvSpPr>
            <a:spLocks noGrp="1"/>
          </p:cNvSpPr>
          <p:nvPr>
            <p:ph type="title"/>
          </p:nvPr>
        </p:nvSpPr>
        <p:spPr/>
        <p:txBody>
          <a:bodyPr/>
          <a:lstStyle/>
          <a:p>
            <a:r>
              <a:rPr lang="nl-NL" dirty="0" err="1"/>
              <a:t>Waterfall</a:t>
            </a:r>
            <a:endParaRPr lang="nl-BE" dirty="0"/>
          </a:p>
        </p:txBody>
      </p:sp>
      <p:pic>
        <p:nvPicPr>
          <p:cNvPr id="2050" name="Picture 2" descr="THE PLAN IS TO STICK TO THE PLAN! - joker mind loss | Meme Generator">
            <a:extLst>
              <a:ext uri="{FF2B5EF4-FFF2-40B4-BE49-F238E27FC236}">
                <a16:creationId xmlns:a16="http://schemas.microsoft.com/office/drawing/2014/main" id="{439954B4-1142-41C8-89CC-017A98454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8675" y="1117099"/>
            <a:ext cx="4058158" cy="30677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oftware Development Approaches - AcqNotes">
            <a:extLst>
              <a:ext uri="{FF2B5EF4-FFF2-40B4-BE49-F238E27FC236}">
                <a16:creationId xmlns:a16="http://schemas.microsoft.com/office/drawing/2014/main" id="{E8588B29-0AB1-4CEB-9E02-56DA20952B9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94" y="1117098"/>
            <a:ext cx="5117115" cy="3067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264563"/>
      </p:ext>
    </p:extLst>
  </p:cSld>
  <p:clrMapOvr>
    <a:masterClrMapping/>
  </p:clrMapOvr>
</p:sld>
</file>

<file path=ppt/theme/theme1.xml><?xml version="1.0" encoding="utf-8"?>
<a:theme xmlns:a="http://schemas.openxmlformats.org/drawingml/2006/main" name="Cegeka">
  <a:themeElements>
    <a:clrScheme name="Cegeka16">
      <a:dk1>
        <a:srgbClr val="232628"/>
      </a:dk1>
      <a:lt1>
        <a:sysClr val="window" lastClr="FFFFFF"/>
      </a:lt1>
      <a:dk2>
        <a:srgbClr val="636D75"/>
      </a:dk2>
      <a:lt2>
        <a:srgbClr val="11687F"/>
      </a:lt2>
      <a:accent1>
        <a:srgbClr val="0098C3"/>
      </a:accent1>
      <a:accent2>
        <a:srgbClr val="6BC6C4"/>
      </a:accent2>
      <a:accent3>
        <a:srgbClr val="69266F"/>
      </a:accent3>
      <a:accent4>
        <a:srgbClr val="4D555B"/>
      </a:accent4>
      <a:accent5>
        <a:srgbClr val="CAD1D3"/>
      </a:accent5>
      <a:accent6>
        <a:srgbClr val="90D5DF"/>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defRPr sz="1600" dirty="0" smtClean="0">
            <a:solidFill>
              <a:schemeClr val="tx1">
                <a:lumMod val="75000"/>
                <a:lumOff val="25000"/>
              </a:schemeClr>
            </a:solidFill>
            <a:latin typeface="Helvetica Light"/>
            <a:cs typeface="Helvetica Light"/>
          </a:defRPr>
        </a:defPPr>
      </a:lstStyle>
    </a:txDef>
  </a:objectDefaults>
  <a:extraClrSchemeLst/>
  <a:extLst>
    <a:ext uri="{05A4C25C-085E-4340-85A3-A5531E510DB2}">
      <thm15:themeFamily xmlns:thm15="http://schemas.microsoft.com/office/thememl/2012/main" name="Cegeka.potx" id="{1406B9F0-1A4B-4838-B27D-F8F7CD0E9CFD}" vid="{CDCF6F33-30D4-4A2C-8F5A-7D43D96DCBE1}"/>
    </a:ext>
  </a:extLst>
</a:theme>
</file>

<file path=ppt/theme/theme2.xml><?xml version="1.0" encoding="utf-8"?>
<a:theme xmlns:a="http://schemas.openxmlformats.org/drawingml/2006/main" name="Cegeka Blue">
  <a:themeElements>
    <a:clrScheme name="Cegeka16">
      <a:dk1>
        <a:srgbClr val="232628"/>
      </a:dk1>
      <a:lt1>
        <a:sysClr val="window" lastClr="FFFFFF"/>
      </a:lt1>
      <a:dk2>
        <a:srgbClr val="636D75"/>
      </a:dk2>
      <a:lt2>
        <a:srgbClr val="11687F"/>
      </a:lt2>
      <a:accent1>
        <a:srgbClr val="0098C3"/>
      </a:accent1>
      <a:accent2>
        <a:srgbClr val="6BC6C4"/>
      </a:accent2>
      <a:accent3>
        <a:srgbClr val="69266F"/>
      </a:accent3>
      <a:accent4>
        <a:srgbClr val="4D555B"/>
      </a:accent4>
      <a:accent5>
        <a:srgbClr val="CAD1D3"/>
      </a:accent5>
      <a:accent6>
        <a:srgbClr val="90D5DF"/>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defRPr sz="1600" dirty="0" smtClean="0">
            <a:solidFill>
              <a:schemeClr val="tx1">
                <a:lumMod val="75000"/>
                <a:lumOff val="25000"/>
              </a:schemeClr>
            </a:solidFill>
            <a:latin typeface="Helvetica Light"/>
            <a:cs typeface="Helvetica Light"/>
          </a:defRPr>
        </a:defPPr>
      </a:lstStyle>
    </a:txDef>
  </a:objectDefaults>
  <a:extraClrSchemeLst/>
  <a:extLst>
    <a:ext uri="{05A4C25C-085E-4340-85A3-A5531E510DB2}">
      <thm15:themeFamily xmlns:thm15="http://schemas.microsoft.com/office/thememl/2012/main" name="Presentation9" id="{E138F67B-521A-6742-B57D-2CAC90BDDF5D}" vid="{F1244A60-EBA1-5740-B3D3-A4E0F4AB95D1}"/>
    </a:ext>
  </a:extLst>
</a:theme>
</file>

<file path=ppt/theme/theme3.xml><?xml version="1.0" encoding="utf-8"?>
<a:theme xmlns:a="http://schemas.openxmlformats.org/drawingml/2006/main" name="Office Theme">
  <a:themeElements>
    <a:clrScheme name="Cegeka 2015 approved">
      <a:dk1>
        <a:srgbClr val="1E1E1E"/>
      </a:dk1>
      <a:lt1>
        <a:srgbClr val="FFFFFF"/>
      </a:lt1>
      <a:dk2>
        <a:srgbClr val="898B90"/>
      </a:dk2>
      <a:lt2>
        <a:srgbClr val="5E5E5E"/>
      </a:lt2>
      <a:accent1>
        <a:srgbClr val="5490C8"/>
      </a:accent1>
      <a:accent2>
        <a:srgbClr val="7AA9D4"/>
      </a:accent2>
      <a:accent3>
        <a:srgbClr val="C5C5C5"/>
      </a:accent3>
      <a:accent4>
        <a:srgbClr val="606060"/>
      </a:accent4>
      <a:accent5>
        <a:srgbClr val="DCDCDC"/>
      </a:accent5>
      <a:accent6>
        <a:srgbClr val="7AB228"/>
      </a:accent6>
      <a:hlink>
        <a:srgbClr val="5490C8"/>
      </a:hlink>
      <a:folHlink>
        <a:srgbClr val="7AB228"/>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thema">
  <a:themeElements>
    <a:clrScheme name="Cegeka 2015 approved">
      <a:dk1>
        <a:srgbClr val="1E1E1E"/>
      </a:dk1>
      <a:lt1>
        <a:srgbClr val="FFFFFF"/>
      </a:lt1>
      <a:dk2>
        <a:srgbClr val="898B90"/>
      </a:dk2>
      <a:lt2>
        <a:srgbClr val="5E5E5E"/>
      </a:lt2>
      <a:accent1>
        <a:srgbClr val="5490C8"/>
      </a:accent1>
      <a:accent2>
        <a:srgbClr val="7AA9D4"/>
      </a:accent2>
      <a:accent3>
        <a:srgbClr val="C5C5C5"/>
      </a:accent3>
      <a:accent4>
        <a:srgbClr val="606060"/>
      </a:accent4>
      <a:accent5>
        <a:srgbClr val="DCDCDC"/>
      </a:accent5>
      <a:accent6>
        <a:srgbClr val="7AB228"/>
      </a:accent6>
      <a:hlink>
        <a:srgbClr val="5490C8"/>
      </a:hlink>
      <a:folHlink>
        <a:srgbClr val="7AB228"/>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8C434C700706418E67DC4D64F43668" ma:contentTypeVersion="15" ma:contentTypeDescription="Create a new document." ma:contentTypeScope="" ma:versionID="1090dc4fee62b8bc7fbd5c33dc9c12bf">
  <xsd:schema xmlns:xsd="http://www.w3.org/2001/XMLSchema" xmlns:xs="http://www.w3.org/2001/XMLSchema" xmlns:p="http://schemas.microsoft.com/office/2006/metadata/properties" xmlns:ns2="98c3fe9d-5b71-4108-8ad2-c2f91b0a7371" xmlns:ns3="ba99718d-061d-419d-9f42-5fcd58e8e4b9" targetNamespace="http://schemas.microsoft.com/office/2006/metadata/properties" ma:root="true" ma:fieldsID="e377237a1bf767d7757ce318bddb7a4a" ns2:_="" ns3:_="">
    <xsd:import namespace="98c3fe9d-5b71-4108-8ad2-c2f91b0a7371"/>
    <xsd:import namespace="ba99718d-061d-419d-9f42-5fcd58e8e4b9"/>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Industry" minOccurs="0"/>
                <xsd:element ref="ns2:SharedWithUsers" minOccurs="0"/>
                <xsd:element ref="ns2:SharedWithDetails" minOccurs="0"/>
                <xsd:element ref="ns3:pz5i"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c3fe9d-5b71-4108-8ad2-c2f91b0a7371"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a99718d-061d-419d-9f42-5fcd58e8e4b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Industry" ma:index="18" nillable="true" ma:displayName="Industry" ma:format="Dropdown" ma:internalName="Industry">
      <xsd:simpleType>
        <xsd:restriction base="dms:Choice">
          <xsd:enumeration value="Agri &amp; Food"/>
          <xsd:enumeration value="Healthcare"/>
          <xsd:enumeration value="Finance &amp; Insurance"/>
          <xsd:enumeration value="Public &amp; Social"/>
        </xsd:restriction>
      </xsd:simpleType>
    </xsd:element>
    <xsd:element name="pz5i" ma:index="21" nillable="true" ma:displayName="Solution" ma:format="Dropdown" ma:internalName="pz5i">
      <xsd:simpleType>
        <xsd:restriction base="dms:Choice">
          <xsd:enumeration value="Software Development"/>
          <xsd:enumeration value="Smart Mobility"/>
          <xsd:enumeration value="Integration Services"/>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LengthInSeconds" ma:index="24"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98c3fe9d-5b71-4108-8ad2-c2f91b0a7371">W5J2V5HCDJU3-535-861</_dlc_DocId>
    <_dlc_DocIdUrl xmlns="98c3fe9d-5b71-4108-8ad2-c2f91b0a7371">
      <Url>https://cegekagroup.sharepoint.com/sites/info-all/_layouts/15/DocIdRedir.aspx?ID=W5J2V5HCDJU3-535-861</Url>
      <Description>W5J2V5HCDJU3-535-861</Description>
    </_dlc_DocIdUrl>
    <Industry xmlns="ba99718d-061d-419d-9f42-5fcd58e8e4b9" xsi:nil="true"/>
    <pz5i xmlns="ba99718d-061d-419d-9f42-5fcd58e8e4b9" xsi:nil="true"/>
    <SharedWithUsers xmlns="98c3fe9d-5b71-4108-8ad2-c2f91b0a7371">
      <UserInfo>
        <DisplayName>Sergio Destino</DisplayName>
        <AccountId>3193</AccountId>
        <AccountType/>
      </UserInfo>
      <UserInfo>
        <DisplayName>Michel Suykerbuyk</DisplayName>
        <AccountId>6078</AccountId>
        <AccountType/>
      </UserInfo>
      <UserInfo>
        <DisplayName>Uwe Koehler</DisplayName>
        <AccountId>5797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B98A59D6-2638-4B13-992E-DFD9AE74EFDC}">
  <ds:schemaRefs>
    <ds:schemaRef ds:uri="98c3fe9d-5b71-4108-8ad2-c2f91b0a7371"/>
    <ds:schemaRef ds:uri="ba99718d-061d-419d-9f42-5fcd58e8e4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F4A1FDE-09F9-4E19-93FB-C94223BBDBC8}">
  <ds:schemaRefs>
    <ds:schemaRef ds:uri="98c3fe9d-5b71-4108-8ad2-c2f91b0a7371"/>
    <ds:schemaRef ds:uri="ba99718d-061d-419d-9f42-5fcd58e8e4b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75045CF-303E-4800-80FA-872841D98559}">
  <ds:schemaRefs>
    <ds:schemaRef ds:uri="http://schemas.microsoft.com/sharepoint/v3/contenttype/forms"/>
  </ds:schemaRefs>
</ds:datastoreItem>
</file>

<file path=customXml/itemProps4.xml><?xml version="1.0" encoding="utf-8"?>
<ds:datastoreItem xmlns:ds="http://schemas.openxmlformats.org/officeDocument/2006/customXml" ds:itemID="{E51C5882-2E55-4056-99D8-6B04667F8B29}">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Cegeka</Template>
  <TotalTime>0</TotalTime>
  <Words>1918</Words>
  <Application>Microsoft Office PowerPoint</Application>
  <PresentationFormat>On-screen Show (16:9)</PresentationFormat>
  <Paragraphs>323</Paragraphs>
  <Slides>49</Slides>
  <Notes>27</Notes>
  <HiddenSlides>1</HiddenSlides>
  <MMClips>0</MMClip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Cegeka</vt:lpstr>
      <vt:lpstr>Cegeka Blue</vt:lpstr>
      <vt:lpstr>PowerPoint Presentation</vt:lpstr>
      <vt:lpstr>PowerPoint Presentation</vt:lpstr>
      <vt:lpstr>PowerPoint Presentation</vt:lpstr>
      <vt:lpstr>PowerPoint Presentation</vt:lpstr>
      <vt:lpstr>PowerPoint Presentation</vt:lpstr>
      <vt:lpstr>Agile Testing</vt:lpstr>
      <vt:lpstr>Github</vt:lpstr>
      <vt:lpstr>PowerPoint Presentation</vt:lpstr>
      <vt:lpstr>Waterfall</vt:lpstr>
      <vt:lpstr>Agile</vt:lpstr>
      <vt:lpstr>PowerPoint Presentation</vt:lpstr>
      <vt:lpstr>Manifesto for Agile Software Development</vt:lpstr>
      <vt:lpstr>12 Agile principles</vt:lpstr>
      <vt:lpstr>Scrum</vt:lpstr>
      <vt:lpstr>Scrum</vt:lpstr>
      <vt:lpstr>PowerPoint Presentation</vt:lpstr>
      <vt:lpstr>How do you eat an elephant? </vt:lpstr>
      <vt:lpstr>Slicing via component? </vt:lpstr>
      <vt:lpstr>Slicing</vt:lpstr>
      <vt:lpstr>Slicing</vt:lpstr>
      <vt:lpstr>Incremental iterative development</vt:lpstr>
      <vt:lpstr>Value is key</vt:lpstr>
      <vt:lpstr>Agile Testing</vt:lpstr>
      <vt:lpstr>PowerPoint Presentation</vt:lpstr>
      <vt:lpstr>PowerPoint Presentation</vt:lpstr>
      <vt:lpstr>TDD</vt:lpstr>
      <vt:lpstr>Why write tests?</vt:lpstr>
      <vt:lpstr>Why write tests?</vt:lpstr>
      <vt:lpstr>Why write tests first?</vt:lpstr>
      <vt:lpstr>Why write tests first?</vt:lpstr>
      <vt:lpstr>What is a good test?</vt:lpstr>
      <vt:lpstr>PowerPoint Presentation</vt:lpstr>
      <vt:lpstr>Test-driven development</vt:lpstr>
      <vt:lpstr>Bugfix exercise</vt:lpstr>
      <vt:lpstr>Types of tests</vt:lpstr>
      <vt:lpstr>Types of test</vt:lpstr>
      <vt:lpstr>PowerPoint Presentation</vt:lpstr>
      <vt:lpstr>BDD</vt:lpstr>
      <vt:lpstr>BDD</vt:lpstr>
      <vt:lpstr>PowerPoint Presentation</vt:lpstr>
      <vt:lpstr>PowerPoint Presentation</vt:lpstr>
      <vt:lpstr>(Automated) Acceptance Tests </vt:lpstr>
      <vt:lpstr>BDD</vt:lpstr>
      <vt:lpstr>BDD </vt:lpstr>
      <vt:lpstr>BDD</vt:lpstr>
      <vt:lpstr>Balance between tests – TDD </vt:lpstr>
      <vt:lpstr>Balance between tests - BDD</vt:lpstr>
      <vt:lpstr>PowerPoint Presentation</vt:lpstr>
      <vt:lpstr>PowerPoint Presentation</vt:lpstr>
    </vt:vector>
  </TitlesOfParts>
  <Manager/>
  <Company>Cegeka nv</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Presentation 2019</dc:title>
  <dc:subject/>
  <dc:creator>Power Presentaties</dc:creator>
  <cp:keywords/>
  <dc:description/>
  <cp:lastModifiedBy>Pieter Baerts</cp:lastModifiedBy>
  <cp:revision>14</cp:revision>
  <cp:lastPrinted>2018-05-28T07:29:24Z</cp:lastPrinted>
  <dcterms:created xsi:type="dcterms:W3CDTF">2018-04-23T11:51:49Z</dcterms:created>
  <dcterms:modified xsi:type="dcterms:W3CDTF">2022-05-17T17:22:20Z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0x010100838C434C700706418E67DC4D64F43668</vt:lpwstr>
  </property>
  <property fmtid="{D5CDD505-2E9C-101B-9397-08002B2CF9AE}" pid="3" name="_dlc_DocIdItemGuid">
    <vt:lpwstr>807d14a0-1ee1-44ac-99ed-5a61cd7b9e21</vt:lpwstr>
  </property>
  <property fmtid="{D5CDD505-2E9C-101B-9397-08002B2CF9AE}" pid="4" name="IsMyDocuments">
    <vt:bool>true</vt:bool>
  </property>
  <property fmtid="{D5CDD505-2E9C-101B-9397-08002B2CF9AE}" pid="5" name="Technology">
    <vt:lpwstr/>
  </property>
  <property fmtid="{D5CDD505-2E9C-101B-9397-08002B2CF9AE}" pid="6" name="Products &amp; Solutions">
    <vt:lpwstr/>
  </property>
</Properties>
</file>